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65" r:id="rId4"/>
    <p:sldId id="301" r:id="rId5"/>
    <p:sldId id="258" r:id="rId6"/>
    <p:sldId id="309" r:id="rId7"/>
    <p:sldId id="310" r:id="rId8"/>
    <p:sldId id="311" r:id="rId9"/>
    <p:sldId id="312" r:id="rId10"/>
    <p:sldId id="313" r:id="rId11"/>
    <p:sldId id="376" r:id="rId12"/>
    <p:sldId id="377" r:id="rId13"/>
    <p:sldId id="323" r:id="rId14"/>
    <p:sldId id="314" r:id="rId15"/>
    <p:sldId id="315" r:id="rId16"/>
    <p:sldId id="319" r:id="rId17"/>
    <p:sldId id="320" r:id="rId18"/>
    <p:sldId id="321" r:id="rId19"/>
    <p:sldId id="322" r:id="rId20"/>
    <p:sldId id="354" r:id="rId21"/>
    <p:sldId id="355" r:id="rId22"/>
    <p:sldId id="357" r:id="rId23"/>
    <p:sldId id="358" r:id="rId24"/>
    <p:sldId id="324" r:id="rId25"/>
    <p:sldId id="325" r:id="rId26"/>
    <p:sldId id="360" r:id="rId27"/>
    <p:sldId id="361" r:id="rId28"/>
    <p:sldId id="362" r:id="rId29"/>
    <p:sldId id="374" r:id="rId30"/>
    <p:sldId id="363" r:id="rId31"/>
    <p:sldId id="328" r:id="rId32"/>
    <p:sldId id="364" r:id="rId33"/>
    <p:sldId id="366" r:id="rId34"/>
    <p:sldId id="373" r:id="rId35"/>
    <p:sldId id="368" r:id="rId36"/>
    <p:sldId id="370" r:id="rId37"/>
    <p:sldId id="372" r:id="rId38"/>
    <p:sldId id="30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B290905-1CBE-4165-AADE-4544AF658145}"/>
    <pc:docChg chg="delSld">
      <pc:chgData name="Sharma Computer Academy" userId="08476b32c11f4418" providerId="LiveId" clId="{AB290905-1CBE-4165-AADE-4544AF658145}" dt="2023-03-01T12:35:26.877" v="4" actId="47"/>
      <pc:docMkLst>
        <pc:docMk/>
      </pc:docMkLst>
      <pc:sldChg chg="del">
        <pc:chgData name="Sharma Computer Academy" userId="08476b32c11f4418" providerId="LiveId" clId="{AB290905-1CBE-4165-AADE-4544AF658145}" dt="2023-03-01T12:35:07.573" v="0" actId="47"/>
        <pc:sldMkLst>
          <pc:docMk/>
          <pc:sldMk cId="0" sldId="314"/>
        </pc:sldMkLst>
      </pc:sldChg>
      <pc:sldChg chg="del">
        <pc:chgData name="Sharma Computer Academy" userId="08476b32c11f4418" providerId="LiveId" clId="{AB290905-1CBE-4165-AADE-4544AF658145}" dt="2023-03-01T12:35:22.855" v="1" actId="47"/>
        <pc:sldMkLst>
          <pc:docMk/>
          <pc:sldMk cId="0" sldId="354"/>
        </pc:sldMkLst>
      </pc:sldChg>
      <pc:sldChg chg="del">
        <pc:chgData name="Sharma Computer Academy" userId="08476b32c11f4418" providerId="LiveId" clId="{AB290905-1CBE-4165-AADE-4544AF658145}" dt="2023-03-01T12:35:24.389" v="2" actId="47"/>
        <pc:sldMkLst>
          <pc:docMk/>
          <pc:sldMk cId="0" sldId="355"/>
        </pc:sldMkLst>
      </pc:sldChg>
      <pc:sldChg chg="del">
        <pc:chgData name="Sharma Computer Academy" userId="08476b32c11f4418" providerId="LiveId" clId="{AB290905-1CBE-4165-AADE-4544AF658145}" dt="2023-03-01T12:35:25.611" v="3" actId="47"/>
        <pc:sldMkLst>
          <pc:docMk/>
          <pc:sldMk cId="0" sldId="357"/>
        </pc:sldMkLst>
      </pc:sldChg>
      <pc:sldChg chg="del">
        <pc:chgData name="Sharma Computer Academy" userId="08476b32c11f4418" providerId="LiveId" clId="{AB290905-1CBE-4165-AADE-4544AF658145}" dt="2023-03-01T12:35:26.877" v="4" actId="47"/>
        <pc:sldMkLst>
          <pc:docMk/>
          <pc:sldMk cId="0" sldId="358"/>
        </pc:sldMkLst>
      </pc:sldChg>
    </pc:docChg>
  </pc:docChgLst>
  <pc:docChgLst>
    <pc:chgData name="Sharma Computer Academy" userId="08476b32c11f4418" providerId="LiveId" clId="{F4B42A4F-A7BF-469D-914E-76DC26C1AA93}"/>
    <pc:docChg chg="delSld modSld">
      <pc:chgData name="Sharma Computer Academy" userId="08476b32c11f4418" providerId="LiveId" clId="{F4B42A4F-A7BF-469D-914E-76DC26C1AA93}" dt="2023-03-25T11:43:29.609" v="16" actId="47"/>
      <pc:docMkLst>
        <pc:docMk/>
      </pc:docMkLst>
      <pc:sldChg chg="del">
        <pc:chgData name="Sharma Computer Academy" userId="08476b32c11f4418" providerId="LiveId" clId="{F4B42A4F-A7BF-469D-914E-76DC26C1AA93}" dt="2023-03-25T11:43:24.936" v="15" actId="47"/>
        <pc:sldMkLst>
          <pc:docMk/>
          <pc:sldMk cId="0" sldId="315"/>
        </pc:sldMkLst>
      </pc:sldChg>
      <pc:sldChg chg="del">
        <pc:chgData name="Sharma Computer Academy" userId="08476b32c11f4418" providerId="LiveId" clId="{F4B42A4F-A7BF-469D-914E-76DC26C1AA93}" dt="2023-03-25T11:43:29.609" v="16" actId="47"/>
        <pc:sldMkLst>
          <pc:docMk/>
          <pc:sldMk cId="0" sldId="319"/>
        </pc:sldMkLst>
      </pc:sldChg>
      <pc:sldChg chg="del">
        <pc:chgData name="Sharma Computer Academy" userId="08476b32c11f4418" providerId="LiveId" clId="{F4B42A4F-A7BF-469D-914E-76DC26C1AA93}" dt="2023-03-25T11:43:22.525" v="14" actId="47"/>
        <pc:sldMkLst>
          <pc:docMk/>
          <pc:sldMk cId="0" sldId="323"/>
        </pc:sldMkLst>
      </pc:sldChg>
      <pc:sldChg chg="modSp">
        <pc:chgData name="Sharma Computer Academy" userId="08476b32c11f4418" providerId="LiveId" clId="{F4B42A4F-A7BF-469D-914E-76DC26C1AA93}" dt="2023-03-25T11:42:30.345" v="11" actId="20577"/>
        <pc:sldMkLst>
          <pc:docMk/>
          <pc:sldMk cId="0" sldId="365"/>
        </pc:sldMkLst>
        <pc:spChg chg="mod">
          <ac:chgData name="Sharma Computer Academy" userId="08476b32c11f4418" providerId="LiveId" clId="{F4B42A4F-A7BF-469D-914E-76DC26C1AA93}" dt="2023-03-25T11:42:30.345" v="11" actId="20577"/>
          <ac:spMkLst>
            <pc:docMk/>
            <pc:sldMk cId="0" sldId="36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4B42A4F-A7BF-469D-914E-76DC26C1AA93}" dt="2023-03-25T11:43:16.419" v="12" actId="47"/>
        <pc:sldMkLst>
          <pc:docMk/>
          <pc:sldMk cId="0" sldId="376"/>
        </pc:sldMkLst>
      </pc:sldChg>
      <pc:sldChg chg="del">
        <pc:chgData name="Sharma Computer Academy" userId="08476b32c11f4418" providerId="LiveId" clId="{F4B42A4F-A7BF-469D-914E-76DC26C1AA93}" dt="2023-03-25T11:43:19.941" v="13" actId="47"/>
        <pc:sldMkLst>
          <pc:docMk/>
          <pc:sldMk cId="0" sldId="3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orbel" pitchFamily="34" charset="0"/>
              </a:rPr>
              <a:t>JAVA SE</a:t>
            </a:r>
          </a:p>
          <a:p>
            <a:r>
              <a:rPr lang="en-US" sz="4400" dirty="0">
                <a:latin typeface="Corbel" pitchFamily="34" charset="0"/>
              </a:rPr>
              <a:t>(Core java)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JVM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abstract machine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that can be used to run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programs.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simple terms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is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code execution component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designed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for each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platform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(OS+CPU) supported by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this means that every platform will have a different version of JVM 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Virtual Machine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do?</a:t>
            </a:r>
          </a:p>
          <a:p>
            <a:pPr lvl="2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Compiles the Java Source Code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Converts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underlying machine’s instruction set.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 for error</a:t>
            </a: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CA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for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platform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</a:t>
            </a: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generated by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compiler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code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platform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different </a:t>
            </a: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Why JVM is called a virtual machine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is called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virtual machine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because it is a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software layer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but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behaves as if it is a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complete machine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(platform).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That is all the tasks which are done by a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machine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while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running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program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in other languages like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, are actually done by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tx1"/>
                </a:solidFill>
                <a:latin typeface="Corbel" pitchFamily="34" charset="0"/>
              </a:rPr>
              <a:t>For example: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latin typeface="Corbel" pitchFamily="34" charset="0"/>
              </a:rPr>
              <a:t>	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Starting The Execution By </a:t>
            </a:r>
            <a:r>
              <a:rPr lang="en-US" sz="21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Calling main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</a:t>
            </a:r>
            <a:endParaRPr lang="en-US" sz="2100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Allocating Memory For The Program</a:t>
            </a:r>
            <a:endParaRPr lang="en-US" sz="2100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Cleaning Up Memory cleanup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etc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JVM Contains?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contains following important components</a:t>
            </a: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Interpreter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rgbClr val="00B05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Garbage Collector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Are java compiler and interpreter  same?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tx1"/>
                </a:solidFill>
                <a:latin typeface="Corbel" pitchFamily="34" charset="0"/>
              </a:rPr>
              <a:t>No , not at all.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latin typeface="Corbel" pitchFamily="34" charset="0"/>
              </a:rPr>
              <a:t>The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Java compiler </a:t>
            </a:r>
            <a:r>
              <a:rPr lang="en-US" sz="2100" dirty="0">
                <a:latin typeface="Corbel" pitchFamily="34" charset="0"/>
              </a:rPr>
              <a:t>converts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source code </a:t>
            </a:r>
            <a:r>
              <a:rPr lang="en-US" sz="2100" dirty="0">
                <a:latin typeface="Corbel" pitchFamily="34" charset="0"/>
              </a:rPr>
              <a:t>to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100" dirty="0">
                <a:latin typeface="Corbel" pitchFamily="34" charset="0"/>
              </a:rPr>
              <a:t>and is not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latin typeface="Corbel" pitchFamily="34" charset="0"/>
              </a:rPr>
              <a:t>part of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latin typeface="Corbel" pitchFamily="34" charset="0"/>
              </a:rPr>
              <a:t> , rather it comes with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100" dirty="0"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latin typeface="Corbel" pitchFamily="34" charset="0"/>
              </a:rPr>
              <a:t>The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interpreter</a:t>
            </a:r>
            <a:r>
              <a:rPr lang="en-US" sz="2100" dirty="0">
                <a:latin typeface="Corbel" pitchFamily="34" charset="0"/>
              </a:rPr>
              <a:t>  lives inside the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latin typeface="Corbel" pitchFamily="34" charset="0"/>
              </a:rPr>
              <a:t> and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converts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100" dirty="0">
                <a:latin typeface="Corbel" pitchFamily="34" charset="0"/>
              </a:rPr>
              <a:t>to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Machine understandable </a:t>
            </a:r>
            <a:r>
              <a:rPr lang="en-US" sz="2100" dirty="0">
                <a:latin typeface="Corbel" pitchFamily="34" charset="0"/>
              </a:rPr>
              <a:t>form</a:t>
            </a:r>
            <a:endParaRPr lang="en-US" sz="21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JRE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acronym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Runtime Environment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contains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along with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java classes/packages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set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runtime libraries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, while running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 program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classes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other libraries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supplied by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If we do not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want to write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 program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and we just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want to run it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then we only need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endParaRPr lang="en-US" sz="23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JDK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stands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Development Kit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is a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bundle of software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that we can use to develop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Java based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It includes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JRE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set of library classes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Java compiler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jar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additional tools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needed while developing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 Java application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JDK,JRE and JVM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JITC-imag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57298"/>
            <a:ext cx="9144000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Moving Ahead with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History Of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Editions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Difference Between JDK,JRE and JVM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Downloading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Installing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Verifying The Installation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Can I compile a java application if I have a JRE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Correct Answer: No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JRE can only be used to run a Java application . It doesn’t contain the </a:t>
            </a:r>
            <a:r>
              <a:rPr lang="en-US" sz="2400" b="1" dirty="0" err="1">
                <a:solidFill>
                  <a:schemeClr val="tx1"/>
                </a:solidFill>
                <a:latin typeface="Corbel" pitchFamily="34" charset="0"/>
              </a:rPr>
              <a:t>javac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tool which is used for compilation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Which component is used to compile, debug and execute java program?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D) JRE</a:t>
            </a:r>
            <a:endParaRPr lang="en-US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latin typeface="Corbel" pitchFamily="34" charset="0"/>
              </a:rPr>
              <a:t>Correct Answer: B</a:t>
            </a:r>
            <a:endParaRPr lang="en-US" sz="24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orbel" pitchFamily="34" charset="0"/>
              </a:rPr>
              <a:t>Which component is used to convert </a:t>
            </a:r>
            <a:r>
              <a:rPr lang="en-IN" b="1" dirty="0" err="1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IN" b="1" dirty="0">
                <a:solidFill>
                  <a:schemeClr val="tx1"/>
                </a:solidFill>
                <a:latin typeface="Corbel" pitchFamily="34" charset="0"/>
              </a:rPr>
              <a:t> to machine specific code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D) JRE</a:t>
            </a:r>
            <a:endParaRPr lang="en-US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>
                <a:latin typeface="Corbel" pitchFamily="34" charset="0"/>
              </a:rPr>
              <a:t>Correct Answer: A</a:t>
            </a:r>
            <a:endParaRPr lang="en-US" sz="26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orbel" pitchFamily="34" charset="0"/>
              </a:rPr>
              <a:t>Which component is used to provide a platform to run a java program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D) JRE</a:t>
            </a:r>
            <a:endParaRPr lang="en-US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>
                <a:latin typeface="Corbel" pitchFamily="34" charset="0"/>
              </a:rPr>
              <a:t>Correct Answer: D</a:t>
            </a:r>
            <a:endParaRPr lang="en-US" sz="26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1: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latin typeface="Corbel" pitchFamily="34" charset="0"/>
              </a:rPr>
              <a:t>Go to 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https://www.oracle.com/java/technologies/downloads/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44" y="2750585"/>
            <a:ext cx="8822256" cy="36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44" y="2420888"/>
            <a:ext cx="8858312" cy="393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4282" y="1428736"/>
            <a:ext cx="8503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2: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latin typeface="Corbel" pitchFamily="34" charset="0"/>
              </a:rPr>
              <a:t>Click on the tab of your OS and click on x-64 installer 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4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4282" y="1428736"/>
            <a:ext cx="80724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3: </a:t>
            </a:r>
            <a:r>
              <a:rPr lang="en-US" sz="2200" b="1" dirty="0">
                <a:latin typeface="Corbel" pitchFamily="34" charset="0"/>
              </a:rPr>
              <a:t>You will be asked to login. So login to your Oracle account</a:t>
            </a:r>
          </a:p>
        </p:txBody>
      </p:sp>
      <p:pic>
        <p:nvPicPr>
          <p:cNvPr id="8" name="Content Placeholder 6" descr="step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143116"/>
            <a:ext cx="8858312" cy="45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download</a:t>
            </a:r>
            <a:r>
              <a:rPr lang="en-US" sz="2400" dirty="0">
                <a:latin typeface="Corbel" pitchFamily="34" charset="0"/>
              </a:rPr>
              <a:t> will begin .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When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download completes</a:t>
            </a:r>
            <a:r>
              <a:rPr lang="en-IN" sz="2400" dirty="0">
                <a:latin typeface="Corbel" pitchFamily="34" charset="0"/>
              </a:rPr>
              <a:t>, you will get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exe</a:t>
            </a:r>
            <a:r>
              <a:rPr lang="en-IN" sz="2400" dirty="0">
                <a:latin typeface="Corbel" pitchFamily="34" charset="0"/>
              </a:rPr>
              <a:t> file called j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dk-17.0.02_windows-x64_bin.exe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Now,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right click </a:t>
            </a:r>
            <a:r>
              <a:rPr lang="en-IN" sz="2400" b="1" dirty="0">
                <a:latin typeface="Corbel" pitchFamily="34" charset="0"/>
              </a:rPr>
              <a:t>on this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exe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file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"Run as Administrator". </a:t>
            </a: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An installer window will pop up.</a:t>
            </a:r>
            <a:br>
              <a:rPr lang="en-IN" sz="2400" dirty="0">
                <a:latin typeface="Corbel" pitchFamily="34" charset="0"/>
              </a:rPr>
            </a:br>
            <a:endParaRPr lang="en-IN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357298"/>
            <a:ext cx="8856983" cy="509603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357298"/>
            <a:ext cx="8784976" cy="502403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38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History Of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orbel" pitchFamily="34" charset="0"/>
              </a:rPr>
              <a:t>Developed By: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James Gosling</a:t>
            </a: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Original Company Name: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Sun Microsystems</a:t>
            </a: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Current Company: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Oracle Corp</a:t>
            </a:r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Original Name: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Oak </a:t>
            </a:r>
            <a:r>
              <a:rPr lang="en-US" sz="2400" dirty="0">
                <a:latin typeface="Corbel" pitchFamily="34" charset="0"/>
              </a:rPr>
              <a:t>but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due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copyright issues </a:t>
            </a:r>
            <a:br>
              <a:rPr lang="en-US" sz="2400" dirty="0">
                <a:latin typeface="Corbel" pitchFamily="34" charset="0"/>
              </a:rPr>
            </a:br>
            <a:r>
              <a:rPr lang="en-US" sz="2400" dirty="0">
                <a:latin typeface="Corbel" pitchFamily="34" charset="0"/>
              </a:rPr>
              <a:t>                                  , changed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Java</a:t>
            </a:r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First release: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23</a:t>
            </a:r>
            <a:r>
              <a:rPr lang="en-US" sz="2400" b="1" baseline="30000" dirty="0">
                <a:solidFill>
                  <a:srgbClr val="00B050"/>
                </a:solidFill>
                <a:latin typeface="Corbel" pitchFamily="34" charset="0"/>
              </a:rPr>
              <a:t>rd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January 1996</a:t>
            </a:r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First version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: JDK(Java Development kit) 1.0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Latest version :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JDK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(20.0)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released on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21 Mar 2023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pic>
        <p:nvPicPr>
          <p:cNvPr id="3074" name="Picture 2" descr="F:\SCA\Java slide material\JamesGos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1500174"/>
            <a:ext cx="2307676" cy="2736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86512" y="428625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</a:t>
            </a: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James Gosling</a:t>
            </a:r>
            <a:endParaRPr lang="en-IN" sz="28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318741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everything goes perfectly </a:t>
            </a:r>
            <a:r>
              <a:rPr lang="en-US" sz="2400" dirty="0">
                <a:latin typeface="Corbel" pitchFamily="34" charset="0"/>
              </a:rPr>
              <a:t>you will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receive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message</a:t>
            </a:r>
            <a:r>
              <a:rPr lang="en-US" sz="2400" dirty="0">
                <a:latin typeface="Corbel" pitchFamily="34" charset="0"/>
              </a:rPr>
              <a:t> saying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installation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successful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br>
              <a:rPr lang="en-IN" sz="2400" dirty="0">
                <a:latin typeface="Corbel" pitchFamily="34" charset="0"/>
              </a:rPr>
            </a:br>
            <a:endParaRPr lang="en-IN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58" y="2500306"/>
            <a:ext cx="8534399" cy="38810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sz="2400" dirty="0">
                <a:latin typeface="Corbel" pitchFamily="34" charset="0"/>
              </a:rPr>
              <a:t>Go 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specified path</a:t>
            </a:r>
            <a:r>
              <a:rPr lang="en-IN" sz="2400" dirty="0">
                <a:latin typeface="Corbel" pitchFamily="34" charset="0"/>
              </a:rPr>
              <a:t>, where you install your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r>
              <a:rPr lang="en-US" sz="2400" dirty="0">
                <a:latin typeface="Corbel" pitchFamily="34" charset="0"/>
              </a:rPr>
              <a:t>By default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gets installed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C:\Program Files </a:t>
            </a:r>
            <a:r>
              <a:rPr lang="en-US" sz="2400" dirty="0">
                <a:latin typeface="Corbel" pitchFamily="34" charset="0"/>
              </a:rPr>
              <a:t>folder</a:t>
            </a:r>
          </a:p>
          <a:p>
            <a:pPr>
              <a:buNone/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r>
              <a:rPr lang="en-IN" sz="2400" dirty="0">
                <a:latin typeface="Corbel" pitchFamily="34" charset="0"/>
              </a:rPr>
              <a:t>There you will see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folder</a:t>
            </a: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r>
              <a:rPr lang="en-IN" sz="2400" dirty="0">
                <a:latin typeface="Corbel" pitchFamily="34" charset="0"/>
              </a:rPr>
              <a:t>Inside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folder you will see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jdk-17.0.2</a:t>
            </a:r>
            <a:r>
              <a:rPr lang="en-IN" sz="2400" dirty="0">
                <a:latin typeface="Corbel" pitchFamily="34" charset="0"/>
              </a:rPr>
              <a:t> folder</a:t>
            </a:r>
            <a:endParaRPr lang="en-US" sz="2400" dirty="0">
              <a:solidFill>
                <a:srgbClr val="FF0000"/>
              </a:solidFill>
              <a:latin typeface="Corbe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latin typeface="Corbel" pitchFamily="34" charset="0"/>
              </a:rPr>
              <a:t>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rbel" pitchFamily="34" charset="0"/>
              </a:rPr>
              <a:t>G</a:t>
            </a:r>
            <a:r>
              <a:rPr lang="en-US" sz="2400" dirty="0">
                <a:latin typeface="Corbel" pitchFamily="34" charset="0"/>
              </a:rPr>
              <a:t>o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start</a:t>
            </a:r>
            <a:r>
              <a:rPr lang="en-US" sz="2400" dirty="0">
                <a:latin typeface="Corbel" pitchFamily="34" charset="0"/>
              </a:rPr>
              <a:t>  type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cmd</a:t>
            </a:r>
            <a:r>
              <a:rPr lang="en-US" sz="2400" dirty="0">
                <a:latin typeface="Corbel" pitchFamily="34" charset="0"/>
              </a:rPr>
              <a:t> and open it by clicking  on it and type the following command highlighted in red: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2441599"/>
            <a:ext cx="8784976" cy="42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The last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4 years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have seen some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rapid changes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in the way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 versions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Development Kit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chemeClr val="tx2"/>
                </a:solidFill>
                <a:latin typeface="Corbel" panose="020B0503020204020204" pitchFamily="34" charset="0"/>
              </a:rPr>
              <a:t>deployed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chemeClr val="tx2"/>
                </a:solidFill>
                <a:latin typeface="Corbel" panose="020B0503020204020204" pitchFamily="34" charset="0"/>
              </a:rPr>
              <a:t>maintained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Traditionally,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 Java versions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were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always released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in a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2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year life cycle.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Every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2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years,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JDK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would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released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containing some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new features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 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A249B-7517-41AE-AD2F-50F6759A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D0D92C-8B2D-4655-92FD-1B0D42E2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Corbel" panose="020B0503020204020204" pitchFamily="34" charset="0"/>
              </a:rPr>
              <a:t>JDK Release </a:t>
            </a:r>
            <a:r>
              <a:rPr lang="en-IN" sz="2400" b="1" u="sng" dirty="0" err="1">
                <a:latin typeface="Corbel" panose="020B0503020204020204" pitchFamily="34" charset="0"/>
              </a:rPr>
              <a:t>Tmeline</a:t>
            </a:r>
            <a:endParaRPr lang="en-IN" sz="2400" b="1" u="sng" dirty="0">
              <a:latin typeface="Corbel" panose="020B0503020204020204" pitchFamily="34" charset="0"/>
            </a:endParaRPr>
          </a:p>
          <a:p>
            <a:pPr lvl="1"/>
            <a:endParaRPr lang="en-IN" sz="2300" dirty="0">
              <a:latin typeface="Corbel" panose="020B0503020204020204" pitchFamily="34" charset="0"/>
            </a:endParaRPr>
          </a:p>
          <a:p>
            <a:pPr lvl="1"/>
            <a:r>
              <a:rPr lang="en-IN" sz="2300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6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launched in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Dec,2006</a:t>
            </a:r>
          </a:p>
          <a:p>
            <a:pPr lvl="1"/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7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launched in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July , 2011</a:t>
            </a:r>
          </a:p>
          <a:p>
            <a:pPr lvl="1"/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8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launched in </a:t>
            </a:r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Mar,2014</a:t>
            </a:r>
          </a:p>
          <a:p>
            <a:pPr lvl="1"/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9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launched in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Sep, 2017</a:t>
            </a:r>
            <a:endParaRPr lang="en-US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A249B-7517-41AE-AD2F-50F6759A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D0D92C-8B2D-4655-92FD-1B0D42E2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497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But from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10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,which was released in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March 2018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Oracle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changed the </a:t>
            </a: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new release policy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and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decided to launch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version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Java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every 6 months.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Now , it became </a:t>
            </a:r>
            <a:r>
              <a:rPr lang="en-IN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very difficult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Software Developers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to keep their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applications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or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several hundred (thousand?) servers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up to date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with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newest Java release</a:t>
            </a:r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That is why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concept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of an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LTS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was </a:t>
            </a:r>
            <a:r>
              <a:rPr lang="en-IN" sz="2400" b="1" dirty="0">
                <a:latin typeface="Corbel" panose="020B0503020204020204" pitchFamily="34" charset="0"/>
              </a:rPr>
              <a:t>established.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77A8B5-EAAD-418A-9561-49035F32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BF94091-DF50-473C-8294-2E09F7D9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Java LTS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(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long-term support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) release is a version 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Java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that will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remain the industry standard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several years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 give an example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this,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8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was released 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2014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it </a:t>
            </a: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will continue to receive updates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until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2022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and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extended support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will end by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2030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This gives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plenty of time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application developers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</a:t>
            </a:r>
            <a:r>
              <a:rPr lang="en-IN" sz="2400" b="1" dirty="0">
                <a:latin typeface="Corbel" panose="020B0503020204020204" pitchFamily="34" charset="0"/>
              </a:rPr>
              <a:t>update their applications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take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full advantage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8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features.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300" dirty="0">
              <a:latin typeface="Corbel" panose="020B0503020204020204" pitchFamily="34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2300" b="1" dirty="0">
                <a:latin typeface="Corbel" panose="020B0503020204020204" pitchFamily="34" charset="0"/>
              </a:rPr>
              <a:t>https://www.oracle.com/java/technologies/java-se-support-roadmap.html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73C363-E75B-4625-8CC7-B81D2BA7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0A8A2C4-E9DA-42EB-890E-D1DE51F8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The next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LTS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version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11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which was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released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2018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and </a:t>
            </a: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will continue to receive updates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until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2026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with a </a:t>
            </a:r>
            <a:r>
              <a:rPr lang="en-IN" sz="2400" b="1" dirty="0">
                <a:latin typeface="Corbel" panose="020B0503020204020204" pitchFamily="34" charset="0"/>
              </a:rPr>
              <a:t>strong possibility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date extension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The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next 4 releases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Java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after </a:t>
            </a:r>
            <a:r>
              <a:rPr lang="en-IN" sz="2400" b="1" dirty="0">
                <a:solidFill>
                  <a:schemeClr val="tx1"/>
                </a:solidFill>
                <a:latin typeface="Corbel" panose="020B0503020204020204" pitchFamily="34" charset="0"/>
              </a:rPr>
              <a:t>Java 11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which are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12 </a:t>
            </a:r>
            <a:r>
              <a:rPr lang="en-IN" sz="2400" dirty="0">
                <a:latin typeface="Corbel" panose="020B0503020204020204" pitchFamily="34" charset="0"/>
              </a:rPr>
              <a:t>, 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13 </a:t>
            </a:r>
            <a:r>
              <a:rPr lang="en-IN" sz="2400" dirty="0">
                <a:latin typeface="Corbel" panose="020B0503020204020204" pitchFamily="34" charset="0"/>
              </a:rPr>
              <a:t>,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Java 14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&amp;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15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are all      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STS</a:t>
            </a:r>
            <a:r>
              <a:rPr lang="en-IN" sz="2400" dirty="0">
                <a:latin typeface="Corbel" panose="020B0503020204020204" pitchFamily="34" charset="0"/>
              </a:rPr>
              <a:t> (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Short Term Support</a:t>
            </a:r>
            <a:r>
              <a:rPr lang="en-IN" sz="2400" dirty="0">
                <a:latin typeface="Corbel" panose="020B0503020204020204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JDK 17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which has released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September 2021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is the latest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LTS release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and will be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supported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as long as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Sep 2029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with a </a:t>
            </a:r>
            <a:r>
              <a:rPr lang="en-IN" sz="2400" b="1" dirty="0">
                <a:latin typeface="Corbel" panose="020B0503020204020204" pitchFamily="34" charset="0"/>
              </a:rPr>
              <a:t>strong possibility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date extension</a:t>
            </a:r>
            <a:endParaRPr lang="en-IN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73C363-E75B-4625-8CC7-B81D2BA7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0A8A2C4-E9DA-42EB-890E-D1DE51F8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2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571876"/>
            <a:ext cx="8786874" cy="2800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Third Lecture: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Different Ways Of Writing A Java Code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Writing First Java Code Using Notepad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Different Elements In The Code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Explanation Of Each Element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Editions/</a:t>
            </a:r>
            <a:r>
              <a:rPr lang="en-US" sz="3200" b="1" dirty="0" err="1">
                <a:latin typeface="Corbel" pitchFamily="34" charset="0"/>
              </a:rPr>
              <a:t>Flavours</a:t>
            </a:r>
            <a:r>
              <a:rPr lang="en-US" sz="3200" b="1" dirty="0">
                <a:latin typeface="Corbel" pitchFamily="34" charset="0"/>
              </a:rPr>
              <a:t> Of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 was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originally released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1996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it was just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no such thing as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editions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was there.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But as use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increased , then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1999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categorized it into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3 editions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called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J2SE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J2EE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J2ME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Later on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2006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they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changed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called them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JEE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JME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These editions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were named based on the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kind of application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which can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developed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by learning that edition.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Java Editions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my downloads\new downloads\Flavours-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3" y="259477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JSE(Java Standard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This is the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most basic version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provides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us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core concepts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language like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 types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operators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arrays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methods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OOP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GUI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(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Graphical User Interface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) etc.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Since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teaches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core concepts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that is why many people call it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CORE JAVA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although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never gave this name.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for developing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desktop applications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calculators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media player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IDE </a:t>
            </a: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etc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JEE(Jakarta Enterprise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Originally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called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Java Enterprise Edition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but from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2017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it was renamed to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Jakarta Enterprise Edition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JEE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built on top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 SE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platform and is a 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collection of libraries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used for building "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enterprise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" (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usually web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).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In simple terms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we can say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JEE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used for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developing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which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run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on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servers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Some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popular applications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developed using 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JEE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amazon.in, alibaba.com, linkedin.com, myvi.in, support.apple.com </a:t>
            </a: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etc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JME(Java Micro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 ME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slimmer version of Java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targeted towards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small devices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mobile phones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Generally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people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tend to think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micro edition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as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mobile edition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while in reality,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micro edition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used not just 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mobile phones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but 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all kinds of devices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television sets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printers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smartcards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more. 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But as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smartphone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technology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arrived  the use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JME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has reduced as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Android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has superseded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JDK v/s JRE v/s JVM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Understanding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difference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between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very </a:t>
            </a:r>
            <a:r>
              <a:rPr lang="en-US" sz="2400" b="1" u="sng" dirty="0" err="1">
                <a:solidFill>
                  <a:srgbClr val="00B050"/>
                </a:solidFill>
                <a:latin typeface="Corbel" pitchFamily="34" charset="0"/>
              </a:rPr>
              <a:t>very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 important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interviews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These terms stand for: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JDK: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Java Development kit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JRE: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Java Runtime Environment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JVM: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Java Virtual Machine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2045</TotalTime>
  <Words>1639</Words>
  <Application>Microsoft Office PowerPoint</Application>
  <PresentationFormat>On-screen Show (4:3)</PresentationFormat>
  <Paragraphs>306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History Of Java</vt:lpstr>
      <vt:lpstr>Editions/Flavours Of Java</vt:lpstr>
      <vt:lpstr>Java Editions</vt:lpstr>
      <vt:lpstr>JSE(Java Standard Edition)</vt:lpstr>
      <vt:lpstr>JEE(Jakarta Enterprise Edition)</vt:lpstr>
      <vt:lpstr>JME(Java Micro Edition)</vt:lpstr>
      <vt:lpstr>JDK v/s JRE v/s JVM</vt:lpstr>
      <vt:lpstr>What Is JVM ?</vt:lpstr>
      <vt:lpstr>QUIZ</vt:lpstr>
      <vt:lpstr>QUIZ</vt:lpstr>
      <vt:lpstr>QUIZ</vt:lpstr>
      <vt:lpstr>QUIZ</vt:lpstr>
      <vt:lpstr>What JVM Contains?</vt:lpstr>
      <vt:lpstr>QUIZ</vt:lpstr>
      <vt:lpstr>What Is JRE ?</vt:lpstr>
      <vt:lpstr>What Is JDK ?</vt:lpstr>
      <vt:lpstr>JDK,JRE and JVM</vt:lpstr>
      <vt:lpstr>QUIZ</vt:lpstr>
      <vt:lpstr>QUIZ</vt:lpstr>
      <vt:lpstr>QUIZ</vt:lpstr>
      <vt:lpstr>QUIZ</vt:lpstr>
      <vt:lpstr>Downloading JDK</vt:lpstr>
      <vt:lpstr> Downloading JDK</vt:lpstr>
      <vt:lpstr> Downloading JDK</vt:lpstr>
      <vt:lpstr> Installing JDK</vt:lpstr>
      <vt:lpstr> Installing JDK</vt:lpstr>
      <vt:lpstr> Installing JDK</vt:lpstr>
      <vt:lpstr> Installing JDK</vt:lpstr>
      <vt:lpstr>Verifying Installation</vt:lpstr>
      <vt:lpstr>Verifying Installation</vt:lpstr>
      <vt:lpstr>LTS And STS</vt:lpstr>
      <vt:lpstr>LTS And STS</vt:lpstr>
      <vt:lpstr>LTS And STS</vt:lpstr>
      <vt:lpstr>LTS And STS</vt:lpstr>
      <vt:lpstr>LTS And STS</vt:lpstr>
      <vt:lpstr>End Of Lecture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210</cp:revision>
  <dcterms:created xsi:type="dcterms:W3CDTF">2015-12-21T13:46:48Z</dcterms:created>
  <dcterms:modified xsi:type="dcterms:W3CDTF">2023-03-25T11:44:08Z</dcterms:modified>
</cp:coreProperties>
</file>