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Economica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ad69ea9f8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10ad69ea9f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ad69ea9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ad69ea9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d216ce382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d216ce38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d216ce38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d216ce38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ad69ea9f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ad69ea9f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ad69ea9f8_9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ad69ea9f8_9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ad69ea9f8_9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ad69ea9f8_9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ad69ea9f8_9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ad69ea9f8_9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6f8954bc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6f8954b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8954bc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8954b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cda7f67b1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cda7f67b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d216ce38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d216ce3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da7f67b1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cda7f67b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cda7f67b1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cda7f67b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cda7f67b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cda7f67b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d216ce38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d216ce38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d216ce38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d216ce38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800"/>
              <a:buFont typeface="Gill Sans"/>
              <a:buNone/>
              <a:defRPr b="1"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6.jpg"/><Relationship Id="rId6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1607350" y="1214425"/>
            <a:ext cx="5964900" cy="11598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800"/>
              <a:buFont typeface="Gill Sans"/>
              <a:buNone/>
            </a:pPr>
            <a:r>
              <a:rPr lang="en" sz="8000"/>
              <a:t> Multithreading</a:t>
            </a:r>
            <a:endParaRPr sz="8000"/>
          </a:p>
        </p:txBody>
      </p:sp>
      <p:pic>
        <p:nvPicPr>
          <p:cNvPr descr="scalive.png"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246" y="10"/>
            <a:ext cx="1500198" cy="47556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51520" y="2643188"/>
            <a:ext cx="8640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</a:pPr>
            <a:r>
              <a:rPr b="1" i="0" lang="en" sz="4400" u="none" cap="none" strike="noStrike">
                <a:solidFill>
                  <a:srgbClr val="C00000"/>
                </a:solidFill>
                <a:latin typeface="Roboto Slab"/>
                <a:ea typeface="Roboto Slab"/>
                <a:cs typeface="Roboto Slab"/>
                <a:sym typeface="Roboto Slab"/>
              </a:rPr>
              <a:t>SHARMA COMPUTER ACADEMY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311700" y="909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Thread class Methods :</a:t>
            </a:r>
            <a:endParaRPr sz="3100"/>
          </a:p>
        </p:txBody>
      </p:sp>
      <p:sp>
        <p:nvSpPr>
          <p:cNvPr id="180" name="Google Shape;180;p23"/>
          <p:cNvSpPr txBox="1"/>
          <p:nvPr/>
        </p:nvSpPr>
        <p:spPr>
          <a:xfrm>
            <a:off x="1275150" y="1147225"/>
            <a:ext cx="617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ublic  int getPriority(): Returns Thread Priority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ublic  void setPriority(int): Sets the Priority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1060825" y="1843075"/>
            <a:ext cx="6172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must call setPriority() before calling start()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Java has declared 3 predefined static final variables in Thread class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a. MAX_PRIORITY—---------&gt;set at 10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 MIN_PRIORITY—----------&gt;set at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 NORM_PRIORITY—-------&gt;5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Suppose we want to increase thread our thread’s priority by 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th.setPriority(7); // It will work , but not recommended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th.setPriority(Thread.NORM_PRIORITY+2);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Suppose we want to give high priority to our Thread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th.setPriority(Thread.MAX_PRIORITY);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th.setPriority(11); // will throw exception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alive.png" id="182" name="Google Shape;1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246" y="10"/>
            <a:ext cx="1500198" cy="47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Synchronization ?</a:t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942975" y="1425850"/>
            <a:ext cx="8047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 multithreaded environment there are many cases where two or more threads have to access a common resource. This common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resource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can be any thing like a file , a device or even an object.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 example consider a situation where two threads have separate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documents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and they want to print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these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documents but there is only one printer available . In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case the printer will be a SHARED RESOURCE.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one of the threads starts printing but before the printing can finish , the thread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scheduler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prompts the CPU from it and allots it to the second thread. Now if the second thread starts printing then we will get ABSURD printout.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 Second thread must wait until the first threads comes out of sleep/wait period and finishes its printing process. This is called MUTUAL EXCLUSION between threads and to achieve this in Java we use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SYNCHRONIZATION.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alive.png" id="189" name="Google Shape;1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246" y="10"/>
            <a:ext cx="1500198" cy="47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Synchronization</a:t>
            </a: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438" y="2030550"/>
            <a:ext cx="846525" cy="8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138" y="2011000"/>
            <a:ext cx="846525" cy="8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1851" y="2059600"/>
            <a:ext cx="1411451" cy="83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5"/>
          <p:cNvCxnSpPr>
            <a:stCxn id="196" idx="2"/>
          </p:cNvCxnSpPr>
          <p:nvPr/>
        </p:nvCxnSpPr>
        <p:spPr>
          <a:xfrm rot="5400000">
            <a:off x="5614500" y="2450700"/>
            <a:ext cx="1300200" cy="21996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5"/>
          <p:cNvSpPr txBox="1"/>
          <p:nvPr/>
        </p:nvSpPr>
        <p:spPr>
          <a:xfrm>
            <a:off x="3645150" y="1823713"/>
            <a:ext cx="18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Shared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Resource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0" name="Google Shape;200;p25"/>
          <p:cNvCxnSpPr>
            <a:stCxn id="195" idx="3"/>
            <a:endCxn id="197" idx="1"/>
          </p:cNvCxnSpPr>
          <p:nvPr/>
        </p:nvCxnSpPr>
        <p:spPr>
          <a:xfrm>
            <a:off x="1735963" y="2475250"/>
            <a:ext cx="1885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5"/>
          <p:cNvCxnSpPr>
            <a:stCxn id="196" idx="1"/>
            <a:endCxn id="197" idx="3"/>
          </p:cNvCxnSpPr>
          <p:nvPr/>
        </p:nvCxnSpPr>
        <p:spPr>
          <a:xfrm flipH="1">
            <a:off x="5033438" y="2455700"/>
            <a:ext cx="1907700" cy="1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5"/>
          <p:cNvCxnSpPr>
            <a:stCxn id="195" idx="2"/>
          </p:cNvCxnSpPr>
          <p:nvPr/>
        </p:nvCxnSpPr>
        <p:spPr>
          <a:xfrm flipH="1" rot="-5400000">
            <a:off x="1757300" y="2475350"/>
            <a:ext cx="1312800" cy="22020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5"/>
          <p:cNvSpPr txBox="1"/>
          <p:nvPr/>
        </p:nvSpPr>
        <p:spPr>
          <a:xfrm>
            <a:off x="814388" y="1873900"/>
            <a:ext cx="9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System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6844138" y="1823713"/>
            <a:ext cx="9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System 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6798" y="3318300"/>
            <a:ext cx="1411450" cy="1380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alive.png" id="206" name="Google Shape;206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72246" y="10"/>
            <a:ext cx="1500198" cy="47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311700" y="802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How do you achieve thread Synchronization </a:t>
            </a:r>
            <a:endParaRPr sz="3500"/>
          </a:p>
        </p:txBody>
      </p:sp>
      <p:sp>
        <p:nvSpPr>
          <p:cNvPr id="212" name="Google Shape;212;p26"/>
          <p:cNvSpPr txBox="1"/>
          <p:nvPr/>
        </p:nvSpPr>
        <p:spPr>
          <a:xfrm>
            <a:off x="1221550" y="1403750"/>
            <a:ext cx="61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 achieve Thread Synchronization java provides us a keyword called synchronized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 keyword is applied with shared resource and as soon as we apply it java attaches a lock with it 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1221550" y="2796775"/>
            <a:ext cx="6172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ublic  void show()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……..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……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Thread.sleep(1000);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……..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………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alive.png"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246" y="10"/>
            <a:ext cx="1500198" cy="47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311700" y="802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Example</a:t>
            </a:r>
            <a:endParaRPr sz="3500"/>
          </a:p>
        </p:txBody>
      </p:sp>
      <p:sp>
        <p:nvSpPr>
          <p:cNvPr id="220" name="Google Shape;220;p27"/>
          <p:cNvSpPr txBox="1"/>
          <p:nvPr/>
        </p:nvSpPr>
        <p:spPr>
          <a:xfrm>
            <a:off x="1007225" y="1060850"/>
            <a:ext cx="6247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class Printer{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public void print(String msg){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try{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System.out.print("["+msg);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Thread.sleep(1000);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System.out.println("]");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catch(Exception ex){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System.out.println("main thread interrupted");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1221550" y="279677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alive.png" id="222" name="Google Shape;22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246" y="10"/>
            <a:ext cx="1500198" cy="47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311700" y="802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Example</a:t>
            </a:r>
            <a:endParaRPr sz="3500"/>
          </a:p>
        </p:txBody>
      </p:sp>
      <p:sp>
        <p:nvSpPr>
          <p:cNvPr id="228" name="Google Shape;228;p28"/>
          <p:cNvSpPr txBox="1"/>
          <p:nvPr/>
        </p:nvSpPr>
        <p:spPr>
          <a:xfrm>
            <a:off x="1007225" y="867975"/>
            <a:ext cx="6172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MyThread7 extends Thread{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private String str;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private Printer p;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public MyThread7(String str,Printer p){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this.str=str;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this.p=p;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start();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}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public void run(){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synchronized(p){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p.print(this.str);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}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}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1221550" y="279677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alive.png" id="230" name="Google Shape;23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246" y="10"/>
            <a:ext cx="1500198" cy="47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311700" y="802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Example</a:t>
            </a:r>
            <a:endParaRPr sz="3500"/>
          </a:p>
        </p:txBody>
      </p:sp>
      <p:sp>
        <p:nvSpPr>
          <p:cNvPr id="236" name="Google Shape;236;p29"/>
          <p:cNvSpPr txBox="1"/>
          <p:nvPr/>
        </p:nvSpPr>
        <p:spPr>
          <a:xfrm>
            <a:off x="1007225" y="867975"/>
            <a:ext cx="61722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class UseMyThread7{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public static void main(String [] args){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String s1=new String("Hello User");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String s2=new String("Java Rocks");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String s3=new String("Multithreading is fun");      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Printer obj=new Printer();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MyThread7 m1=new MyThread7(s1,obj);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MyThread7 m2=new MyThread7(s2,obj);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MyThread7 m3=new MyThread7(s3,obj);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try{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m1.join();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m2.join();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m3.join();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catch(Exception ex){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System.out.println("main thread interrupted");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1221550" y="279677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alive.png" id="238" name="Google Shape;23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246" y="10"/>
            <a:ext cx="1500198" cy="47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up of thumbs holding a road map" id="243" name="Google Shape;243;p30"/>
          <p:cNvPicPr preferRelativeResize="0"/>
          <p:nvPr/>
        </p:nvPicPr>
        <p:blipFill rotWithShape="1">
          <a:blip r:embed="rId3">
            <a:alphaModFix/>
          </a:blip>
          <a:srcRect b="3335" l="4138" r="505" t="43552"/>
          <a:stretch/>
        </p:blipFill>
        <p:spPr>
          <a:xfrm>
            <a:off x="413850" y="351875"/>
            <a:ext cx="3795001" cy="139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ew of grassy field from point of view of someone with their legs stretched out in front of them wearing dark jeans and athletic shoes" id="244" name="Google Shape;244;p30"/>
          <p:cNvPicPr preferRelativeResize="0"/>
          <p:nvPr/>
        </p:nvPicPr>
        <p:blipFill rotWithShape="1">
          <a:blip r:embed="rId4">
            <a:alphaModFix/>
          </a:blip>
          <a:srcRect b="2356" l="5168" r="16289" t="18025"/>
          <a:stretch/>
        </p:blipFill>
        <p:spPr>
          <a:xfrm>
            <a:off x="413850" y="1880500"/>
            <a:ext cx="3794999" cy="28737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 of a short-haired women wearing a white canvas backbar walking through a city" id="245" name="Google Shape;245;p30"/>
          <p:cNvPicPr preferRelativeResize="0"/>
          <p:nvPr/>
        </p:nvPicPr>
        <p:blipFill rotWithShape="1">
          <a:blip r:embed="rId5">
            <a:alphaModFix/>
          </a:blip>
          <a:srcRect b="797" l="30236" r="37493" t="797"/>
          <a:stretch/>
        </p:blipFill>
        <p:spPr>
          <a:xfrm>
            <a:off x="4346100" y="351900"/>
            <a:ext cx="2146501" cy="439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 of a woman and man sitting on a bench. A dog is sitting on the floor between them." id="246" name="Google Shape;246;p30"/>
          <p:cNvPicPr preferRelativeResize="0"/>
          <p:nvPr/>
        </p:nvPicPr>
        <p:blipFill rotWithShape="1">
          <a:blip r:embed="rId6">
            <a:alphaModFix/>
          </a:blip>
          <a:srcRect b="2341" l="49731" r="22628" t="12218"/>
          <a:stretch/>
        </p:blipFill>
        <p:spPr>
          <a:xfrm>
            <a:off x="6609875" y="359800"/>
            <a:ext cx="2146505" cy="439440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0"/>
          <p:cNvSpPr txBox="1"/>
          <p:nvPr/>
        </p:nvSpPr>
        <p:spPr>
          <a:xfrm>
            <a:off x="2271725" y="1682375"/>
            <a:ext cx="6784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latin typeface="Open Sans"/>
                <a:ea typeface="Open Sans"/>
                <a:cs typeface="Open Sans"/>
                <a:sym typeface="Open Sans"/>
              </a:rPr>
              <a:t>Thank You !</a:t>
            </a:r>
            <a:endParaRPr b="1" sz="6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748350" y="43725"/>
            <a:ext cx="2271600" cy="7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</a:t>
            </a:r>
            <a:r>
              <a:rPr lang="en" sz="2900"/>
              <a:t>         </a:t>
            </a:r>
            <a:r>
              <a:rPr lang="en" sz="3400"/>
              <a:t>Multithreading </a:t>
            </a:r>
            <a:r>
              <a:rPr lang="en" sz="2900"/>
              <a:t> </a:t>
            </a:r>
            <a:endParaRPr sz="2900"/>
          </a:p>
        </p:txBody>
      </p:sp>
      <p:sp>
        <p:nvSpPr>
          <p:cNvPr id="72" name="Google Shape;72;p15"/>
          <p:cNvSpPr txBox="1"/>
          <p:nvPr/>
        </p:nvSpPr>
        <p:spPr>
          <a:xfrm>
            <a:off x="3965575" y="795750"/>
            <a:ext cx="15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Multitasking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242475" y="1146550"/>
            <a:ext cx="35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(Ability to perform more than one task)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50600" y="2143150"/>
            <a:ext cx="29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 based Multitasking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486550" y="2143150"/>
            <a:ext cx="29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Thread based Multitasking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50600" y="2486075"/>
            <a:ext cx="3821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Ability to run more than one process parallely.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 Ex:-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While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writing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 java program in netbeans can we play songs in music player ? Yes , this is an example of process based multitasking.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While using the browser , can we run the antivirus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486550" y="2486075"/>
            <a:ext cx="3583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thread is an execution path and so if a program has multiple execution paths , then we say that it is exhibiting thread based multitasking or multithreading 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 Ex:- In a browser we can watch a video, put comments in the comment section and also view the ads. All these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activities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are taking places inside a single program i.e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web browser and this is multithreading 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alive.png"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246" y="10"/>
            <a:ext cx="1500198" cy="4755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5"/>
          <p:cNvCxnSpPr>
            <a:stCxn id="73" idx="2"/>
            <a:endCxn id="74" idx="0"/>
          </p:cNvCxnSpPr>
          <p:nvPr/>
        </p:nvCxnSpPr>
        <p:spPr>
          <a:xfrm rot="5400000">
            <a:off x="3343275" y="452200"/>
            <a:ext cx="596400" cy="2785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>
            <a:stCxn id="73" idx="2"/>
          </p:cNvCxnSpPr>
          <p:nvPr/>
        </p:nvCxnSpPr>
        <p:spPr>
          <a:xfrm flipH="1" rot="-5400000">
            <a:off x="6088275" y="492700"/>
            <a:ext cx="294300" cy="24024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 flipH="1">
            <a:off x="7436550" y="1830225"/>
            <a:ext cx="10800" cy="33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50050" y="204425"/>
            <a:ext cx="7015200" cy="7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 sz="3300"/>
              <a:t>Benefits of Multithreading </a:t>
            </a:r>
            <a:endParaRPr sz="3300"/>
          </a:p>
        </p:txBody>
      </p:sp>
      <p:sp>
        <p:nvSpPr>
          <p:cNvPr id="87" name="Google Shape;87;p16"/>
          <p:cNvSpPr txBox="1"/>
          <p:nvPr/>
        </p:nvSpPr>
        <p:spPr>
          <a:xfrm>
            <a:off x="1414450" y="150020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086450" y="1636275"/>
            <a:ext cx="32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Utilization of of idle time of CPU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486550" y="2143150"/>
            <a:ext cx="22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1086450" y="2486075"/>
            <a:ext cx="38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486550" y="2486075"/>
            <a:ext cx="34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1182875" y="232697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2.    Makes the program Responsive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182875" y="301767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3.   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Resource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sharing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alive.png" id="94" name="Google Shape;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246" y="10"/>
            <a:ext cx="1500198" cy="47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-214300" y="0"/>
            <a:ext cx="8090400" cy="7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                </a:t>
            </a:r>
            <a:r>
              <a:rPr lang="en" sz="3100"/>
              <a:t>     How Java Helps Us to Achieve Multithreading </a:t>
            </a:r>
            <a:endParaRPr sz="3100"/>
          </a:p>
        </p:txBody>
      </p:sp>
      <p:sp>
        <p:nvSpPr>
          <p:cNvPr id="100" name="Google Shape;100;p17"/>
          <p:cNvSpPr txBox="1"/>
          <p:nvPr/>
        </p:nvSpPr>
        <p:spPr>
          <a:xfrm>
            <a:off x="1414450" y="150020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657825" y="2543350"/>
            <a:ext cx="32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By Extending java.lang.Thread class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486550" y="2143150"/>
            <a:ext cx="22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086450" y="2486075"/>
            <a:ext cx="38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5486550" y="2486075"/>
            <a:ext cx="34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289850" y="2486075"/>
            <a:ext cx="47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By Implementing an interface called java.lang.Runnable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alive.png" id="106" name="Google Shape;1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246" y="10"/>
            <a:ext cx="1500198" cy="4755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7"/>
          <p:cNvCxnSpPr>
            <a:stCxn id="99" idx="2"/>
            <a:endCxn id="102" idx="0"/>
          </p:cNvCxnSpPr>
          <p:nvPr/>
        </p:nvCxnSpPr>
        <p:spPr>
          <a:xfrm flipH="1" rot="-5400000">
            <a:off x="4510100" y="30900"/>
            <a:ext cx="1433100" cy="2791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7"/>
          <p:cNvCxnSpPr>
            <a:stCxn id="99" idx="2"/>
          </p:cNvCxnSpPr>
          <p:nvPr/>
        </p:nvCxnSpPr>
        <p:spPr>
          <a:xfrm rot="5400000">
            <a:off x="2342300" y="-57000"/>
            <a:ext cx="721500" cy="22557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1575200" y="1431600"/>
            <a:ext cx="0" cy="64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150025" y="0"/>
            <a:ext cx="7315200" cy="7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     </a:t>
            </a:r>
            <a:r>
              <a:rPr lang="en" sz="3300"/>
              <a:t>What is “main Thread “</a:t>
            </a:r>
            <a:endParaRPr sz="3300"/>
          </a:p>
        </p:txBody>
      </p:sp>
      <p:sp>
        <p:nvSpPr>
          <p:cNvPr id="115" name="Google Shape;115;p18"/>
          <p:cNvSpPr txBox="1"/>
          <p:nvPr/>
        </p:nvSpPr>
        <p:spPr>
          <a:xfrm>
            <a:off x="1414450" y="150020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1086450" y="1553800"/>
            <a:ext cx="3885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class Test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public static void main(String []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args)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{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System.out.println(“Hello”);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int  a=10/0;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System.out.println(a);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System.out.println(“Bye!”);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5486550" y="2143150"/>
            <a:ext cx="22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1086450" y="2486075"/>
            <a:ext cx="38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486550" y="2486075"/>
            <a:ext cx="34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1043575" y="1157325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Test.java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902175" y="1477438"/>
            <a:ext cx="2445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lass  XYZ extends Thread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{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public void run()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{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Test.main(....);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365000" y="4153375"/>
            <a:ext cx="261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XYZ mainThread =new XYZ();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mainThread.start();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3" name="Google Shape;123;p18"/>
          <p:cNvCxnSpPr/>
          <p:nvPr/>
        </p:nvCxnSpPr>
        <p:spPr>
          <a:xfrm rot="10800000">
            <a:off x="7501150" y="2224675"/>
            <a:ext cx="85500" cy="192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8"/>
          <p:cNvCxnSpPr/>
          <p:nvPr/>
        </p:nvCxnSpPr>
        <p:spPr>
          <a:xfrm rot="10800000">
            <a:off x="4393350" y="2181700"/>
            <a:ext cx="1875300" cy="34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8"/>
          <p:cNvSpPr txBox="1"/>
          <p:nvPr/>
        </p:nvSpPr>
        <p:spPr>
          <a:xfrm>
            <a:off x="5957950" y="1109263"/>
            <a:ext cx="16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ava  Test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alive.png"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246" y="10"/>
            <a:ext cx="1500198" cy="47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108400" y="101700"/>
            <a:ext cx="1214400" cy="7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                </a:t>
            </a:r>
            <a:r>
              <a:rPr lang="en" sz="3400"/>
              <a:t>                     Inherit </a:t>
            </a:r>
            <a:endParaRPr sz="3400"/>
          </a:p>
        </p:txBody>
      </p:sp>
      <p:sp>
        <p:nvSpPr>
          <p:cNvPr id="132" name="Google Shape;132;p19"/>
          <p:cNvSpPr txBox="1"/>
          <p:nvPr/>
        </p:nvSpPr>
        <p:spPr>
          <a:xfrm>
            <a:off x="1414450" y="150020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2350900" y="19004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Thread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5486550" y="2143150"/>
            <a:ext cx="22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563650" y="3376325"/>
            <a:ext cx="53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5486550" y="2486075"/>
            <a:ext cx="34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6172350" y="1900388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Runnable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4329125" y="1843125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Overriding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1609775" y="2925025"/>
            <a:ext cx="180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run()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{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Job of Thread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6734900" y="2925025"/>
            <a:ext cx="180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run()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{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Job of Thread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4508975" y="4335550"/>
            <a:ext cx="6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start()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2" name="Google Shape;142;p19"/>
          <p:cNvCxnSpPr>
            <a:stCxn id="141" idx="0"/>
          </p:cNvCxnSpPr>
          <p:nvPr/>
        </p:nvCxnSpPr>
        <p:spPr>
          <a:xfrm flipH="1" rot="5400000">
            <a:off x="3428975" y="2910400"/>
            <a:ext cx="1189500" cy="1660800"/>
          </a:xfrm>
          <a:prstGeom prst="bentConnector2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calive.png"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246" y="10"/>
            <a:ext cx="1500198" cy="4755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9"/>
          <p:cNvCxnSpPr>
            <a:stCxn id="131" idx="2"/>
            <a:endCxn id="133" idx="0"/>
          </p:cNvCxnSpPr>
          <p:nvPr/>
        </p:nvCxnSpPr>
        <p:spPr>
          <a:xfrm rot="5400000">
            <a:off x="3270200" y="455100"/>
            <a:ext cx="1088700" cy="1802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>
            <a:stCxn id="131" idx="2"/>
            <a:endCxn id="137" idx="0"/>
          </p:cNvCxnSpPr>
          <p:nvPr/>
        </p:nvCxnSpPr>
        <p:spPr>
          <a:xfrm flipH="1" rot="-5400000">
            <a:off x="5180900" y="346500"/>
            <a:ext cx="1088700" cy="2019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9"/>
          <p:cNvCxnSpPr>
            <a:stCxn id="138" idx="2"/>
            <a:endCxn id="139" idx="0"/>
          </p:cNvCxnSpPr>
          <p:nvPr/>
        </p:nvCxnSpPr>
        <p:spPr>
          <a:xfrm rot="5400000">
            <a:off x="3408575" y="1345425"/>
            <a:ext cx="681600" cy="24774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9"/>
          <p:cNvCxnSpPr>
            <a:stCxn id="138" idx="2"/>
            <a:endCxn id="140" idx="0"/>
          </p:cNvCxnSpPr>
          <p:nvPr/>
        </p:nvCxnSpPr>
        <p:spPr>
          <a:xfrm flipH="1" rot="-5400000">
            <a:off x="5971175" y="1260225"/>
            <a:ext cx="681600" cy="26478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278600" y="192875"/>
            <a:ext cx="73833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Obtaining</a:t>
            </a:r>
            <a:r>
              <a:rPr lang="en" sz="3400"/>
              <a:t> details about Main Thread</a:t>
            </a:r>
            <a:endParaRPr sz="3400"/>
          </a:p>
        </p:txBody>
      </p:sp>
      <p:sp>
        <p:nvSpPr>
          <p:cNvPr id="153" name="Google Shape;153;p20"/>
          <p:cNvSpPr txBox="1"/>
          <p:nvPr/>
        </p:nvSpPr>
        <p:spPr>
          <a:xfrm>
            <a:off x="1028600" y="590150"/>
            <a:ext cx="46614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Test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public static void main(String [] args)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{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Thread th=new Thread.currentThread();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System.out.println(“Thread details:”+th);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th.setName(“Ravi”);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System.out.println(“After name change:”+th);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try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{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for(int i=0; i&lt;5; i++)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{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System.out.println(i);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Thread.sleep(1000);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}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}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catch(InterruptedException ex)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{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System.out.println(th.getName()+”interrupted”);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}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5319225" y="943775"/>
            <a:ext cx="4453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New methods Used in the code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(of Thread class)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currentThread()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ublic  static thread currentThread()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setName()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ublic  void setName(String)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sleep()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ublic  static void sleep(long) throws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InterruptedException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getName()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ublic  String getName()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5765000" y="3771900"/>
            <a:ext cx="61722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Output 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Thread details :Thread[main,5,main]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After name change:Thread[Ravi,5,main]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7726125" y="3498875"/>
            <a:ext cx="120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Name of thread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7" name="Google Shape;157;p20"/>
          <p:cNvCxnSpPr>
            <a:stCxn id="156" idx="2"/>
          </p:cNvCxnSpPr>
          <p:nvPr/>
        </p:nvCxnSpPr>
        <p:spPr>
          <a:xfrm flipH="1">
            <a:off x="7959675" y="3852875"/>
            <a:ext cx="369600" cy="23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scalive.png" id="158" name="Google Shape;15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246" y="10"/>
            <a:ext cx="1500198" cy="47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304550" y="1552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V/S ArrayList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942975" y="2047350"/>
            <a:ext cx="8047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Vector was introduced in java 1.0 while ArrayList was introduced in java 1.2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Vector is thread safe while ArrayList is not Thread safe. This means methods of vector class are Synchronized while methods of ArrayList are not Synchronized.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Vector is slow while ArrayList is fast.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1478750" y="255032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alive.png" id="166" name="Google Shape;1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246" y="10"/>
            <a:ext cx="1500198" cy="47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StringBuffer V/S StringBuilder V/S String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942975" y="1425850"/>
            <a:ext cx="8047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Both the classes (StringBuffer and StringBuilder) are mutable. This means we can change the contents of the same object while if we compare them String , The String class is Immutable.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StringBuffer is available from java 1.0 , while StringBuilder was introduced java 5.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StringBuffer is thread safe while StringBuilder are not Thread safe. This means methods of StringBuilder class are Synchronized while methods of StringBuilder are not Synchronized.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StringBuffer os slow while StringBuilder is Fast.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Java recommends to use StringBuffer in multithreaded environments while StringBuffer in a single Thread environment.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1478750" y="255032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calive.png" id="174" name="Google Shape;1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246" y="10"/>
            <a:ext cx="1500198" cy="47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