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99615be321b850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21T15:54:08.33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928B5D-0663-4E8C-9385-97FFE24D724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3F7E4CE-DEBD-40A8-8697-1C2AF5780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24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8B5D-0663-4E8C-9385-97FFE24D724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E4CE-DEBD-40A8-8697-1C2AF5780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11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9928B5D-0663-4E8C-9385-97FFE24D724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F7E4CE-DEBD-40A8-8697-1C2AF5780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766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9928B5D-0663-4E8C-9385-97FFE24D724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F7E4CE-DEBD-40A8-8697-1C2AF578060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3618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9928B5D-0663-4E8C-9385-97FFE24D724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F7E4CE-DEBD-40A8-8697-1C2AF5780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913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8B5D-0663-4E8C-9385-97FFE24D724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E4CE-DEBD-40A8-8697-1C2AF5780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909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8B5D-0663-4E8C-9385-97FFE24D724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E4CE-DEBD-40A8-8697-1C2AF5780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318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8B5D-0663-4E8C-9385-97FFE24D724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E4CE-DEBD-40A8-8697-1C2AF5780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612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9928B5D-0663-4E8C-9385-97FFE24D724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F7E4CE-DEBD-40A8-8697-1C2AF5780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22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8B5D-0663-4E8C-9385-97FFE24D724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E4CE-DEBD-40A8-8697-1C2AF5780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78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9928B5D-0663-4E8C-9385-97FFE24D724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F7E4CE-DEBD-40A8-8697-1C2AF5780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8B5D-0663-4E8C-9385-97FFE24D724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E4CE-DEBD-40A8-8697-1C2AF5780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81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8B5D-0663-4E8C-9385-97FFE24D724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E4CE-DEBD-40A8-8697-1C2AF5780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97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8B5D-0663-4E8C-9385-97FFE24D724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E4CE-DEBD-40A8-8697-1C2AF5780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49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8B5D-0663-4E8C-9385-97FFE24D724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E4CE-DEBD-40A8-8697-1C2AF5780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79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8B5D-0663-4E8C-9385-97FFE24D724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E4CE-DEBD-40A8-8697-1C2AF5780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7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8B5D-0663-4E8C-9385-97FFE24D724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E4CE-DEBD-40A8-8697-1C2AF5780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4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28B5D-0663-4E8C-9385-97FFE24D724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7E4CE-DEBD-40A8-8697-1C2AF5780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542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06" y="1680491"/>
            <a:ext cx="9448800" cy="1862454"/>
          </a:xfrm>
        </p:spPr>
        <p:txBody>
          <a:bodyPr>
            <a:normAutofit/>
          </a:bodyPr>
          <a:lstStyle/>
          <a:p>
            <a:pPr algn="l"/>
            <a:r>
              <a:rPr lang="en-IN" sz="6600" i="1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GYM management</a:t>
            </a:r>
            <a:r>
              <a:rPr lang="en-IN" sz="6600" i="1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600" i="1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  <a:endParaRPr lang="en-IN" sz="6600" i="1" cap="none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5653" y="8316344"/>
            <a:ext cx="4143064" cy="268043"/>
          </a:xfrm>
        </p:spPr>
        <p:txBody>
          <a:bodyPr>
            <a:normAutofit fontScale="77500" lnSpcReduction="20000"/>
          </a:bodyPr>
          <a:lstStyle/>
          <a:p>
            <a:endParaRPr lang="en-IN" dirty="0"/>
          </a:p>
        </p:txBody>
      </p:sp>
      <p:pic>
        <p:nvPicPr>
          <p:cNvPr id="1036" name="Picture 12" descr="Decal Sticker Bodybuilder Muscle Gym Physical Exercise Balance - Etsy |  Instagram black theme, Gym art, Gym ic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0" r="16892"/>
          <a:stretch/>
        </p:blipFill>
        <p:spPr bwMode="auto">
          <a:xfrm>
            <a:off x="9681882" y="1511572"/>
            <a:ext cx="1963270" cy="277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528482" y="3542945"/>
            <a:ext cx="9135035" cy="841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b="1" i="1" cap="none" dirty="0" smtClean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all the gym work …..  </a:t>
            </a:r>
            <a:endParaRPr lang="en-IN" sz="4400" b="1" i="1" cap="none" dirty="0">
              <a:ln/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41" y="1861681"/>
            <a:ext cx="10661488" cy="7560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that’s </a:t>
            </a:r>
            <a:r>
              <a:rPr lang="en-IN" sz="36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IN" sz="36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Gym management </a:t>
            </a:r>
            <a:r>
              <a:rPr lang="en-IN" sz="36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project</a:t>
            </a:r>
            <a:r>
              <a:rPr lang="en-IN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6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3600" b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36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3600" b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4056" y="3101788"/>
            <a:ext cx="9448800" cy="189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9600" i="1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You…..</a:t>
            </a:r>
            <a:endParaRPr lang="en-IN" sz="1600" i="1" cap="none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2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  <a:endParaRPr lang="en-IN" b="1" i="1" dirty="0">
              <a:solidFill>
                <a:schemeClr val="bg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manage the GYM and Gym’s members time, we introduce </a:t>
            </a:r>
            <a: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Gym management system.</a:t>
            </a:r>
            <a:endParaRPr lang="en-IN" sz="2800" i="1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Gym management system </a:t>
            </a:r>
            <a: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makes the GYM’s owners and  members work essayer by providing the important information on there mobile phones or PC.</a:t>
            </a:r>
          </a:p>
          <a:p>
            <a:endParaRPr lang="en-IN" sz="28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Gym management system contain </a:t>
            </a:r>
            <a: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 panels, First Admin panel &amp; Second User panel, so that owners and members of gym can manage there schedule.</a:t>
            </a:r>
          </a:p>
          <a:p>
            <a:endParaRPr lang="en-IN" sz="28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i="1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i="1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61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Panel :</a:t>
            </a:r>
            <a:endParaRPr lang="en-IN" b="1" i="1" dirty="0">
              <a:solidFill>
                <a:schemeClr val="bg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panel are made for GYM’s owners so that they can keep a track of all the gym members.</a:t>
            </a:r>
          </a:p>
          <a:p>
            <a:endParaRPr lang="en-IN" sz="28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panel contains 7 different types of  functions, so that owner can manage gym as swiftly as possible.</a:t>
            </a:r>
          </a:p>
          <a:p>
            <a:endParaRPr lang="en-IN" sz="28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functions in admin panel are only accessible by the gym’s owner no other person can access the admin panel.</a:t>
            </a:r>
          </a:p>
        </p:txBody>
      </p:sp>
    </p:spTree>
    <p:extLst>
      <p:ext uri="{BB962C8B-B14F-4D97-AF65-F5344CB8AC3E}">
        <p14:creationId xmlns:p14="http://schemas.microsoft.com/office/powerpoint/2010/main" val="416030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Panel Functions :</a:t>
            </a:r>
            <a:endParaRPr lang="en-IN" b="1" i="1" dirty="0">
              <a:solidFill>
                <a:schemeClr val="bg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function [Add members], trough this function the admin can create an user account for the members of the gym.</a:t>
            </a:r>
          </a:p>
          <a:p>
            <a:endParaRPr lang="en-IN" sz="28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function [Show All Account], through this function admin can seen all the active members account.</a:t>
            </a:r>
          </a:p>
          <a:p>
            <a:endParaRPr lang="en-IN" sz="28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function [Search Account], through this function the admin can search an single account in a bunch of all the hundreds of accounts.</a:t>
            </a:r>
            <a:endParaRPr lang="en-IN" sz="28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99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905" y="1640541"/>
            <a:ext cx="10959353" cy="4545106"/>
          </a:xfrm>
        </p:spPr>
        <p:txBody>
          <a:bodyPr>
            <a:normAutofit/>
          </a:bodyPr>
          <a:lstStyle/>
          <a:p>
            <a: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Fourth function [Delete Account], through this function the admin can delete an single account at a time, in case the member has left the gym.</a:t>
            </a:r>
          </a:p>
          <a:p>
            <a:endParaRPr lang="en-IN" sz="28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Fifth function [Update Plans], through this function the admin can set or update the plan of a member, like membership plan of 6 months is updated to 1 years.</a:t>
            </a:r>
          </a:p>
          <a:p>
            <a:endParaRPr lang="en-IN" sz="28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Sixth function [Update Account Details], through this function the admin can update the details of any members, In case the member have enter incorrect information.</a:t>
            </a:r>
            <a:endParaRPr lang="en-IN" sz="28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63" y="1478568"/>
            <a:ext cx="10908102" cy="4689319"/>
          </a:xfrm>
        </p:spPr>
        <p:txBody>
          <a:bodyPr>
            <a:normAutofit/>
          </a:bodyPr>
          <a:lstStyle/>
          <a:p>
            <a: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Seventh function [Exit], through this function the admin can Quit the admin panel as they see fit.</a:t>
            </a:r>
          </a:p>
          <a:p>
            <a:endParaRPr lang="en-IN" sz="28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with the help of all this function an gym owner can manage there own time and gym’s time table.</a:t>
            </a:r>
          </a:p>
          <a:p>
            <a:endParaRPr lang="en-IN" sz="2800" i="1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that’s how admin panel works……..</a:t>
            </a:r>
            <a:endParaRPr lang="en-IN" sz="28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9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IN" b="1" i="1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IN" sz="28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 are made for GYM’s </a:t>
            </a:r>
            <a: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 </a:t>
            </a:r>
            <a:r>
              <a:rPr lang="en-IN" sz="28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that they can keep </a:t>
            </a:r>
            <a: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8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 of </a:t>
            </a:r>
            <a: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there time, spend inside the gym.</a:t>
            </a:r>
          </a:p>
          <a:p>
            <a:endParaRPr lang="en-IN" sz="28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panel are specially made for punch in and punch out system, so that user can keep an track of daily punch in &amp; punch out </a:t>
            </a:r>
            <a:r>
              <a:rPr lang="en-IN" sz="2800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timming</a:t>
            </a:r>
            <a: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8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panel consist of three major functions, </a:t>
            </a:r>
            <a:b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Create Account, 2. Login and 3. Exit.</a:t>
            </a:r>
          </a:p>
        </p:txBody>
      </p:sp>
    </p:spTree>
    <p:extLst>
      <p:ext uri="{BB962C8B-B14F-4D97-AF65-F5344CB8AC3E}">
        <p14:creationId xmlns:p14="http://schemas.microsoft.com/office/powerpoint/2010/main" val="233174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IN" b="1" i="1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 Functions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function [Create Account], this function is used to create an account of a new user, by taking there details like name &amp; mobile no.</a:t>
            </a:r>
          </a:p>
          <a:p>
            <a:endParaRPr lang="en-IN" sz="28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Account allows the user to create an unique, User ID and Password so that no one other than user, can access there account.</a:t>
            </a:r>
          </a:p>
          <a:p>
            <a:endParaRPr lang="en-IN" sz="28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function [Log In], through this function an user can Log In to there individual account, and Punch In &amp; Punch Out as they </a:t>
            </a:r>
            <a:r>
              <a:rPr lang="en-IN" sz="2800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plese</a:t>
            </a:r>
            <a: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20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40876"/>
            <a:ext cx="10864970" cy="4680693"/>
          </a:xfrm>
        </p:spPr>
        <p:txBody>
          <a:bodyPr>
            <a:normAutofit/>
          </a:bodyPr>
          <a:lstStyle/>
          <a:p>
            <a: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function [Exit], through this function user can exit the terminal after there work has been done.</a:t>
            </a:r>
          </a:p>
          <a:p>
            <a:endParaRPr lang="en-IN" sz="28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use of the user panel is to keep an track of  Date, Time and Attendance of  the user.</a:t>
            </a:r>
          </a:p>
          <a:p>
            <a:endParaRPr lang="en-IN" sz="28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the help of  User panel the member can, schedule there personal and workout time table, as they </a:t>
            </a:r>
            <a:r>
              <a:rPr lang="en-IN" sz="2800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plese</a:t>
            </a:r>
            <a:r>
              <a:rPr lang="en-IN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4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115</TotalTime>
  <Words>581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Times New Roman</vt:lpstr>
      <vt:lpstr>Vapor Trail</vt:lpstr>
      <vt:lpstr>GYM management  system</vt:lpstr>
      <vt:lpstr>Introduction :</vt:lpstr>
      <vt:lpstr>Admin Panel :</vt:lpstr>
      <vt:lpstr>Admin Panel Functions :</vt:lpstr>
      <vt:lpstr>PowerPoint Presentation</vt:lpstr>
      <vt:lpstr>PowerPoint Presentation</vt:lpstr>
      <vt:lpstr>User Panel :</vt:lpstr>
      <vt:lpstr>User Panel Functions 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Workout FITNESS  </dc:title>
  <dc:creator>Microsoft account</dc:creator>
  <cp:lastModifiedBy>Microsoft account</cp:lastModifiedBy>
  <cp:revision>81</cp:revision>
  <dcterms:created xsi:type="dcterms:W3CDTF">2022-12-21T10:03:37Z</dcterms:created>
  <dcterms:modified xsi:type="dcterms:W3CDTF">2022-12-24T09:59:59Z</dcterms:modified>
</cp:coreProperties>
</file>