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304" r:id="rId2"/>
    <p:sldId id="305" r:id="rId3"/>
    <p:sldId id="260" r:id="rId4"/>
    <p:sldId id="264" r:id="rId5"/>
    <p:sldId id="266" r:id="rId6"/>
    <p:sldId id="270" r:id="rId7"/>
    <p:sldId id="275" r:id="rId8"/>
    <p:sldId id="276" r:id="rId9"/>
    <p:sldId id="280" r:id="rId10"/>
    <p:sldId id="286" r:id="rId11"/>
    <p:sldId id="294" r:id="rId12"/>
    <p:sldId id="298" r:id="rId13"/>
    <p:sldId id="3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1712-A36E-4042-9134-070C040F1FD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0541-59C3-4F2B-82FA-EDB90C36F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1712-A36E-4042-9134-070C040F1FD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0541-59C3-4F2B-82FA-EDB90C36F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3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1712-A36E-4042-9134-070C040F1FD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0541-59C3-4F2B-82FA-EDB90C36F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10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1712-A36E-4042-9134-070C040F1FD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0541-59C3-4F2B-82FA-EDB90C36F1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0354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1712-A36E-4042-9134-070C040F1FD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0541-59C3-4F2B-82FA-EDB90C36F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55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1712-A36E-4042-9134-070C040F1FD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0541-59C3-4F2B-82FA-EDB90C36F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99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1712-A36E-4042-9134-070C040F1FD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0541-59C3-4F2B-82FA-EDB90C36F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36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1712-A36E-4042-9134-070C040F1FD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0541-59C3-4F2B-82FA-EDB90C36F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3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1712-A36E-4042-9134-070C040F1FD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0541-59C3-4F2B-82FA-EDB90C36F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37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E62F-8971-4023-8AAE-F9320057034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16AE-0DA8-4921-A3F7-8CCAD0C6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7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1712-A36E-4042-9134-070C040F1FD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0541-59C3-4F2B-82FA-EDB90C36F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3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1712-A36E-4042-9134-070C040F1FD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0541-59C3-4F2B-82FA-EDB90C36F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1712-A36E-4042-9134-070C040F1FD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0541-59C3-4F2B-82FA-EDB90C36F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5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1712-A36E-4042-9134-070C040F1FD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0541-59C3-4F2B-82FA-EDB90C36F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8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1712-A36E-4042-9134-070C040F1FD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0541-59C3-4F2B-82FA-EDB90C36F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2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1712-A36E-4042-9134-070C040F1FD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0541-59C3-4F2B-82FA-EDB90C36F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6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1712-A36E-4042-9134-070C040F1FD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0541-59C3-4F2B-82FA-EDB90C36F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7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1712-A36E-4042-9134-070C040F1FD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0541-59C3-4F2B-82FA-EDB90C36F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8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C801712-A36E-4042-9134-070C040F1FD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0541-59C3-4F2B-82FA-EDB90C36F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7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lalit-vadher-a43b2330b/" TargetMode="External"/><Relationship Id="rId2" Type="http://schemas.openxmlformats.org/officeDocument/2006/relationships/hyperlink" Target="mailto:lalitvadher69@gmail.com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ithub.com/Lalit69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3518918"/>
          </a:xfrm>
        </p:spPr>
        <p:txBody>
          <a:bodyPr/>
          <a:lstStyle/>
          <a:p>
            <a:pPr algn="ctr"/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11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  <a:endParaRPr lang="en-US" sz="115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94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smtClean="0">
                <a:latin typeface="Times New Roman" panose="02020603050405020304" pitchFamily="18" charset="0"/>
              </a:rPr>
              <a:t>Extra Training</a:t>
            </a:r>
            <a:endParaRPr lang="en-US" b="0" i="0" u="none" strike="noStrike" baseline="0" dirty="0" smtClean="0">
              <a:latin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692" y="1294448"/>
            <a:ext cx="8946541" cy="3782290"/>
          </a:xfrm>
        </p:spPr>
        <p:txBody>
          <a:bodyPr/>
          <a:lstStyle/>
          <a:p>
            <a:pPr marR="10890" lvl="0" rtl="0"/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Nehru </a:t>
            </a:r>
            <a:r>
              <a:rPr lang="en-US" b="0" i="0" u="none" strike="noStrike" baseline="0" dirty="0" err="1" smtClean="0">
                <a:latin typeface="Times New Roman" panose="02020603050405020304" pitchFamily="18" charset="0"/>
              </a:rPr>
              <a:t>Yuva</a:t>
            </a:r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 Kendra Junagadh Completed the Training in Rock Climbing from 08/03/2016 to 17/03/2016.</a:t>
            </a:r>
          </a:p>
          <a:p>
            <a:pPr marR="8020" lvl="0" rtl="0"/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Nehru </a:t>
            </a:r>
            <a:r>
              <a:rPr lang="en-US" b="0" i="0" u="none" strike="noStrike" baseline="0" dirty="0" err="1" smtClean="0">
                <a:latin typeface="Times New Roman" panose="02020603050405020304" pitchFamily="18" charset="0"/>
              </a:rPr>
              <a:t>Yuva</a:t>
            </a:r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 Kendra Diu completed The Training for Parasailing &amp; Water Sports (Parasailing, Water, Scooter Riding &amp; Boat Sailing etc.) from 17/03/2016 to 23/03/2016.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6111" y="3713017"/>
            <a:ext cx="9404723" cy="13637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latin typeface="Times New Roman" panose="02020603050405020304" pitchFamily="18" charset="0"/>
              </a:rPr>
              <a:t>Company Training</a:t>
            </a:r>
            <a:endParaRPr 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46111" y="4544291"/>
            <a:ext cx="8946541" cy="194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</a:rPr>
              <a:t>Company name	:	TATA CONSULTANCY SERVICES</a:t>
            </a:r>
          </a:p>
          <a:p>
            <a:pPr marL="0" marR="2690" indent="0">
              <a:buFont typeface="Wingdings 3" charset="2"/>
              <a:buNone/>
            </a:pPr>
            <a:r>
              <a:rPr lang="en-US" dirty="0" smtClean="0">
                <a:latin typeface="Times New Roman" panose="02020603050405020304" pitchFamily="18" charset="0"/>
              </a:rPr>
              <a:t>I completed the 100 hours training in English communication and Basic corporate etiquette under affirmative action by TCS-BPS in association</a:t>
            </a:r>
          </a:p>
          <a:p>
            <a:r>
              <a:rPr lang="en-US" dirty="0" smtClean="0">
                <a:latin typeface="Times New Roman" panose="02020603050405020304" pitchFamily="18" charset="0"/>
              </a:rPr>
              <a:t>Place	:	N.P. College, </a:t>
            </a:r>
            <a:r>
              <a:rPr lang="en-US" dirty="0" err="1" smtClean="0">
                <a:latin typeface="Times New Roman" panose="02020603050405020304" pitchFamily="18" charset="0"/>
              </a:rPr>
              <a:t>Keshod</a:t>
            </a:r>
            <a:endParaRPr 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17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baseline="0" dirty="0" smtClean="0">
                <a:latin typeface="Times New Roman" panose="02020603050405020304" pitchFamily="18" charset="0"/>
              </a:rPr>
              <a:t>Personal Information</a:t>
            </a:r>
            <a:endParaRPr lang="en-US" b="0" i="0" u="none" strike="noStrike" baseline="0" dirty="0" smtClean="0">
              <a:latin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1394692"/>
            <a:ext cx="8946541" cy="3491344"/>
          </a:xfrm>
        </p:spPr>
        <p:txBody>
          <a:bodyPr/>
          <a:lstStyle/>
          <a:p>
            <a:pPr marR="0" lvl="0" rtl="0"/>
            <a:r>
              <a:rPr lang="en-US" b="1" i="0" u="none" strike="noStrike" baseline="0" dirty="0" smtClean="0">
                <a:latin typeface="Times New Roman" panose="02020603050405020304" pitchFamily="18" charset="0"/>
              </a:rPr>
              <a:t>Full Name		</a:t>
            </a:r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:	</a:t>
            </a:r>
            <a:r>
              <a:rPr lang="en-US" b="0" i="0" u="none" strike="noStrike" baseline="0" dirty="0" err="1" smtClean="0">
                <a:latin typeface="Times New Roman" panose="02020603050405020304" pitchFamily="18" charset="0"/>
              </a:rPr>
              <a:t>Lalitkumar</a:t>
            </a:r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 err="1" smtClean="0">
                <a:latin typeface="Times New Roman" panose="02020603050405020304" pitchFamily="18" charset="0"/>
              </a:rPr>
              <a:t>Vadher</a:t>
            </a:r>
            <a:endParaRPr lang="en-US" b="0" i="0" u="none" strike="noStrike" baseline="0" dirty="0" smtClean="0">
              <a:latin typeface="Times New Roman" panose="02020603050405020304" pitchFamily="18" charset="0"/>
            </a:endParaRPr>
          </a:p>
          <a:p>
            <a:pPr marR="0" lvl="0" rtl="0"/>
            <a:r>
              <a:rPr lang="en-US" b="1" i="0" u="none" strike="noStrike" baseline="0" dirty="0" smtClean="0">
                <a:latin typeface="Times New Roman" panose="02020603050405020304" pitchFamily="18" charset="0"/>
              </a:rPr>
              <a:t>Father Name		</a:t>
            </a:r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:	</a:t>
            </a:r>
            <a:r>
              <a:rPr lang="en-US" b="0" i="0" u="none" strike="noStrike" baseline="0" dirty="0" err="1" smtClean="0">
                <a:latin typeface="Times New Roman" panose="02020603050405020304" pitchFamily="18" charset="0"/>
              </a:rPr>
              <a:t>Arasibhai</a:t>
            </a:r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 err="1" smtClean="0">
                <a:latin typeface="Times New Roman" panose="02020603050405020304" pitchFamily="18" charset="0"/>
              </a:rPr>
              <a:t>Vadher</a:t>
            </a:r>
            <a:endParaRPr lang="en-US" b="0" i="0" u="none" strike="noStrike" baseline="0" dirty="0" smtClean="0">
              <a:latin typeface="Times New Roman" panose="02020603050405020304" pitchFamily="18" charset="0"/>
            </a:endParaRPr>
          </a:p>
          <a:p>
            <a:pPr lvl="0"/>
            <a:r>
              <a:rPr lang="en-US" b="1" i="0" u="none" strike="noStrike" baseline="0" dirty="0" smtClean="0">
                <a:latin typeface="Times New Roman" panose="02020603050405020304" pitchFamily="18" charset="0"/>
              </a:rPr>
              <a:t>Nationality		</a:t>
            </a:r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:	Indian</a:t>
            </a:r>
          </a:p>
          <a:p>
            <a:pPr lvl="0"/>
            <a:r>
              <a:rPr lang="en-US" b="1" i="0" u="none" strike="noStrike" baseline="0" dirty="0" smtClean="0">
                <a:latin typeface="Times New Roman" panose="02020603050405020304" pitchFamily="18" charset="0"/>
              </a:rPr>
              <a:t>Date of Birth		</a:t>
            </a:r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:	06</a:t>
            </a:r>
            <a:r>
              <a:rPr lang="en-US" b="0" i="0" u="none" strike="noStrike" baseline="30000" dirty="0" smtClean="0">
                <a:latin typeface="Times New Roman" panose="02020603050405020304" pitchFamily="18" charset="0"/>
              </a:rPr>
              <a:t>th</a:t>
            </a:r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 September, 1993</a:t>
            </a:r>
          </a:p>
          <a:p>
            <a:pPr lvl="0"/>
            <a:r>
              <a:rPr lang="en-US" b="1" i="0" u="none" strike="noStrike" baseline="0" dirty="0" smtClean="0">
                <a:latin typeface="Times New Roman" panose="02020603050405020304" pitchFamily="18" charset="0"/>
              </a:rPr>
              <a:t>Gender			</a:t>
            </a:r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:	Male</a:t>
            </a:r>
          </a:p>
          <a:p>
            <a:pPr lvl="0"/>
            <a:r>
              <a:rPr lang="en-US" b="1" i="0" u="none" strike="noStrike" baseline="0" dirty="0" smtClean="0">
                <a:latin typeface="Times New Roman" panose="02020603050405020304" pitchFamily="18" charset="0"/>
              </a:rPr>
              <a:t>Marital Status		</a:t>
            </a:r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:	Married</a:t>
            </a:r>
          </a:p>
          <a:p>
            <a:pPr lvl="0"/>
            <a:r>
              <a:rPr lang="en-US" b="1" i="0" u="none" strike="noStrike" baseline="0" dirty="0" smtClean="0">
                <a:latin typeface="Times New Roman" panose="02020603050405020304" pitchFamily="18" charset="0"/>
              </a:rPr>
              <a:t>Languages Known	</a:t>
            </a:r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:	Gujarati, Hindi and English</a:t>
            </a:r>
          </a:p>
          <a:p>
            <a:pPr lvl="0"/>
            <a:endParaRPr lang="en-US" b="0" i="0" u="none" strike="noStrike" baseline="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0584" y="4678354"/>
            <a:ext cx="9404723" cy="9558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latin typeface="Times New Roman" panose="02020603050405020304" pitchFamily="18" charset="0"/>
              </a:rPr>
              <a:t> Other Activity</a:t>
            </a:r>
            <a:endParaRPr 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986039" y="5634182"/>
            <a:ext cx="8946541" cy="801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mtClean="0">
                <a:latin typeface="Times New Roman" panose="02020603050405020304" pitchFamily="18" charset="0"/>
              </a:rPr>
              <a:t>NSS Unit (5-Year)</a:t>
            </a:r>
            <a:endParaRPr 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38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i="0" u="none" strike="noStrike" baseline="0" dirty="0" smtClean="0">
                <a:latin typeface="Times New Roman" panose="02020603050405020304" pitchFamily="18" charset="0"/>
              </a:rPr>
              <a:t>Declaration</a:t>
            </a:r>
            <a:endParaRPr lang="en-US" sz="5400" b="0" i="0" u="none" strike="noStrike" baseline="0" dirty="0" smtClean="0">
              <a:latin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2100" lvl="0" rtl="0"/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If an opportunity is given to me serve in your Organization, I assure that my performance would be dedicated and always to the best of my capacity.</a:t>
            </a:r>
          </a:p>
          <a:p>
            <a:pPr marR="0" lvl="0" rtl="0"/>
            <a:endParaRPr lang="en-US" b="0" i="0" u="none" strike="noStrike" baseline="0" dirty="0" smtClean="0">
              <a:latin typeface="Times New Roman" panose="02020603050405020304" pitchFamily="18" charset="0"/>
            </a:endParaRPr>
          </a:p>
          <a:p>
            <a:pPr marR="2660" lvl="0" rtl="0"/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I hereby declare that the above mentioned information is correct up to my knowledge and I bear the responsibility for the correctness of the above mentioned particulars.</a:t>
            </a:r>
          </a:p>
          <a:p>
            <a:pPr marR="2660" lvl="0" rtl="0"/>
            <a:endParaRPr lang="en-US" dirty="0">
              <a:latin typeface="Times New Roman" panose="02020603050405020304" pitchFamily="18" charset="0"/>
            </a:endParaRPr>
          </a:p>
          <a:p>
            <a:pPr marR="2660" lvl="0" rtl="0"/>
            <a:endParaRPr lang="en-US" b="0" i="0" u="none" strike="noStrike" baseline="0" dirty="0" smtClean="0">
              <a:latin typeface="Times New Roman" panose="02020603050405020304" pitchFamily="18" charset="0"/>
            </a:endParaRPr>
          </a:p>
          <a:p>
            <a:pPr marR="2660" lvl="0" rtl="0"/>
            <a:endParaRPr lang="en-US" dirty="0">
              <a:latin typeface="Times New Roman" panose="02020603050405020304" pitchFamily="18" charset="0"/>
            </a:endParaRPr>
          </a:p>
          <a:p>
            <a:pPr marL="0" marR="2660" lvl="0" indent="0" algn="r" rtl="0">
              <a:buNone/>
            </a:pPr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LALIT VADHER</a:t>
            </a:r>
          </a:p>
        </p:txBody>
      </p:sp>
    </p:spTree>
    <p:extLst>
      <p:ext uri="{BB962C8B-B14F-4D97-AF65-F5344CB8AC3E}">
        <p14:creationId xmlns:p14="http://schemas.microsoft.com/office/powerpoint/2010/main" val="188090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11370398" cy="6405283"/>
          </a:xfrm>
        </p:spPr>
        <p:txBody>
          <a:bodyPr/>
          <a:lstStyle/>
          <a:p>
            <a:pPr marR="6780" algn="ctr" rtl="0"/>
            <a:r>
              <a:rPr lang="en-US" b="1" i="0" u="none" strike="noStrike" baseline="0" dirty="0" smtClean="0">
                <a:latin typeface="Times New Roman" panose="02020603050405020304" pitchFamily="18" charset="0"/>
              </a:rPr>
              <a:t/>
            </a:r>
            <a:br>
              <a:rPr lang="en-US" b="1" i="0" u="none" strike="noStrike" baseline="0" dirty="0" smtClean="0">
                <a:latin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</a:rPr>
            </a:br>
            <a:r>
              <a:rPr lang="en-US" sz="11500" b="1" i="0" u="none" strike="noStrike" baseline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Thank</a:t>
            </a:r>
            <a:r>
              <a:rPr lang="en-US" sz="11500" b="1" i="0" u="none" strike="noStrike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You</a:t>
            </a:r>
            <a:br>
              <a:rPr lang="en-US" sz="11500" b="1" i="0" u="none" strike="noStrike" dirty="0" smtClean="0">
                <a:solidFill>
                  <a:srgbClr val="C00000"/>
                </a:solidFill>
                <a:latin typeface="Times New Roman" panose="02020603050405020304" pitchFamily="18" charset="0"/>
              </a:rPr>
            </a:br>
            <a:endParaRPr lang="en-US" sz="11500" b="1" i="0" u="none" strike="noStrike" baseline="0" dirty="0" smtClean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55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 smtClean="0">
                <a:solidFill>
                  <a:schemeClr val="accent1"/>
                </a:solidFill>
              </a:rPr>
              <a:t>Introducing  my </a:t>
            </a:r>
            <a:r>
              <a:rPr lang="en-US" sz="7200" dirty="0">
                <a:solidFill>
                  <a:schemeClr val="accent1"/>
                </a:solidFill>
              </a:rPr>
              <a:t>self</a:t>
            </a:r>
            <a:endParaRPr lang="en-US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9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algn="ctr" rtl="0"/>
            <a:r>
              <a:rPr lang="en-US" b="1" i="0" u="none" strike="noStrike" baseline="0" dirty="0" smtClean="0">
                <a:latin typeface="Times New Roman" panose="02020603050405020304" pitchFamily="18" charset="0"/>
              </a:rPr>
              <a:t>CURRICULUM VITAE</a:t>
            </a:r>
            <a:endParaRPr lang="en-US" b="0" i="0" u="none" strike="noStrike" baseline="0" dirty="0" smtClean="0">
              <a:latin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9989561" cy="4195481"/>
          </a:xfrm>
        </p:spPr>
        <p:txBody>
          <a:bodyPr>
            <a:normAutofit/>
          </a:bodyPr>
          <a:lstStyle/>
          <a:p>
            <a:pPr marL="0" marR="0" lvl="0" indent="0" rtl="0">
              <a:buNone/>
            </a:pPr>
            <a:r>
              <a:rPr lang="en-US" sz="2400" b="0" i="0" u="none" strike="noStrike" baseline="0" dirty="0" smtClean="0">
                <a:solidFill>
                  <a:srgbClr val="FF0000"/>
                </a:solidFill>
                <a:latin typeface="Mangal" panose="02040503050203030202" pitchFamily="18" charset="0"/>
              </a:rPr>
              <a:t>LALITKUMAR VADHER</a:t>
            </a:r>
          </a:p>
          <a:p>
            <a:pPr marR="0" lvl="1" rtl="0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 smtClean="0">
                <a:latin typeface="Mangal" panose="02040503050203030202" pitchFamily="18" charset="0"/>
              </a:rPr>
              <a:t>Address:</a:t>
            </a:r>
          </a:p>
          <a:p>
            <a:pPr marL="457200" marR="0" lvl="1" indent="0" rtl="0">
              <a:buNone/>
            </a:pPr>
            <a:r>
              <a:rPr lang="en-US" sz="2000" b="0" i="0" u="none" strike="noStrike" baseline="0" dirty="0" smtClean="0">
                <a:latin typeface="Mangal" panose="02040503050203030202" pitchFamily="18" charset="0"/>
              </a:rPr>
              <a:t>	</a:t>
            </a:r>
            <a:r>
              <a:rPr lang="en-US" sz="2000" b="0" i="0" u="none" strike="noStrike" baseline="0" dirty="0" err="1" smtClean="0">
                <a:latin typeface="Mangal" panose="02040503050203030202" pitchFamily="18" charset="0"/>
              </a:rPr>
              <a:t>Nani</a:t>
            </a:r>
            <a:r>
              <a:rPr lang="en-US" sz="2000" b="0" i="0" u="none" strike="noStrike" baseline="0" dirty="0" smtClean="0">
                <a:latin typeface="Mangal" panose="02040503050203030202" pitchFamily="18" charset="0"/>
              </a:rPr>
              <a:t> Bazar, At. Balagam-362220 Tal: </a:t>
            </a:r>
            <a:r>
              <a:rPr lang="en-US" sz="2000" b="0" i="0" u="none" strike="noStrike" baseline="0" dirty="0" err="1" smtClean="0">
                <a:latin typeface="Mangal" panose="02040503050203030202" pitchFamily="18" charset="0"/>
              </a:rPr>
              <a:t>Keshod</a:t>
            </a:r>
            <a:r>
              <a:rPr lang="en-US" sz="2000" b="0" i="0" u="none" strike="noStrike" baseline="0" dirty="0" smtClean="0">
                <a:latin typeface="Mangal" panose="02040503050203030202" pitchFamily="18" charset="0"/>
              </a:rPr>
              <a:t>, </a:t>
            </a:r>
            <a:r>
              <a:rPr lang="en-US" sz="2000" b="0" i="0" u="none" strike="noStrike" baseline="0" dirty="0" err="1" smtClean="0">
                <a:latin typeface="Mangal" panose="02040503050203030202" pitchFamily="18" charset="0"/>
              </a:rPr>
              <a:t>Dist</a:t>
            </a:r>
            <a:r>
              <a:rPr lang="en-US" sz="2000" b="0" i="0" u="none" strike="noStrike" baseline="0" dirty="0" smtClean="0">
                <a:latin typeface="Mangal" panose="02040503050203030202" pitchFamily="18" charset="0"/>
              </a:rPr>
              <a:t>: Junagadh (Gujarat)</a:t>
            </a:r>
          </a:p>
          <a:p>
            <a:pPr marR="0" lvl="1" rtl="0"/>
            <a:r>
              <a:rPr lang="en-US" sz="2000" b="0" i="0" u="none" strike="noStrike" baseline="0" dirty="0" smtClean="0">
                <a:latin typeface="Mangal" panose="02040503050203030202" pitchFamily="18" charset="0"/>
              </a:rPr>
              <a:t>Cell: 7874553016</a:t>
            </a:r>
          </a:p>
          <a:p>
            <a:pPr marR="0" lvl="1" rtl="0"/>
            <a:r>
              <a:rPr lang="en-US" sz="2000" b="0" i="0" u="none" strike="noStrike" baseline="0" dirty="0" smtClean="0">
                <a:latin typeface="Mangal" panose="02040503050203030202" pitchFamily="18" charset="0"/>
              </a:rPr>
              <a:t>E-Mail: </a:t>
            </a:r>
            <a:r>
              <a:rPr lang="en-US" sz="2000" b="0" i="0" u="sng" strike="noStrike" baseline="0" dirty="0" smtClean="0">
                <a:latin typeface="Mangal" panose="02040503050203030202" pitchFamily="18" charset="0"/>
                <a:hlinkClick r:id="rId2"/>
              </a:rPr>
              <a:t>lalitvadher69@gmail.com</a:t>
            </a:r>
          </a:p>
          <a:p>
            <a:pPr marR="0" lvl="1" rtl="0"/>
            <a:r>
              <a:rPr lang="en-US" sz="2000" b="0" i="0" u="none" strike="noStrike" baseline="0" dirty="0" smtClean="0">
                <a:latin typeface="Mangal" panose="02040503050203030202" pitchFamily="18" charset="0"/>
              </a:rPr>
              <a:t>LinkedIn:- </a:t>
            </a:r>
            <a:r>
              <a:rPr lang="en-US" sz="2000" b="0" i="0" u="sng" strike="noStrike" baseline="0" dirty="0" smtClean="0">
                <a:latin typeface="Mangal" panose="02040503050203030202" pitchFamily="18" charset="0"/>
                <a:hlinkClick r:id="rId3"/>
              </a:rPr>
              <a:t>https://www.linkedin.com/in/lalit-vadher-a43b2330b/</a:t>
            </a:r>
            <a:r>
              <a:rPr lang="en-US" sz="2000" b="0" i="0" u="none" strike="noStrike" baseline="0" dirty="0" smtClean="0">
                <a:latin typeface="Mangal" panose="02040503050203030202" pitchFamily="18" charset="0"/>
                <a:hlinkClick r:id="rId3"/>
              </a:rPr>
              <a:t> </a:t>
            </a:r>
          </a:p>
          <a:p>
            <a:pPr marR="0" lvl="1" rtl="0"/>
            <a:r>
              <a:rPr lang="en-US" sz="2000" b="0" i="0" u="none" strike="noStrike" baseline="0" dirty="0" smtClean="0">
                <a:latin typeface="Mangal" panose="02040503050203030202" pitchFamily="18" charset="0"/>
              </a:rPr>
              <a:t>GitHub Id</a:t>
            </a:r>
            <a:r>
              <a:rPr lang="en-US" sz="2000" b="0" i="0" u="none" strike="noStrike" baseline="0" dirty="0" smtClean="0">
                <a:solidFill>
                  <a:srgbClr val="243F60"/>
                </a:solidFill>
                <a:latin typeface="Mangal" panose="02040503050203030202" pitchFamily="18" charset="0"/>
              </a:rPr>
              <a:t>:-  </a:t>
            </a:r>
            <a:r>
              <a:rPr lang="en-US" sz="2000" b="0" i="0" u="sng" strike="noStrike" baseline="0" dirty="0" smtClean="0">
                <a:solidFill>
                  <a:srgbClr val="0000FF"/>
                </a:solidFill>
                <a:latin typeface="Mangal" panose="02040503050203030202" pitchFamily="18" charset="0"/>
                <a:hlinkClick r:id="rId4"/>
              </a:rPr>
              <a:t>https://github.com/Lalit693</a:t>
            </a:r>
            <a:r>
              <a:rPr lang="en-US" sz="2000" b="0" i="0" u="none" strike="noStrike" baseline="0" dirty="0" smtClean="0">
                <a:solidFill>
                  <a:srgbClr val="243F60"/>
                </a:solidFill>
                <a:latin typeface="Mangal" panose="02040503050203030202" pitchFamily="18" charset="0"/>
                <a:hlinkClick r:id="rId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28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smtClean="0">
                <a:latin typeface="Times New Roman" panose="02020603050405020304" pitchFamily="18" charset="0"/>
              </a:rPr>
              <a:t>Career Objective</a:t>
            </a:r>
            <a:endParaRPr lang="en-US" b="0" i="0" u="none" strike="noStrike" baseline="0" smtClean="0">
              <a:latin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2690" lvl="0" rtl="0"/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To take up a challenging position, where I can effectively contribute my skills and which offers me learning, job satisfaction &amp; growth so that I can contribute my practice and knowledge positively towards the organization and get enhanced in return.</a:t>
            </a:r>
          </a:p>
        </p:txBody>
      </p:sp>
    </p:spTree>
    <p:extLst>
      <p:ext uri="{BB962C8B-B14F-4D97-AF65-F5344CB8AC3E}">
        <p14:creationId xmlns:p14="http://schemas.microsoft.com/office/powerpoint/2010/main" val="129938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smtClean="0">
                <a:latin typeface="Times New Roman" panose="02020603050405020304" pitchFamily="18" charset="0"/>
              </a:rPr>
              <a:t>Education Qualification</a:t>
            </a:r>
            <a:endParaRPr lang="en-US" b="0" i="0" u="none" strike="noStrike" baseline="0" dirty="0" smtClean="0">
              <a:latin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1877"/>
              </p:ext>
            </p:extLst>
          </p:nvPr>
        </p:nvGraphicFramePr>
        <p:xfrm>
          <a:off x="-73891" y="1237674"/>
          <a:ext cx="12265891" cy="562032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791195">
                  <a:extLst>
                    <a:ext uri="{9D8B030D-6E8A-4147-A177-3AD203B41FA5}">
                      <a16:colId xmlns:a16="http://schemas.microsoft.com/office/drawing/2014/main" val="4235539748"/>
                    </a:ext>
                  </a:extLst>
                </a:gridCol>
                <a:gridCol w="3227798">
                  <a:extLst>
                    <a:ext uri="{9D8B030D-6E8A-4147-A177-3AD203B41FA5}">
                      <a16:colId xmlns:a16="http://schemas.microsoft.com/office/drawing/2014/main" val="2268839092"/>
                    </a:ext>
                  </a:extLst>
                </a:gridCol>
                <a:gridCol w="2997333">
                  <a:extLst>
                    <a:ext uri="{9D8B030D-6E8A-4147-A177-3AD203B41FA5}">
                      <a16:colId xmlns:a16="http://schemas.microsoft.com/office/drawing/2014/main" val="2012842374"/>
                    </a:ext>
                  </a:extLst>
                </a:gridCol>
                <a:gridCol w="3249565">
                  <a:extLst>
                    <a:ext uri="{9D8B030D-6E8A-4147-A177-3AD203B41FA5}">
                      <a16:colId xmlns:a16="http://schemas.microsoft.com/office/drawing/2014/main" val="2342791383"/>
                    </a:ext>
                  </a:extLst>
                </a:gridCol>
              </a:tblGrid>
              <a:tr h="753769">
                <a:tc>
                  <a:txBody>
                    <a:bodyPr/>
                    <a:lstStyle/>
                    <a:p>
                      <a:pPr marL="271145" marR="26543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Exam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285" marR="121285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Board/University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9075" marR="21971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Year of Passing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592455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Result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57760560"/>
                  </a:ext>
                </a:extLst>
              </a:tr>
              <a:tr h="13318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H.S.C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(Commerce)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GSHEB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61.86 %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7009524"/>
                  </a:ext>
                </a:extLst>
              </a:tr>
              <a:tr h="9367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B.Com (Computer)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Saurashtra University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63.22%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13017223"/>
                  </a:ext>
                </a:extLst>
              </a:tr>
              <a:tr h="13318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PGDCA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(Computer)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Saurashtra University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2015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64.58%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38257451"/>
                  </a:ext>
                </a:extLst>
              </a:tr>
              <a:tr h="12660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M.Com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BKNMU University Junagadh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57.8%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70872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44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baseline="0" dirty="0" smtClean="0">
                <a:latin typeface="Times New Roman" panose="02020603050405020304" pitchFamily="18" charset="0"/>
              </a:rPr>
              <a:t>Computer Course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Course Name: Software Testing(Running)</a:t>
            </a:r>
          </a:p>
          <a:p>
            <a:pPr marL="0" marR="0" lvl="0" indent="0" rtl="0">
              <a:buNone/>
            </a:pPr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  Place: TOPS Technologies Pvt. Ltd. Rajkot</a:t>
            </a:r>
          </a:p>
          <a:p>
            <a:pPr marR="0" lvl="0" rtl="0"/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Good Knowledge Software Development Life cycle(SDLC) and Software Testing Life Cycle(STLC) </a:t>
            </a:r>
          </a:p>
          <a:p>
            <a:pPr lvl="0"/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Knowledge of various SDLC Models, Test level, Test types and Test Design Techniques,</a:t>
            </a:r>
          </a:p>
          <a:p>
            <a:pPr lvl="0"/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Knowledge of all phases of the software test process including test planning, test design, test execution and test closure.</a:t>
            </a:r>
          </a:p>
          <a:p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Knowledge of generation test scenario, write test cases and collect test data</a:t>
            </a:r>
          </a:p>
          <a:p>
            <a:pPr lvl="0"/>
            <a:endParaRPr lang="en-US" b="0" i="0" u="none" strike="noStrike" baseline="0" dirty="0" smtClean="0">
              <a:latin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b="0" i="0" u="none" strike="noStrike" baseline="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11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7318"/>
          </a:xfrm>
        </p:spPr>
        <p:txBody>
          <a:bodyPr/>
          <a:lstStyle/>
          <a:p>
            <a:r>
              <a:rPr lang="en-US" b="1" i="0" u="none" strike="noStrike" baseline="0" dirty="0" smtClean="0">
                <a:latin typeface="Times New Roman" panose="02020603050405020304" pitchFamily="18" charset="0"/>
              </a:rPr>
              <a:t>Experience</a:t>
            </a:r>
            <a:endParaRPr lang="en-US" b="0" i="0" u="none" strike="noStrike" baseline="0" dirty="0" smtClean="0">
              <a:latin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5390" lvl="0" rtl="0"/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I worked in Election Department, </a:t>
            </a:r>
            <a:r>
              <a:rPr lang="en-US" b="0" i="0" u="none" strike="noStrike" baseline="0" dirty="0" err="1" smtClean="0">
                <a:latin typeface="Times New Roman" panose="02020603050405020304" pitchFamily="18" charset="0"/>
              </a:rPr>
              <a:t>Keshod</a:t>
            </a:r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 (Govt. of India) as Election Ambassador for 1-Year.</a:t>
            </a:r>
          </a:p>
          <a:p>
            <a:pPr marR="4080" lvl="0" rtl="0"/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I worked in a Nehru </a:t>
            </a:r>
            <a:r>
              <a:rPr lang="en-US" b="0" i="0" u="none" strike="noStrike" baseline="0" dirty="0" err="1" smtClean="0">
                <a:latin typeface="Times New Roman" panose="02020603050405020304" pitchFamily="18" charset="0"/>
              </a:rPr>
              <a:t>Yuva</a:t>
            </a:r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 Kendra Junagadh (Govt. of India) as a NYC (Social Working) for 2-Year.</a:t>
            </a:r>
          </a:p>
          <a:p>
            <a:pPr marR="0" lvl="0" rtl="0"/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I worked in a Dr. </a:t>
            </a:r>
            <a:r>
              <a:rPr lang="en-US" b="0" i="0" u="none" strike="noStrike" baseline="0" dirty="0" err="1" smtClean="0">
                <a:latin typeface="Times New Roman" panose="02020603050405020304" pitchFamily="18" charset="0"/>
              </a:rPr>
              <a:t>Babasaheb</a:t>
            </a:r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 University </a:t>
            </a:r>
            <a:r>
              <a:rPr lang="en-US" b="0" i="0" u="none" strike="noStrike" baseline="0" dirty="0" err="1" smtClean="0">
                <a:latin typeface="Times New Roman" panose="02020603050405020304" pitchFamily="18" charset="0"/>
              </a:rPr>
              <a:t>Keshod</a:t>
            </a:r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 as a Counselor for 1-Year.</a:t>
            </a:r>
          </a:p>
          <a:p>
            <a:pPr marR="0" lvl="0" rtl="0"/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I worked in Dr. C.V. Raman University </a:t>
            </a:r>
            <a:r>
              <a:rPr lang="en-US" b="0" i="0" u="none" strike="noStrike" baseline="0" dirty="0" err="1" smtClean="0">
                <a:latin typeface="Times New Roman" panose="02020603050405020304" pitchFamily="18" charset="0"/>
              </a:rPr>
              <a:t>Keshod</a:t>
            </a:r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 as a Counselor for 1-Year.</a:t>
            </a:r>
          </a:p>
          <a:p>
            <a:pPr marR="0" lvl="0" rtl="0"/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I worked a Tata motors Junagadh as a TGM for 1-Year.</a:t>
            </a:r>
          </a:p>
          <a:p>
            <a:pPr marR="16730" lvl="0" rtl="0"/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I worked in </a:t>
            </a:r>
            <a:r>
              <a:rPr lang="en-US" b="0" i="0" u="none" strike="noStrike" baseline="0" dirty="0" err="1" smtClean="0">
                <a:latin typeface="Times New Roman" panose="02020603050405020304" pitchFamily="18" charset="0"/>
              </a:rPr>
              <a:t>Logicnet</a:t>
            </a:r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 Internet Technology </a:t>
            </a:r>
            <a:r>
              <a:rPr lang="en-US" b="0" i="0" u="none" strike="noStrike" baseline="0" dirty="0" err="1" smtClean="0">
                <a:latin typeface="Times New Roman" panose="02020603050405020304" pitchFamily="18" charset="0"/>
              </a:rPr>
              <a:t>Vapi</a:t>
            </a:r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 as Cyber Cafe Handling from 01/06/2015 to 28/02/2018</a:t>
            </a:r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.</a:t>
            </a:r>
          </a:p>
          <a:p>
            <a:pPr marR="16730" lvl="0"/>
            <a:r>
              <a:rPr lang="en-US" dirty="0">
                <a:latin typeface="Times New Roman" panose="02020603050405020304" pitchFamily="18" charset="0"/>
              </a:rPr>
              <a:t>I worked in </a:t>
            </a:r>
            <a:r>
              <a:rPr lang="en-US" dirty="0" err="1">
                <a:latin typeface="Times New Roman" panose="02020603050405020304" pitchFamily="18" charset="0"/>
              </a:rPr>
              <a:t>Abstech</a:t>
            </a:r>
            <a:r>
              <a:rPr lang="en-US" dirty="0">
                <a:latin typeface="Times New Roman" panose="02020603050405020304" pitchFamily="18" charset="0"/>
              </a:rPr>
              <a:t> Services Pvt. </a:t>
            </a:r>
            <a:r>
              <a:rPr lang="en-US" dirty="0" err="1">
                <a:latin typeface="Times New Roman" panose="02020603050405020304" pitchFamily="18" charset="0"/>
              </a:rPr>
              <a:t>Ltd.Noida</a:t>
            </a:r>
            <a:r>
              <a:rPr lang="en-US" dirty="0">
                <a:latin typeface="Times New Roman" panose="02020603050405020304" pitchFamily="18" charset="0"/>
              </a:rPr>
              <a:t> as a Data Entry operator (office work) from 05/03/2018 to 28/02/2019</a:t>
            </a:r>
          </a:p>
          <a:p>
            <a:pPr marL="0" marR="16730" lvl="0" indent="0">
              <a:buNone/>
            </a:pPr>
            <a:r>
              <a:rPr lang="en-US" dirty="0">
                <a:latin typeface="Times New Roman" panose="02020603050405020304" pitchFamily="18" charset="0"/>
              </a:rPr>
              <a:t>    Work Place: Directorate of Groundnut Research (Govt. of India)	</a:t>
            </a:r>
          </a:p>
          <a:p>
            <a:pPr marL="0" marR="16730" lvl="0" indent="0">
              <a:buNone/>
            </a:pPr>
            <a:r>
              <a:rPr lang="en-US" dirty="0">
                <a:latin typeface="Times New Roman" panose="02020603050405020304" pitchFamily="18" charset="0"/>
              </a:rPr>
              <a:t>     (Indian Council of Agriculture Research) Junagadh(Gujarat)</a:t>
            </a:r>
          </a:p>
          <a:p>
            <a:pPr marR="16730" lvl="0" rtl="0"/>
            <a:endParaRPr lang="en-US" b="0" i="0" u="none" strike="noStrike" baseline="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2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baseline="0" dirty="0" smtClean="0">
                <a:latin typeface="Times New Roman" panose="02020603050405020304" pitchFamily="18" charset="0"/>
              </a:rPr>
              <a:t>Experience( Conti…)</a:t>
            </a:r>
            <a:endParaRPr lang="en-US" b="0" i="0" u="none" strike="noStrike" baseline="0" dirty="0" smtClean="0">
              <a:latin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857" y="1277064"/>
            <a:ext cx="8946541" cy="4195481"/>
          </a:xfrm>
        </p:spPr>
        <p:txBody>
          <a:bodyPr>
            <a:noAutofit/>
          </a:bodyPr>
          <a:lstStyle/>
          <a:p>
            <a:pPr marR="16730" lvl="0" rtl="0"/>
            <a:endParaRPr lang="en-US" sz="1600" b="0" i="0" u="none" strike="noStrike" baseline="0" dirty="0" smtClean="0">
              <a:latin typeface="Times New Roman" panose="02020603050405020304" pitchFamily="18" charset="0"/>
            </a:endParaRPr>
          </a:p>
          <a:p>
            <a:pPr marR="16730" lvl="0" rtl="0"/>
            <a:r>
              <a:rPr lang="en-US" sz="1600" b="0" i="0" u="none" strike="noStrike" baseline="0" dirty="0" smtClean="0">
                <a:latin typeface="Times New Roman" panose="02020603050405020304" pitchFamily="18" charset="0"/>
              </a:rPr>
              <a:t>I </a:t>
            </a:r>
            <a:r>
              <a:rPr lang="en-US" sz="1600" b="0" i="0" u="none" strike="noStrike" baseline="0" dirty="0" smtClean="0">
                <a:latin typeface="Times New Roman" panose="02020603050405020304" pitchFamily="18" charset="0"/>
              </a:rPr>
              <a:t>worked </a:t>
            </a:r>
            <a:r>
              <a:rPr lang="en-US" sz="1600" b="0" i="0" u="none" strike="noStrike" baseline="0" dirty="0" err="1" smtClean="0">
                <a:latin typeface="Times New Roman" panose="02020603050405020304" pitchFamily="18" charset="0"/>
              </a:rPr>
              <a:t>GeoGravity</a:t>
            </a:r>
            <a:r>
              <a:rPr lang="en-US" sz="1600" b="0" i="0" u="none" strike="noStrike" baseline="0" dirty="0" smtClean="0">
                <a:latin typeface="Times New Roman" panose="02020603050405020304" pitchFamily="18" charset="0"/>
              </a:rPr>
              <a:t> Services </a:t>
            </a:r>
            <a:r>
              <a:rPr lang="en-US" sz="1600" b="0" i="0" u="none" strike="noStrike" baseline="0" dirty="0" err="1" smtClean="0">
                <a:latin typeface="Times New Roman" panose="02020603050405020304" pitchFamily="18" charset="0"/>
              </a:rPr>
              <a:t>Pvt</a:t>
            </a:r>
            <a:r>
              <a:rPr lang="en-US" sz="1600" b="0" i="0" u="none" strike="noStrike" baseline="0" dirty="0" smtClean="0">
                <a:latin typeface="Times New Roman" panose="02020603050405020304" pitchFamily="18" charset="0"/>
              </a:rPr>
              <a:t> Ltd Patna as a Data Entry operator (office work) from 01/03/2019 to 15/03/2020</a:t>
            </a:r>
          </a:p>
          <a:p>
            <a:pPr marL="0" marR="16730" lvl="0" indent="0" rtl="0">
              <a:buNone/>
            </a:pPr>
            <a:r>
              <a:rPr lang="en-US" sz="1600" b="0" i="0" u="none" strike="noStrike" baseline="0" dirty="0" smtClean="0">
                <a:latin typeface="Times New Roman" panose="02020603050405020304" pitchFamily="18" charset="0"/>
              </a:rPr>
              <a:t>     Work Place: Directorate of Groundnut Research (Govt. of India)</a:t>
            </a:r>
          </a:p>
          <a:p>
            <a:pPr marL="0" marR="16730" lvl="0" indent="0" rtl="0">
              <a:buNone/>
            </a:pPr>
            <a:r>
              <a:rPr lang="en-US" sz="1600" b="0" i="0" u="none" strike="noStrike" baseline="0" dirty="0" smtClean="0">
                <a:latin typeface="Times New Roman" panose="02020603050405020304" pitchFamily="18" charset="0"/>
              </a:rPr>
              <a:t>     (Indian Council of Agriculture Research) Junagadh(Gujarat)</a:t>
            </a:r>
          </a:p>
          <a:p>
            <a:pPr marR="16730" lvl="0" rtl="0"/>
            <a:r>
              <a:rPr lang="en-US" sz="1600" b="0" i="0" u="none" strike="noStrike" baseline="0" dirty="0" smtClean="0">
                <a:latin typeface="Times New Roman" panose="02020603050405020304" pitchFamily="18" charset="0"/>
              </a:rPr>
              <a:t>I worked in J.B. Security Services New Delhi as Office Assistant from 16/03/2020 to 20/03/2021</a:t>
            </a:r>
          </a:p>
          <a:p>
            <a:pPr marL="0" marR="16730" lvl="0" indent="0" rtl="0">
              <a:buNone/>
            </a:pPr>
            <a:r>
              <a:rPr lang="en-US" sz="1600" b="0" i="0" u="none" strike="noStrike" baseline="0" dirty="0" smtClean="0">
                <a:latin typeface="Times New Roman" panose="02020603050405020304" pitchFamily="18" charset="0"/>
              </a:rPr>
              <a:t>    Work Place: Directorate of Groundnut Research (Govt. of India)</a:t>
            </a:r>
          </a:p>
          <a:p>
            <a:pPr marL="0" marR="16730" lvl="0" indent="0" rtl="0">
              <a:buNone/>
            </a:pPr>
            <a:r>
              <a:rPr lang="en-US" sz="1600" b="0" i="0" u="none" strike="noStrike" baseline="0" dirty="0" smtClean="0">
                <a:latin typeface="Times New Roman" panose="02020603050405020304" pitchFamily="18" charset="0"/>
              </a:rPr>
              <a:t>    (Indian Council of Agriculture Research) Junagadh(Gujarat)</a:t>
            </a:r>
          </a:p>
          <a:p>
            <a:pPr marR="16730" lvl="0" rtl="0"/>
            <a:r>
              <a:rPr lang="en-US" sz="1600" b="0" i="0" u="none" strike="noStrike" baseline="0" dirty="0" smtClean="0">
                <a:latin typeface="Times New Roman" panose="02020603050405020304" pitchFamily="18" charset="0"/>
              </a:rPr>
              <a:t>I worked in Directorate of Groundnut Research, Junagadh as a YP-I(F&amp;A) from 22/03/2021 to 21/03/2024 </a:t>
            </a:r>
          </a:p>
          <a:p>
            <a:pPr marL="0" marR="16730" lvl="0" indent="0" rtl="0">
              <a:buNone/>
            </a:pPr>
            <a:r>
              <a:rPr lang="en-US" sz="1600" b="0" i="0" u="none" strike="noStrike" baseline="0" dirty="0" smtClean="0">
                <a:latin typeface="Times New Roman" panose="02020603050405020304" pitchFamily="18" charset="0"/>
              </a:rPr>
              <a:t>     Work Place: Directorate of Groundnut Research (Govt. of India)</a:t>
            </a:r>
          </a:p>
          <a:p>
            <a:pPr marL="0" marR="16730" lvl="0" indent="0" rtl="0">
              <a:buNone/>
            </a:pPr>
            <a:r>
              <a:rPr lang="en-US" sz="1600" b="0" i="0" u="none" strike="noStrike" baseline="0" dirty="0" smtClean="0">
                <a:latin typeface="Times New Roman" panose="02020603050405020304" pitchFamily="18" charset="0"/>
              </a:rPr>
              <a:t>      (Indian Council of Agriculture Research) Junagadh(Gujarat)</a:t>
            </a:r>
          </a:p>
          <a:p>
            <a:pPr marR="10700" lvl="0" rtl="0"/>
            <a:r>
              <a:rPr lang="en-US" sz="1600" b="0" i="0" u="none" strike="noStrike" baseline="0" dirty="0" smtClean="0">
                <a:latin typeface="Times New Roman" panose="02020603050405020304" pitchFamily="18" charset="0"/>
              </a:rPr>
              <a:t>I working in Insure Care, Rajkot as office assistant from 01/04/2024 to till date.</a:t>
            </a:r>
          </a:p>
        </p:txBody>
      </p:sp>
    </p:spTree>
    <p:extLst>
      <p:ext uri="{BB962C8B-B14F-4D97-AF65-F5344CB8AC3E}">
        <p14:creationId xmlns:p14="http://schemas.microsoft.com/office/powerpoint/2010/main" val="335611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baseline="0" dirty="0" smtClean="0">
                <a:latin typeface="Times New Roman" panose="02020603050405020304" pitchFamily="18" charset="0"/>
              </a:rPr>
              <a:t>Extra-Curricular Activities</a:t>
            </a:r>
            <a:endParaRPr lang="en-US" b="0" i="0" u="none" strike="noStrike" baseline="0" dirty="0" smtClean="0">
              <a:latin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6764" y="1154545"/>
            <a:ext cx="8364215" cy="1696774"/>
          </a:xfrm>
        </p:spPr>
        <p:txBody>
          <a:bodyPr/>
          <a:lstStyle/>
          <a:p>
            <a:pPr marR="0" lvl="0" rtl="0"/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Member of college cultural festivals committee</a:t>
            </a:r>
          </a:p>
          <a:p>
            <a:pPr marR="0" lvl="0" rtl="0"/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Participation in University Level Quiz Competition</a:t>
            </a:r>
          </a:p>
          <a:p>
            <a:pPr marR="0" lvl="0" rtl="0"/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Participation in school and University level sport competition</a:t>
            </a:r>
          </a:p>
          <a:p>
            <a:pPr lvl="0"/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Member of UDISHA Club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6111" y="3260438"/>
            <a:ext cx="9404723" cy="6834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latin typeface="Times New Roman" panose="02020603050405020304" pitchFamily="18" charset="0"/>
              </a:rPr>
              <a:t>Skills</a:t>
            </a:r>
            <a:endParaRPr 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103312" y="4110181"/>
            <a:ext cx="8946541" cy="2138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</a:rPr>
              <a:t>Positive Attitude</a:t>
            </a:r>
          </a:p>
          <a:p>
            <a:r>
              <a:rPr lang="en-US" dirty="0" smtClean="0">
                <a:latin typeface="Times New Roman" panose="02020603050405020304" pitchFamily="18" charset="0"/>
              </a:rPr>
              <a:t>Hard-working &amp; Sincere</a:t>
            </a:r>
          </a:p>
          <a:p>
            <a:r>
              <a:rPr lang="en-US" dirty="0" smtClean="0">
                <a:latin typeface="Times New Roman" panose="02020603050405020304" pitchFamily="18" charset="0"/>
              </a:rPr>
              <a:t>Good Written &amp; Verbal Communication skills</a:t>
            </a:r>
          </a:p>
          <a:p>
            <a:r>
              <a:rPr lang="en-US" dirty="0" smtClean="0">
                <a:latin typeface="Times New Roman" panose="02020603050405020304" pitchFamily="18" charset="0"/>
              </a:rPr>
              <a:t>Flair for learning</a:t>
            </a:r>
          </a:p>
          <a:p>
            <a:r>
              <a:rPr lang="en-US" dirty="0" smtClean="0">
                <a:latin typeface="Times New Roman" panose="02020603050405020304" pitchFamily="18" charset="0"/>
              </a:rPr>
              <a:t>Knowledge of latest guideline</a:t>
            </a:r>
          </a:p>
          <a:p>
            <a:r>
              <a:rPr lang="en-US" dirty="0" smtClean="0">
                <a:latin typeface="Times New Roman" panose="02020603050405020304" pitchFamily="18" charset="0"/>
              </a:rPr>
              <a:t>Good grasping </a:t>
            </a:r>
          </a:p>
          <a:p>
            <a:endParaRPr 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59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</TotalTime>
  <Words>626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Century Gothic</vt:lpstr>
      <vt:lpstr>Mangal</vt:lpstr>
      <vt:lpstr>Times New Roman</vt:lpstr>
      <vt:lpstr>Wingdings</vt:lpstr>
      <vt:lpstr>Wingdings 3</vt:lpstr>
      <vt:lpstr>Ion</vt:lpstr>
      <vt:lpstr>  Welcome</vt:lpstr>
      <vt:lpstr>  Introducing  my self</vt:lpstr>
      <vt:lpstr>CURRICULUM VITAE</vt:lpstr>
      <vt:lpstr>Career Objective</vt:lpstr>
      <vt:lpstr>Education Qualification</vt:lpstr>
      <vt:lpstr>Computer Course</vt:lpstr>
      <vt:lpstr>Experience</vt:lpstr>
      <vt:lpstr>Experience( Conti…)</vt:lpstr>
      <vt:lpstr>Extra-Curricular Activities</vt:lpstr>
      <vt:lpstr>Extra Training</vt:lpstr>
      <vt:lpstr>Personal Information</vt:lpstr>
      <vt:lpstr>Declaration</vt:lpstr>
      <vt:lpstr>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abc</cp:lastModifiedBy>
  <cp:revision>12</cp:revision>
  <dcterms:created xsi:type="dcterms:W3CDTF">2024-12-11T13:48:03Z</dcterms:created>
  <dcterms:modified xsi:type="dcterms:W3CDTF">2024-12-11T14:57:09Z</dcterms:modified>
</cp:coreProperties>
</file>