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Marketing Channel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Performance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Channel 2 leads with over 100M Net Room Nights – primary revenue driver.</a:t>
            </a:r>
          </a:p>
          <a:p>
            <a:r>
              <a:t>• Channels 5, 9, and 2 show top shopper engagement (&gt;60%).</a:t>
            </a:r>
          </a:p>
          <a:p>
            <a:r>
              <a:t>• Channel 1 has highest booking conversion (28%) despite low shopper quality.</a:t>
            </a:r>
          </a:p>
          <a:p>
            <a:r>
              <a:t>• Channel 11 shows negative booking conversion – needs investigation.</a:t>
            </a:r>
          </a:p>
          <a:p>
            <a:r>
              <a:t>• Traffic efficiency is highest in Channels 5 and 11.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🔑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Prioritize investment in Channels 2 and 1 for volume and conversion strength.</a:t>
            </a:r>
          </a:p>
          <a:p>
            <a:r>
              <a:t>• Investigate operational issues in Channel 11 (data anomalies, user behavior).</a:t>
            </a:r>
          </a:p>
          <a:p>
            <a:r>
              <a:t>• Optimize targeting and UX for low shopper conversion channels (1, 10, 11).</a:t>
            </a:r>
          </a:p>
          <a:p>
            <a:r>
              <a:t>• Scale high-efficiency channels (5, 9) to boost return on marketing spend.</a:t>
            </a:r>
          </a:p>
          <a:p>
            <a:r>
              <a:t>• Explore qualitative factors behind low engagement on Channels 4, 7, 8.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Dashboard Visuals</a:t>
            </a:r>
          </a:p>
        </p:txBody>
      </p:sp>
      <p:pic>
        <p:nvPicPr>
          <p:cNvPr id="3" name="Picture 2" descr="a9cd6b8a-d77b-456b-b123-bbbe686cd0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4485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