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 Price Dashboard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Analyst Internship - Task 3</a:t>
            </a:r>
          </a:p>
          <a:p>
            <a:r>
              <a:t>By: Lalit Chaudhari</a:t>
            </a:r>
          </a:p>
          <a:p>
            <a:r>
              <a:t>Tool: Tableau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car_prices.csv</a:t>
            </a:r>
          </a:p>
          <a:p>
            <a:r>
              <a:t>- Total Records: [Add after loading in Tableau]</a:t>
            </a:r>
          </a:p>
          <a:p>
            <a:r>
              <a:t>- Key Fields: brand, model, year, price, fuel_type, transmission</a:t>
            </a:r>
          </a:p>
          <a:p>
            <a:r>
              <a:t>- Source: Kaggle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Chosen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Total number of cars</a:t>
            </a:r>
          </a:p>
          <a:p>
            <a:r>
              <a:t>2. Average car price</a:t>
            </a:r>
          </a:p>
          <a:p>
            <a:r>
              <a:t>3. Price trend by year</a:t>
            </a:r>
          </a:p>
          <a:p>
            <a:r>
              <a:t>4. Average price by brand</a:t>
            </a:r>
          </a:p>
          <a:p>
            <a:r>
              <a:t>5. Fuel type distribution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Paste your Tableau dashboard screenshot 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Average car price is ₹X (based on dataset)</a:t>
            </a:r>
          </a:p>
          <a:p>
            <a:r>
              <a:t>- Brand X has the highest avg price</a:t>
            </a:r>
          </a:p>
          <a:p>
            <a:r>
              <a:t>- Most cars use fuel_type Y</a:t>
            </a:r>
          </a:p>
          <a:p>
            <a:r>
              <a:t>- Prices are [increasing/decreasing] over the years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Dashboard provides quick insights for stakeholders</a:t>
            </a:r>
          </a:p>
          <a:p>
            <a:r>
              <a:t>- Helps compare prices across brands, years, and fuel types</a:t>
            </a:r>
          </a:p>
          <a:p>
            <a:r>
              <a:t>- Easy to use with filters for interactivity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