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2" r:id="rId3"/>
    <p:sldId id="284" r:id="rId4"/>
    <p:sldId id="285" r:id="rId5"/>
    <p:sldId id="286" r:id="rId6"/>
    <p:sldId id="288" r:id="rId7"/>
    <p:sldId id="287" r:id="rId8"/>
    <p:sldId id="301" r:id="rId9"/>
    <p:sldId id="290" r:id="rId10"/>
    <p:sldId id="291" r:id="rId11"/>
    <p:sldId id="293" r:id="rId12"/>
    <p:sldId id="27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1EEE-4C23-4E59-8F68-0270CE7BD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8B759-8429-47FF-9F22-EC6DD1E47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2A70AB-D7FC-4353-8825-6E7E90B39E33}"/>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5" name="Footer Placeholder 4">
            <a:extLst>
              <a:ext uri="{FF2B5EF4-FFF2-40B4-BE49-F238E27FC236}">
                <a16:creationId xmlns:a16="http://schemas.microsoft.com/office/drawing/2014/main" id="{3D401CF8-9FBE-45D4-8646-37516DA37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CA46F-C2FB-4949-BE2B-5193B03F981E}"/>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390853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924D-CD93-4350-B35F-C4AF2A858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D9C9B-0119-4219-A2ED-862737CF8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FF91A-4DD0-4F6C-90E0-13853EB96B60}"/>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5" name="Footer Placeholder 4">
            <a:extLst>
              <a:ext uri="{FF2B5EF4-FFF2-40B4-BE49-F238E27FC236}">
                <a16:creationId xmlns:a16="http://schemas.microsoft.com/office/drawing/2014/main" id="{1BBDA863-ECFB-4527-B43B-2FC4FD29A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8FE6-7D94-489E-B220-8F2032CEF0B9}"/>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393097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CB484-71C8-43B8-A988-149BA3CFC8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4830D-36C0-4B8C-A21E-34F8895C8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D5634-24FE-4336-98A1-6F244916090D}"/>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5" name="Footer Placeholder 4">
            <a:extLst>
              <a:ext uri="{FF2B5EF4-FFF2-40B4-BE49-F238E27FC236}">
                <a16:creationId xmlns:a16="http://schemas.microsoft.com/office/drawing/2014/main" id="{F5518804-6DE6-4572-A9D5-2FBAAD705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505B6-75C3-4C7B-A562-743C24452634}"/>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350119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0EC47DE8-9FE2-4873-B341-3F124A53B1CD}"/>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grpSp>
        <p:nvGrpSpPr>
          <p:cNvPr id="5" name="Group 8">
            <a:extLst>
              <a:ext uri="{FF2B5EF4-FFF2-40B4-BE49-F238E27FC236}">
                <a16:creationId xmlns:a16="http://schemas.microsoft.com/office/drawing/2014/main" id="{524F395D-B84C-4F9F-8F81-191FEA79EAA8}"/>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D68747E0-1188-4797-A0C5-0ED80BA4A222}"/>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7" name="Oval 10">
              <a:extLst>
                <a:ext uri="{FF2B5EF4-FFF2-40B4-BE49-F238E27FC236}">
                  <a16:creationId xmlns:a16="http://schemas.microsoft.com/office/drawing/2014/main" id="{85FAFDAF-0837-4A05-A4CC-FC269EC53F5E}"/>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8" name="Oval 11">
              <a:extLst>
                <a:ext uri="{FF2B5EF4-FFF2-40B4-BE49-F238E27FC236}">
                  <a16:creationId xmlns:a16="http://schemas.microsoft.com/office/drawing/2014/main" id="{27CE208E-1E41-47C8-B7D8-8A0CB084298D}"/>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9" name="Oval 12">
              <a:extLst>
                <a:ext uri="{FF2B5EF4-FFF2-40B4-BE49-F238E27FC236}">
                  <a16:creationId xmlns:a16="http://schemas.microsoft.com/office/drawing/2014/main" id="{166307B7-1174-4728-A8CF-606E005922CA}"/>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 name="Oval 13">
              <a:extLst>
                <a:ext uri="{FF2B5EF4-FFF2-40B4-BE49-F238E27FC236}">
                  <a16:creationId xmlns:a16="http://schemas.microsoft.com/office/drawing/2014/main" id="{A99A285D-E794-43EF-BB14-80164D5AA194}"/>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1" name="Oval 14">
              <a:extLst>
                <a:ext uri="{FF2B5EF4-FFF2-40B4-BE49-F238E27FC236}">
                  <a16:creationId xmlns:a16="http://schemas.microsoft.com/office/drawing/2014/main" id="{1DB6AACB-22B5-4432-A453-CA4F4E46A38C}"/>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2" name="Oval 15">
              <a:extLst>
                <a:ext uri="{FF2B5EF4-FFF2-40B4-BE49-F238E27FC236}">
                  <a16:creationId xmlns:a16="http://schemas.microsoft.com/office/drawing/2014/main" id="{680F2D1E-AC48-4E13-9DA6-A9934270EDB8}"/>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3" name="Oval 16">
              <a:extLst>
                <a:ext uri="{FF2B5EF4-FFF2-40B4-BE49-F238E27FC236}">
                  <a16:creationId xmlns:a16="http://schemas.microsoft.com/office/drawing/2014/main" id="{7418FF65-5336-43DD-A7A2-3F95B4D670AF}"/>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4" name="Oval 17">
              <a:extLst>
                <a:ext uri="{FF2B5EF4-FFF2-40B4-BE49-F238E27FC236}">
                  <a16:creationId xmlns:a16="http://schemas.microsoft.com/office/drawing/2014/main" id="{74CA1CB7-2FE2-47DC-8CEA-695B511F9946}"/>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5" name="Oval 18">
              <a:extLst>
                <a:ext uri="{FF2B5EF4-FFF2-40B4-BE49-F238E27FC236}">
                  <a16:creationId xmlns:a16="http://schemas.microsoft.com/office/drawing/2014/main" id="{EDC43E78-7921-4960-991A-0CDFC0176F71}"/>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6" name="Oval 19">
              <a:extLst>
                <a:ext uri="{FF2B5EF4-FFF2-40B4-BE49-F238E27FC236}">
                  <a16:creationId xmlns:a16="http://schemas.microsoft.com/office/drawing/2014/main" id="{EB3D3C0C-0477-4270-8943-2FB8394FE88C}"/>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7" name="Oval 20">
              <a:extLst>
                <a:ext uri="{FF2B5EF4-FFF2-40B4-BE49-F238E27FC236}">
                  <a16:creationId xmlns:a16="http://schemas.microsoft.com/office/drawing/2014/main" id="{D68260E2-60A3-4C73-87AE-198453082759}"/>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8" name="Oval 21">
              <a:extLst>
                <a:ext uri="{FF2B5EF4-FFF2-40B4-BE49-F238E27FC236}">
                  <a16:creationId xmlns:a16="http://schemas.microsoft.com/office/drawing/2014/main" id="{07AD2CB6-5348-4179-A4A7-DF4A64F1B355}"/>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9" name="Oval 22">
              <a:extLst>
                <a:ext uri="{FF2B5EF4-FFF2-40B4-BE49-F238E27FC236}">
                  <a16:creationId xmlns:a16="http://schemas.microsoft.com/office/drawing/2014/main" id="{18D8A16F-EEC2-40C0-9999-00C8F1FD24CA}"/>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0" name="Oval 23">
              <a:extLst>
                <a:ext uri="{FF2B5EF4-FFF2-40B4-BE49-F238E27FC236}">
                  <a16:creationId xmlns:a16="http://schemas.microsoft.com/office/drawing/2014/main" id="{87B382B0-C811-4433-BBDA-90E57EF3B689}"/>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1" name="Oval 24">
              <a:extLst>
                <a:ext uri="{FF2B5EF4-FFF2-40B4-BE49-F238E27FC236}">
                  <a16:creationId xmlns:a16="http://schemas.microsoft.com/office/drawing/2014/main" id="{C47B9700-4CDC-4108-BB44-E46F8B9DF954}"/>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2" name="Oval 25">
              <a:extLst>
                <a:ext uri="{FF2B5EF4-FFF2-40B4-BE49-F238E27FC236}">
                  <a16:creationId xmlns:a16="http://schemas.microsoft.com/office/drawing/2014/main" id="{CDE2764F-7B90-4C13-B235-F17F6505C17B}"/>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3" name="Oval 26">
              <a:extLst>
                <a:ext uri="{FF2B5EF4-FFF2-40B4-BE49-F238E27FC236}">
                  <a16:creationId xmlns:a16="http://schemas.microsoft.com/office/drawing/2014/main" id="{A2026668-4F9B-4FCE-81AA-436F6BBEA27A}"/>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4" name="Oval 27">
              <a:extLst>
                <a:ext uri="{FF2B5EF4-FFF2-40B4-BE49-F238E27FC236}">
                  <a16:creationId xmlns:a16="http://schemas.microsoft.com/office/drawing/2014/main" id="{32A8848F-1BDA-493D-BBEE-6AFC2BEF7648}"/>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5" name="Oval 28">
              <a:extLst>
                <a:ext uri="{FF2B5EF4-FFF2-40B4-BE49-F238E27FC236}">
                  <a16:creationId xmlns:a16="http://schemas.microsoft.com/office/drawing/2014/main" id="{71428A4C-83A9-43C5-948B-4C4A203D7408}"/>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6" name="Oval 29">
              <a:extLst>
                <a:ext uri="{FF2B5EF4-FFF2-40B4-BE49-F238E27FC236}">
                  <a16:creationId xmlns:a16="http://schemas.microsoft.com/office/drawing/2014/main" id="{4A192014-C191-4495-8215-C1D8FCD2F2E0}"/>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7" name="Oval 30">
              <a:extLst>
                <a:ext uri="{FF2B5EF4-FFF2-40B4-BE49-F238E27FC236}">
                  <a16:creationId xmlns:a16="http://schemas.microsoft.com/office/drawing/2014/main" id="{05062184-1FE4-431E-95E7-A70B57453877}"/>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8" name="Oval 31">
              <a:extLst>
                <a:ext uri="{FF2B5EF4-FFF2-40B4-BE49-F238E27FC236}">
                  <a16:creationId xmlns:a16="http://schemas.microsoft.com/office/drawing/2014/main" id="{CFC937A0-A345-4868-A644-EC6A0E02F0EF}"/>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29" name="Oval 32">
              <a:extLst>
                <a:ext uri="{FF2B5EF4-FFF2-40B4-BE49-F238E27FC236}">
                  <a16:creationId xmlns:a16="http://schemas.microsoft.com/office/drawing/2014/main" id="{6DEE7E29-7C47-4CAC-92EB-72B86249B250}"/>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0" name="Oval 33">
              <a:extLst>
                <a:ext uri="{FF2B5EF4-FFF2-40B4-BE49-F238E27FC236}">
                  <a16:creationId xmlns:a16="http://schemas.microsoft.com/office/drawing/2014/main" id="{081DC375-990C-4A6E-952F-E45D2AA90795}"/>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1" name="Oval 34">
              <a:extLst>
                <a:ext uri="{FF2B5EF4-FFF2-40B4-BE49-F238E27FC236}">
                  <a16:creationId xmlns:a16="http://schemas.microsoft.com/office/drawing/2014/main" id="{AB0E0846-0D0B-4AC7-A3FF-1EFD21D3303F}"/>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2" name="Oval 35">
              <a:extLst>
                <a:ext uri="{FF2B5EF4-FFF2-40B4-BE49-F238E27FC236}">
                  <a16:creationId xmlns:a16="http://schemas.microsoft.com/office/drawing/2014/main" id="{179E5B46-411C-49AA-9C34-D0784DC42480}"/>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3" name="Oval 36">
              <a:extLst>
                <a:ext uri="{FF2B5EF4-FFF2-40B4-BE49-F238E27FC236}">
                  <a16:creationId xmlns:a16="http://schemas.microsoft.com/office/drawing/2014/main" id="{F63F6A3B-B23E-4B60-B486-6DB41A554295}"/>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4" name="Oval 37">
              <a:extLst>
                <a:ext uri="{FF2B5EF4-FFF2-40B4-BE49-F238E27FC236}">
                  <a16:creationId xmlns:a16="http://schemas.microsoft.com/office/drawing/2014/main" id="{15B7B22C-C3EB-4176-9CF4-E7D6444F3C90}"/>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5" name="Oval 38">
              <a:extLst>
                <a:ext uri="{FF2B5EF4-FFF2-40B4-BE49-F238E27FC236}">
                  <a16:creationId xmlns:a16="http://schemas.microsoft.com/office/drawing/2014/main" id="{D00EB9DF-17FB-4972-ACBA-9D4F764B2435}"/>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36" name="Oval 39">
              <a:extLst>
                <a:ext uri="{FF2B5EF4-FFF2-40B4-BE49-F238E27FC236}">
                  <a16:creationId xmlns:a16="http://schemas.microsoft.com/office/drawing/2014/main" id="{29F5674D-1720-4E9F-BBF7-2FC995E1BB38}"/>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grpSp>
      <p:sp>
        <p:nvSpPr>
          <p:cNvPr id="37" name="Line 40">
            <a:extLst>
              <a:ext uri="{FF2B5EF4-FFF2-40B4-BE49-F238E27FC236}">
                <a16:creationId xmlns:a16="http://schemas.microsoft.com/office/drawing/2014/main" id="{6CB9DFC4-A7A6-4A93-ADBB-B354B3490387}"/>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1539" name="Rectangle 3"/>
          <p:cNvSpPr>
            <a:spLocks noGrp="1" noChangeArrowheads="1"/>
          </p:cNvSpPr>
          <p:nvPr>
            <p:ph type="ctrTitle"/>
          </p:nvPr>
        </p:nvSpPr>
        <p:spPr>
          <a:xfrm>
            <a:off x="421217" y="466725"/>
            <a:ext cx="9042400" cy="2133600"/>
          </a:xfrm>
        </p:spPr>
        <p:txBody>
          <a:bodyPr/>
          <a:lstStyle>
            <a:lvl1pPr algn="r">
              <a:defRPr sz="4800"/>
            </a:lvl1pPr>
          </a:lstStyle>
          <a:p>
            <a:r>
              <a:rPr lang="en-US" altLang="en-US"/>
              <a:t>Click to edit Master title style</a:t>
            </a:r>
          </a:p>
        </p:txBody>
      </p:sp>
      <p:sp>
        <p:nvSpPr>
          <p:cNvPr id="321540"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id="{BB67822E-935F-4687-A707-4CE0AB7B1CE6}"/>
              </a:ext>
            </a:extLst>
          </p:cNvPr>
          <p:cNvSpPr>
            <a:spLocks noGrp="1" noChangeArrowheads="1"/>
          </p:cNvSpPr>
          <p:nvPr>
            <p:ph type="dt" sz="half" idx="10"/>
          </p:nvPr>
        </p:nvSpPr>
        <p:spPr/>
        <p:txBody>
          <a:bodyPr/>
          <a:lstStyle>
            <a:lvl1pPr>
              <a:defRPr/>
            </a:lvl1pPr>
          </a:lstStyle>
          <a:p>
            <a:pPr>
              <a:defRPr/>
            </a:pPr>
            <a:endParaRPr lang="en-US" altLang="en-US"/>
          </a:p>
        </p:txBody>
      </p:sp>
      <p:sp>
        <p:nvSpPr>
          <p:cNvPr id="39" name="Rectangle 6">
            <a:extLst>
              <a:ext uri="{FF2B5EF4-FFF2-40B4-BE49-F238E27FC236}">
                <a16:creationId xmlns:a16="http://schemas.microsoft.com/office/drawing/2014/main" id="{0D54322A-2E0A-4FDE-A88C-DC6CA1B16D68}"/>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a:extLst>
              <a:ext uri="{FF2B5EF4-FFF2-40B4-BE49-F238E27FC236}">
                <a16:creationId xmlns:a16="http://schemas.microsoft.com/office/drawing/2014/main" id="{61F42B0A-6302-4C51-96B9-CE9347CB9555}"/>
              </a:ext>
            </a:extLst>
          </p:cNvPr>
          <p:cNvSpPr>
            <a:spLocks noGrp="1" noChangeArrowheads="1"/>
          </p:cNvSpPr>
          <p:nvPr>
            <p:ph type="sldNum" sz="quarter" idx="12"/>
          </p:nvPr>
        </p:nvSpPr>
        <p:spPr/>
        <p:txBody>
          <a:bodyPr/>
          <a:lstStyle>
            <a:lvl1pPr>
              <a:defRPr/>
            </a:lvl1pPr>
          </a:lstStyle>
          <a:p>
            <a:pPr>
              <a:defRPr/>
            </a:pPr>
            <a:fld id="{ED8C5F93-1E09-4A24-8DA7-B8DECE3B34D1}" type="slidenum">
              <a:rPr lang="en-US" altLang="en-US"/>
              <a:pPr>
                <a:defRPr/>
              </a:pPr>
              <a:t>‹#›</a:t>
            </a:fld>
            <a:endParaRPr lang="en-US" altLang="en-US"/>
          </a:p>
        </p:txBody>
      </p:sp>
    </p:spTree>
    <p:extLst>
      <p:ext uri="{BB962C8B-B14F-4D97-AF65-F5344CB8AC3E}">
        <p14:creationId xmlns:p14="http://schemas.microsoft.com/office/powerpoint/2010/main" val="377759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E973A52-61C3-4BC5-A38F-2A67808DF3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6AB7F50-D811-4736-8799-00E3ED3289A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69AD037-7032-46F3-B96A-C2E7D9DD2673}"/>
              </a:ext>
            </a:extLst>
          </p:cNvPr>
          <p:cNvSpPr>
            <a:spLocks noGrp="1" noChangeArrowheads="1"/>
          </p:cNvSpPr>
          <p:nvPr>
            <p:ph type="sldNum" sz="quarter" idx="12"/>
          </p:nvPr>
        </p:nvSpPr>
        <p:spPr>
          <a:ln/>
        </p:spPr>
        <p:txBody>
          <a:bodyPr/>
          <a:lstStyle>
            <a:lvl1pPr>
              <a:defRPr/>
            </a:lvl1pPr>
          </a:lstStyle>
          <a:p>
            <a:pPr>
              <a:defRPr/>
            </a:pPr>
            <a:fld id="{38E6440F-1496-4594-AFC5-44EF46F0AF30}" type="slidenum">
              <a:rPr lang="en-US" altLang="en-US"/>
              <a:pPr>
                <a:defRPr/>
              </a:pPr>
              <a:t>‹#›</a:t>
            </a:fld>
            <a:endParaRPr lang="en-US" altLang="en-US"/>
          </a:p>
        </p:txBody>
      </p:sp>
    </p:spTree>
    <p:extLst>
      <p:ext uri="{BB962C8B-B14F-4D97-AF65-F5344CB8AC3E}">
        <p14:creationId xmlns:p14="http://schemas.microsoft.com/office/powerpoint/2010/main" val="3557370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911E9C9E-0D4F-44F6-AA27-15C3EA07F74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69B8288-ACB6-4294-8A63-768935DA1FE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665D4105-0E53-455C-9A2F-43A38739F73D}"/>
              </a:ext>
            </a:extLst>
          </p:cNvPr>
          <p:cNvSpPr>
            <a:spLocks noGrp="1" noChangeArrowheads="1"/>
          </p:cNvSpPr>
          <p:nvPr>
            <p:ph type="sldNum" sz="quarter" idx="12"/>
          </p:nvPr>
        </p:nvSpPr>
        <p:spPr>
          <a:ln/>
        </p:spPr>
        <p:txBody>
          <a:bodyPr/>
          <a:lstStyle>
            <a:lvl1pPr>
              <a:defRPr/>
            </a:lvl1pPr>
          </a:lstStyle>
          <a:p>
            <a:pPr>
              <a:defRPr/>
            </a:pPr>
            <a:fld id="{2054E4C9-5D28-4724-B950-F28B423C4EAC}" type="slidenum">
              <a:rPr lang="en-US" altLang="en-US"/>
              <a:pPr>
                <a:defRPr/>
              </a:pPr>
              <a:t>‹#›</a:t>
            </a:fld>
            <a:endParaRPr lang="en-US" altLang="en-US"/>
          </a:p>
        </p:txBody>
      </p:sp>
    </p:spTree>
    <p:extLst>
      <p:ext uri="{BB962C8B-B14F-4D97-AF65-F5344CB8AC3E}">
        <p14:creationId xmlns:p14="http://schemas.microsoft.com/office/powerpoint/2010/main" val="300525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A39F75D-FF9B-418D-AA23-CCC2812973C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73A9953-0D63-44DB-9211-0FA8A9554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B73BCCA4-F450-457B-9A4E-A30DCFC6B126}"/>
              </a:ext>
            </a:extLst>
          </p:cNvPr>
          <p:cNvSpPr>
            <a:spLocks noGrp="1" noChangeArrowheads="1"/>
          </p:cNvSpPr>
          <p:nvPr>
            <p:ph type="sldNum" sz="quarter" idx="12"/>
          </p:nvPr>
        </p:nvSpPr>
        <p:spPr>
          <a:ln/>
        </p:spPr>
        <p:txBody>
          <a:bodyPr/>
          <a:lstStyle>
            <a:lvl1pPr>
              <a:defRPr/>
            </a:lvl1pPr>
          </a:lstStyle>
          <a:p>
            <a:pPr>
              <a:defRPr/>
            </a:pPr>
            <a:fld id="{8D2F6139-4B56-4539-BEEF-BF951EE990FA}" type="slidenum">
              <a:rPr lang="en-US" altLang="en-US"/>
              <a:pPr>
                <a:defRPr/>
              </a:pPr>
              <a:t>‹#›</a:t>
            </a:fld>
            <a:endParaRPr lang="en-US" altLang="en-US"/>
          </a:p>
        </p:txBody>
      </p:sp>
    </p:spTree>
    <p:extLst>
      <p:ext uri="{BB962C8B-B14F-4D97-AF65-F5344CB8AC3E}">
        <p14:creationId xmlns:p14="http://schemas.microsoft.com/office/powerpoint/2010/main" val="397301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F352BFC6-A50D-4C9F-B9A2-FF3B6B12D0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81416975-5236-4E18-BCDC-4AE8E1CA912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FF3B5FC1-C0B6-4150-A572-AE496E54CBBC}"/>
              </a:ext>
            </a:extLst>
          </p:cNvPr>
          <p:cNvSpPr>
            <a:spLocks noGrp="1" noChangeArrowheads="1"/>
          </p:cNvSpPr>
          <p:nvPr>
            <p:ph type="sldNum" sz="quarter" idx="12"/>
          </p:nvPr>
        </p:nvSpPr>
        <p:spPr>
          <a:ln/>
        </p:spPr>
        <p:txBody>
          <a:bodyPr/>
          <a:lstStyle>
            <a:lvl1pPr>
              <a:defRPr/>
            </a:lvl1pPr>
          </a:lstStyle>
          <a:p>
            <a:pPr>
              <a:defRPr/>
            </a:pPr>
            <a:fld id="{A10B5A7B-71AB-41A7-8142-901448086D5F}" type="slidenum">
              <a:rPr lang="en-US" altLang="en-US"/>
              <a:pPr>
                <a:defRPr/>
              </a:pPr>
              <a:t>‹#›</a:t>
            </a:fld>
            <a:endParaRPr lang="en-US" altLang="en-US"/>
          </a:p>
        </p:txBody>
      </p:sp>
    </p:spTree>
    <p:extLst>
      <p:ext uri="{BB962C8B-B14F-4D97-AF65-F5344CB8AC3E}">
        <p14:creationId xmlns:p14="http://schemas.microsoft.com/office/powerpoint/2010/main" val="2446602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AE9013F2-38BB-4A95-B015-E224D94D02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8B7D58B3-1980-45EC-A955-69DEE5D9626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9627F42F-9D1F-4DCA-A305-7FB1B7BD3C16}"/>
              </a:ext>
            </a:extLst>
          </p:cNvPr>
          <p:cNvSpPr>
            <a:spLocks noGrp="1" noChangeArrowheads="1"/>
          </p:cNvSpPr>
          <p:nvPr>
            <p:ph type="sldNum" sz="quarter" idx="12"/>
          </p:nvPr>
        </p:nvSpPr>
        <p:spPr>
          <a:ln/>
        </p:spPr>
        <p:txBody>
          <a:bodyPr/>
          <a:lstStyle>
            <a:lvl1pPr>
              <a:defRPr/>
            </a:lvl1pPr>
          </a:lstStyle>
          <a:p>
            <a:pPr>
              <a:defRPr/>
            </a:pPr>
            <a:fld id="{A6EED37C-4E87-4D85-9CF2-CD7F2FD304D8}" type="slidenum">
              <a:rPr lang="en-US" altLang="en-US"/>
              <a:pPr>
                <a:defRPr/>
              </a:pPr>
              <a:t>‹#›</a:t>
            </a:fld>
            <a:endParaRPr lang="en-US" altLang="en-US"/>
          </a:p>
        </p:txBody>
      </p:sp>
    </p:spTree>
    <p:extLst>
      <p:ext uri="{BB962C8B-B14F-4D97-AF65-F5344CB8AC3E}">
        <p14:creationId xmlns:p14="http://schemas.microsoft.com/office/powerpoint/2010/main" val="673765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9CCABCB-305D-4322-9D5B-CBD50F9F64B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id="{C7B3C936-33C6-450D-A895-F6593755148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10F4B633-CE04-4BF6-809C-0A5DBDA18430}"/>
              </a:ext>
            </a:extLst>
          </p:cNvPr>
          <p:cNvSpPr>
            <a:spLocks noGrp="1" noChangeArrowheads="1"/>
          </p:cNvSpPr>
          <p:nvPr>
            <p:ph type="sldNum" sz="quarter" idx="12"/>
          </p:nvPr>
        </p:nvSpPr>
        <p:spPr>
          <a:ln/>
        </p:spPr>
        <p:txBody>
          <a:bodyPr/>
          <a:lstStyle>
            <a:lvl1pPr>
              <a:defRPr/>
            </a:lvl1pPr>
          </a:lstStyle>
          <a:p>
            <a:pPr>
              <a:defRPr/>
            </a:pPr>
            <a:fld id="{6DAF78F8-70BE-4042-A391-4DA3E613DD6C}" type="slidenum">
              <a:rPr lang="en-US" altLang="en-US"/>
              <a:pPr>
                <a:defRPr/>
              </a:pPr>
              <a:t>‹#›</a:t>
            </a:fld>
            <a:endParaRPr lang="en-US" altLang="en-US"/>
          </a:p>
        </p:txBody>
      </p:sp>
    </p:spTree>
    <p:extLst>
      <p:ext uri="{BB962C8B-B14F-4D97-AF65-F5344CB8AC3E}">
        <p14:creationId xmlns:p14="http://schemas.microsoft.com/office/powerpoint/2010/main" val="201464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E95475C-63C3-4C79-9BAB-A5EE7E1B58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034CC3C-25D5-4F3F-8C95-403971A6CD0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197001C6-4734-4E81-8213-DAEF33D4AEEA}"/>
              </a:ext>
            </a:extLst>
          </p:cNvPr>
          <p:cNvSpPr>
            <a:spLocks noGrp="1" noChangeArrowheads="1"/>
          </p:cNvSpPr>
          <p:nvPr>
            <p:ph type="sldNum" sz="quarter" idx="12"/>
          </p:nvPr>
        </p:nvSpPr>
        <p:spPr>
          <a:ln/>
        </p:spPr>
        <p:txBody>
          <a:bodyPr/>
          <a:lstStyle>
            <a:lvl1pPr>
              <a:defRPr/>
            </a:lvl1pPr>
          </a:lstStyle>
          <a:p>
            <a:pPr>
              <a:defRPr/>
            </a:pPr>
            <a:fld id="{2F1F7DE8-919E-4CF8-A1B3-8C6C446814EF}" type="slidenum">
              <a:rPr lang="en-US" altLang="en-US"/>
              <a:pPr>
                <a:defRPr/>
              </a:pPr>
              <a:t>‹#›</a:t>
            </a:fld>
            <a:endParaRPr lang="en-US" altLang="en-US"/>
          </a:p>
        </p:txBody>
      </p:sp>
    </p:spTree>
    <p:extLst>
      <p:ext uri="{BB962C8B-B14F-4D97-AF65-F5344CB8AC3E}">
        <p14:creationId xmlns:p14="http://schemas.microsoft.com/office/powerpoint/2010/main" val="17628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7AE3-9C4D-45DB-B433-7778DD401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4D343-5B72-4C21-983F-7FA9EB6D7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1D65C-3BBD-417E-BFA4-3578AC05E316}"/>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5" name="Footer Placeholder 4">
            <a:extLst>
              <a:ext uri="{FF2B5EF4-FFF2-40B4-BE49-F238E27FC236}">
                <a16:creationId xmlns:a16="http://schemas.microsoft.com/office/drawing/2014/main" id="{A6A28887-508C-4BAA-85A8-F8845FED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D0718-4CEE-45EC-9A8A-BFCED73C6BE1}"/>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27641489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DD43541D-C42C-4103-9576-EE339B4DDC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734B7C0-55E2-43B3-9169-A6DF36FB21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F6CF5C25-104F-48B0-9477-2DB3C61084B0}"/>
              </a:ext>
            </a:extLst>
          </p:cNvPr>
          <p:cNvSpPr>
            <a:spLocks noGrp="1" noChangeArrowheads="1"/>
          </p:cNvSpPr>
          <p:nvPr>
            <p:ph type="sldNum" sz="quarter" idx="12"/>
          </p:nvPr>
        </p:nvSpPr>
        <p:spPr>
          <a:ln/>
        </p:spPr>
        <p:txBody>
          <a:bodyPr/>
          <a:lstStyle>
            <a:lvl1pPr>
              <a:defRPr/>
            </a:lvl1pPr>
          </a:lstStyle>
          <a:p>
            <a:pPr>
              <a:defRPr/>
            </a:pPr>
            <a:fld id="{FADEA421-1C64-4B4F-9D4D-D76DD9920035}" type="slidenum">
              <a:rPr lang="en-US" altLang="en-US"/>
              <a:pPr>
                <a:defRPr/>
              </a:pPr>
              <a:t>‹#›</a:t>
            </a:fld>
            <a:endParaRPr lang="en-US" altLang="en-US"/>
          </a:p>
        </p:txBody>
      </p:sp>
    </p:spTree>
    <p:extLst>
      <p:ext uri="{BB962C8B-B14F-4D97-AF65-F5344CB8AC3E}">
        <p14:creationId xmlns:p14="http://schemas.microsoft.com/office/powerpoint/2010/main" val="307198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099C216-BD4F-4F23-B715-A56078CA64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B763D997-4BF8-4C05-B785-D3AC3ACE9F8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38EBF367-BEB9-4960-BA0C-04F558DB582E}"/>
              </a:ext>
            </a:extLst>
          </p:cNvPr>
          <p:cNvSpPr>
            <a:spLocks noGrp="1" noChangeArrowheads="1"/>
          </p:cNvSpPr>
          <p:nvPr>
            <p:ph type="sldNum" sz="quarter" idx="12"/>
          </p:nvPr>
        </p:nvSpPr>
        <p:spPr>
          <a:ln/>
        </p:spPr>
        <p:txBody>
          <a:bodyPr/>
          <a:lstStyle>
            <a:lvl1pPr>
              <a:defRPr/>
            </a:lvl1pPr>
          </a:lstStyle>
          <a:p>
            <a:pPr>
              <a:defRPr/>
            </a:pPr>
            <a:fld id="{5D9FCFD8-D509-40A1-B2CB-8F2254C82A7C}" type="slidenum">
              <a:rPr lang="en-US" altLang="en-US"/>
              <a:pPr>
                <a:defRPr/>
              </a:pPr>
              <a:t>‹#›</a:t>
            </a:fld>
            <a:endParaRPr lang="en-US" altLang="en-US"/>
          </a:p>
        </p:txBody>
      </p:sp>
    </p:spTree>
    <p:extLst>
      <p:ext uri="{BB962C8B-B14F-4D97-AF65-F5344CB8AC3E}">
        <p14:creationId xmlns:p14="http://schemas.microsoft.com/office/powerpoint/2010/main" val="3982693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7ED5AED-2E78-4875-872B-E22BEA21CAE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F12F338-D600-48B0-BB1C-560A6D351C7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1F07F566-CD69-43EC-818D-0A742E56C393}"/>
              </a:ext>
            </a:extLst>
          </p:cNvPr>
          <p:cNvSpPr>
            <a:spLocks noGrp="1" noChangeArrowheads="1"/>
          </p:cNvSpPr>
          <p:nvPr>
            <p:ph type="sldNum" sz="quarter" idx="12"/>
          </p:nvPr>
        </p:nvSpPr>
        <p:spPr>
          <a:ln/>
        </p:spPr>
        <p:txBody>
          <a:bodyPr/>
          <a:lstStyle>
            <a:lvl1pPr>
              <a:defRPr/>
            </a:lvl1pPr>
          </a:lstStyle>
          <a:p>
            <a:pPr>
              <a:defRPr/>
            </a:pPr>
            <a:fld id="{4585372A-04AE-49EF-B3FC-5C69A003EDC2}" type="slidenum">
              <a:rPr lang="en-US" altLang="en-US"/>
              <a:pPr>
                <a:defRPr/>
              </a:pPr>
              <a:t>‹#›</a:t>
            </a:fld>
            <a:endParaRPr lang="en-US" altLang="en-US"/>
          </a:p>
        </p:txBody>
      </p:sp>
    </p:spTree>
    <p:extLst>
      <p:ext uri="{BB962C8B-B14F-4D97-AF65-F5344CB8AC3E}">
        <p14:creationId xmlns:p14="http://schemas.microsoft.com/office/powerpoint/2010/main" val="1381184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A2DEDD7F-6BE8-4E90-8CCD-BF2B6E5AEB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FB9081D-0817-45D9-B3B8-E33A0D3F7D8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A280E5AB-EF2F-46E9-ABE4-CED776EDE5D1}"/>
              </a:ext>
            </a:extLst>
          </p:cNvPr>
          <p:cNvSpPr>
            <a:spLocks noGrp="1" noChangeArrowheads="1"/>
          </p:cNvSpPr>
          <p:nvPr>
            <p:ph type="sldNum" sz="quarter" idx="12"/>
          </p:nvPr>
        </p:nvSpPr>
        <p:spPr>
          <a:ln/>
        </p:spPr>
        <p:txBody>
          <a:bodyPr/>
          <a:lstStyle>
            <a:lvl1pPr>
              <a:defRPr/>
            </a:lvl1pPr>
          </a:lstStyle>
          <a:p>
            <a:pPr>
              <a:defRPr/>
            </a:pPr>
            <a:fld id="{18CED271-9DBC-4721-9E35-93EA206593C4}" type="slidenum">
              <a:rPr lang="en-US" altLang="en-US"/>
              <a:pPr>
                <a:defRPr/>
              </a:pPr>
              <a:t>‹#›</a:t>
            </a:fld>
            <a:endParaRPr lang="en-US" altLang="en-US"/>
          </a:p>
        </p:txBody>
      </p:sp>
    </p:spTree>
    <p:extLst>
      <p:ext uri="{BB962C8B-B14F-4D97-AF65-F5344CB8AC3E}">
        <p14:creationId xmlns:p14="http://schemas.microsoft.com/office/powerpoint/2010/main" val="476622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pPr lvl="0"/>
            <a:endParaRPr lang="en-US" noProof="0"/>
          </a:p>
        </p:txBody>
      </p:sp>
      <p:sp>
        <p:nvSpPr>
          <p:cNvPr id="4" name="Rectangle 5">
            <a:extLst>
              <a:ext uri="{FF2B5EF4-FFF2-40B4-BE49-F238E27FC236}">
                <a16:creationId xmlns:a16="http://schemas.microsoft.com/office/drawing/2014/main" id="{B828FD2F-11BB-4478-A61A-AD133EB9FE5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E27B5D3-2E13-4B6B-913B-727AC8F8F6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82DBF88-2862-404A-924B-0B99CBED4359}"/>
              </a:ext>
            </a:extLst>
          </p:cNvPr>
          <p:cNvSpPr>
            <a:spLocks noGrp="1" noChangeArrowheads="1"/>
          </p:cNvSpPr>
          <p:nvPr>
            <p:ph type="sldNum" sz="quarter" idx="12"/>
          </p:nvPr>
        </p:nvSpPr>
        <p:spPr>
          <a:ln/>
        </p:spPr>
        <p:txBody>
          <a:bodyPr/>
          <a:lstStyle>
            <a:lvl1pPr>
              <a:defRPr/>
            </a:lvl1pPr>
          </a:lstStyle>
          <a:p>
            <a:pPr>
              <a:defRPr/>
            </a:pPr>
            <a:fld id="{F714FBAC-546E-4BEE-8872-162ED0996827}" type="slidenum">
              <a:rPr lang="en-US" altLang="en-US"/>
              <a:pPr>
                <a:defRPr/>
              </a:pPr>
              <a:t>‹#›</a:t>
            </a:fld>
            <a:endParaRPr lang="en-US" altLang="en-US"/>
          </a:p>
        </p:txBody>
      </p:sp>
    </p:spTree>
    <p:extLst>
      <p:ext uri="{BB962C8B-B14F-4D97-AF65-F5344CB8AC3E}">
        <p14:creationId xmlns:p14="http://schemas.microsoft.com/office/powerpoint/2010/main" val="416629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78B2-88CF-48E4-ACB8-1AD4CC185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49F28C-7796-43EB-8FE5-47A394B0A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923C7-60E0-497F-BA87-84DEAD745557}"/>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5" name="Footer Placeholder 4">
            <a:extLst>
              <a:ext uri="{FF2B5EF4-FFF2-40B4-BE49-F238E27FC236}">
                <a16:creationId xmlns:a16="http://schemas.microsoft.com/office/drawing/2014/main" id="{3DE5DD7D-274C-4D68-9F47-428D8C45A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E5D87-D204-45BE-A5D8-53B00198AB0B}"/>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427335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81B2-811B-4982-8DF0-6212B6263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F9E83-9A5E-4CDB-98F5-060AB8E87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A819B-885C-4320-B47F-AAEE6583C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7C47B2-0E03-4401-AA5A-AA9D3E1F303A}"/>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6" name="Footer Placeholder 5">
            <a:extLst>
              <a:ext uri="{FF2B5EF4-FFF2-40B4-BE49-F238E27FC236}">
                <a16:creationId xmlns:a16="http://schemas.microsoft.com/office/drawing/2014/main" id="{0F6112AF-5890-479A-AA11-596C9AFFF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ECCF6-3B2C-4E95-8FC4-DC77D6ED527D}"/>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205925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7C8A-39F6-419C-94B8-87C83FBF24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533DA-1B5F-4F8D-819B-732A8FDED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580E9-7A5D-4C1B-8C92-1349585A9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A338F-45FF-4259-9587-583AF8ABC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68EDA-9FFD-4657-B5F1-B004D1D15A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7E19B1-3A97-4C15-B863-70882A236C20}"/>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8" name="Footer Placeholder 7">
            <a:extLst>
              <a:ext uri="{FF2B5EF4-FFF2-40B4-BE49-F238E27FC236}">
                <a16:creationId xmlns:a16="http://schemas.microsoft.com/office/drawing/2014/main" id="{9A16AD81-F529-48A9-8AC5-5BB2383C7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46F52A-6C42-4D3E-AD37-E3C73D399D34}"/>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17988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9DED-F916-4827-B448-1DD32F0331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7DC063-7FDC-4101-8D48-B4DCF509A2ED}"/>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4" name="Footer Placeholder 3">
            <a:extLst>
              <a:ext uri="{FF2B5EF4-FFF2-40B4-BE49-F238E27FC236}">
                <a16:creationId xmlns:a16="http://schemas.microsoft.com/office/drawing/2014/main" id="{D7F1E20B-FE33-419B-9C67-68D0D158D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5C44AA-F8B2-430C-8865-D193B93630FB}"/>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15970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1192D-0C9D-4710-A1D8-4BA34DE3879D}"/>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3" name="Footer Placeholder 2">
            <a:extLst>
              <a:ext uri="{FF2B5EF4-FFF2-40B4-BE49-F238E27FC236}">
                <a16:creationId xmlns:a16="http://schemas.microsoft.com/office/drawing/2014/main" id="{0C51FCC5-96F7-4335-9F65-59B5167698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1C921-C4DF-450D-BEA3-5A39376E815A}"/>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287926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52CB-560A-4756-BD94-08754EA6A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4481CE-D6DE-4C9B-91BB-26D1416ED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C699D-1372-4A07-82A5-8B4594FA3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840A1-030C-42CA-9105-960B3C9B8AB8}"/>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6" name="Footer Placeholder 5">
            <a:extLst>
              <a:ext uri="{FF2B5EF4-FFF2-40B4-BE49-F238E27FC236}">
                <a16:creationId xmlns:a16="http://schemas.microsoft.com/office/drawing/2014/main" id="{5A07CC4D-E2AA-46C7-A99B-F0CCDF61A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E7E44-7943-4139-AA7A-003806AEC589}"/>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91265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6404-51CE-417A-A765-5BA3EC96B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AC6FA-206D-4960-AECC-6E16EAEB63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B600B-1CFC-45CF-8A0F-235A2AE2D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9CA21-CBC6-4B9F-B215-73B0BE6418DF}"/>
              </a:ext>
            </a:extLst>
          </p:cNvPr>
          <p:cNvSpPr>
            <a:spLocks noGrp="1"/>
          </p:cNvSpPr>
          <p:nvPr>
            <p:ph type="dt" sz="half" idx="10"/>
          </p:nvPr>
        </p:nvSpPr>
        <p:spPr/>
        <p:txBody>
          <a:bodyPr/>
          <a:lstStyle/>
          <a:p>
            <a:fld id="{D7809638-D056-4353-BE6F-A7DDDD3FFA2E}" type="datetimeFigureOut">
              <a:rPr lang="en-US" smtClean="0"/>
              <a:t>9/18/2019</a:t>
            </a:fld>
            <a:endParaRPr lang="en-US"/>
          </a:p>
        </p:txBody>
      </p:sp>
      <p:sp>
        <p:nvSpPr>
          <p:cNvPr id="6" name="Footer Placeholder 5">
            <a:extLst>
              <a:ext uri="{FF2B5EF4-FFF2-40B4-BE49-F238E27FC236}">
                <a16:creationId xmlns:a16="http://schemas.microsoft.com/office/drawing/2014/main" id="{AAB893C8-A326-47AE-8200-19ED2B3D3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DD8F3-D03A-4D09-9E4B-6389C72E403B}"/>
              </a:ext>
            </a:extLst>
          </p:cNvPr>
          <p:cNvSpPr>
            <a:spLocks noGrp="1"/>
          </p:cNvSpPr>
          <p:nvPr>
            <p:ph type="sldNum" sz="quarter" idx="12"/>
          </p:nvPr>
        </p:nvSpPr>
        <p:spPr/>
        <p:txBody>
          <a:bodyPr/>
          <a:lstStyle/>
          <a:p>
            <a:fld id="{56F52692-2CB7-468B-A323-1DA0B9E90569}" type="slidenum">
              <a:rPr lang="en-US" smtClean="0"/>
              <a:t>‹#›</a:t>
            </a:fld>
            <a:endParaRPr lang="en-US"/>
          </a:p>
        </p:txBody>
      </p:sp>
    </p:spTree>
    <p:extLst>
      <p:ext uri="{BB962C8B-B14F-4D97-AF65-F5344CB8AC3E}">
        <p14:creationId xmlns:p14="http://schemas.microsoft.com/office/powerpoint/2010/main" val="9317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9187-3782-484D-8A89-BCE737038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DF01B-7A95-4016-A72E-1C41046D1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B703A-E3D8-43EB-910E-842D88ECE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09638-D056-4353-BE6F-A7DDDD3FFA2E}" type="datetimeFigureOut">
              <a:rPr lang="en-US" smtClean="0"/>
              <a:t>9/18/2019</a:t>
            </a:fld>
            <a:endParaRPr lang="en-US"/>
          </a:p>
        </p:txBody>
      </p:sp>
      <p:sp>
        <p:nvSpPr>
          <p:cNvPr id="5" name="Footer Placeholder 4">
            <a:extLst>
              <a:ext uri="{FF2B5EF4-FFF2-40B4-BE49-F238E27FC236}">
                <a16:creationId xmlns:a16="http://schemas.microsoft.com/office/drawing/2014/main" id="{C1737A90-8508-42E0-A887-9861D4CF5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213A46-9DCE-4C5A-A782-3A6A2972A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52692-2CB7-468B-A323-1DA0B9E90569}" type="slidenum">
              <a:rPr lang="en-US" smtClean="0"/>
              <a:t>‹#›</a:t>
            </a:fld>
            <a:endParaRPr lang="en-US"/>
          </a:p>
        </p:txBody>
      </p:sp>
    </p:spTree>
    <p:extLst>
      <p:ext uri="{BB962C8B-B14F-4D97-AF65-F5344CB8AC3E}">
        <p14:creationId xmlns:p14="http://schemas.microsoft.com/office/powerpoint/2010/main" val="323156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B1A3050E-5429-4E6C-8604-A45014BA96AC}"/>
              </a:ext>
            </a:extLst>
          </p:cNvPr>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7" name="Rectangle 3">
            <a:extLst>
              <a:ext uri="{FF2B5EF4-FFF2-40B4-BE49-F238E27FC236}">
                <a16:creationId xmlns:a16="http://schemas.microsoft.com/office/drawing/2014/main" id="{74F1F62E-5F36-4698-99E6-847431B69946}"/>
              </a:ext>
            </a:extLst>
          </p:cNvPr>
          <p:cNvSpPr>
            <a:spLocks noGrp="1" noChangeArrowheads="1"/>
          </p:cNvSpPr>
          <p:nvPr>
            <p:ph type="title"/>
          </p:nvPr>
        </p:nvSpPr>
        <p:spPr bwMode="auto">
          <a:xfrm>
            <a:off x="609600" y="12223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1BA6B30-DDEA-4F33-82CF-F8F3A0A7F572}"/>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20517" name="Rectangle 5">
            <a:extLst>
              <a:ext uri="{FF2B5EF4-FFF2-40B4-BE49-F238E27FC236}">
                <a16:creationId xmlns:a16="http://schemas.microsoft.com/office/drawing/2014/main" id="{FC18ACA6-72D3-48F0-A614-52E96CB4F2FD}"/>
              </a:ext>
            </a:extLst>
          </p:cNvPr>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cs typeface="+mn-cs"/>
              </a:defRPr>
            </a:lvl1pPr>
          </a:lstStyle>
          <a:p>
            <a:pPr>
              <a:defRPr/>
            </a:pPr>
            <a:endParaRPr lang="en-US" altLang="en-US"/>
          </a:p>
        </p:txBody>
      </p:sp>
      <p:sp>
        <p:nvSpPr>
          <p:cNvPr id="320518" name="Rectangle 6">
            <a:extLst>
              <a:ext uri="{FF2B5EF4-FFF2-40B4-BE49-F238E27FC236}">
                <a16:creationId xmlns:a16="http://schemas.microsoft.com/office/drawing/2014/main" id="{56C8813B-4119-45A9-BBEA-318073961A98}"/>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mn-cs"/>
              </a:defRPr>
            </a:lvl1pPr>
          </a:lstStyle>
          <a:p>
            <a:pPr>
              <a:defRPr/>
            </a:pPr>
            <a:endParaRPr lang="en-US" altLang="en-US"/>
          </a:p>
        </p:txBody>
      </p:sp>
      <p:sp>
        <p:nvSpPr>
          <p:cNvPr id="320519" name="Rectangle 7">
            <a:extLst>
              <a:ext uri="{FF2B5EF4-FFF2-40B4-BE49-F238E27FC236}">
                <a16:creationId xmlns:a16="http://schemas.microsoft.com/office/drawing/2014/main" id="{25FA8B75-5517-4D41-9AD9-9A857F0957B7}"/>
              </a:ext>
            </a:extLst>
          </p:cNvPr>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F39C5928-48B6-4F84-83B0-746EFA216B95}" type="slidenum">
              <a:rPr lang="en-US" altLang="en-US"/>
              <a:pPr>
                <a:defRPr/>
              </a:pPr>
              <a:t>‹#›</a:t>
            </a:fld>
            <a:endParaRPr lang="en-US" altLang="en-US"/>
          </a:p>
        </p:txBody>
      </p:sp>
      <p:grpSp>
        <p:nvGrpSpPr>
          <p:cNvPr id="1032" name="Group 8">
            <a:extLst>
              <a:ext uri="{FF2B5EF4-FFF2-40B4-BE49-F238E27FC236}">
                <a16:creationId xmlns:a16="http://schemas.microsoft.com/office/drawing/2014/main" id="{05DD35E6-0009-4589-86CA-75A32129A371}"/>
              </a:ext>
            </a:extLst>
          </p:cNvPr>
          <p:cNvGrpSpPr>
            <a:grpSpLocks/>
          </p:cNvGrpSpPr>
          <p:nvPr/>
        </p:nvGrpSpPr>
        <p:grpSpPr bwMode="auto">
          <a:xfrm>
            <a:off x="10871201" y="152400"/>
            <a:ext cx="1056217" cy="1295400"/>
            <a:chOff x="5136" y="960"/>
            <a:chExt cx="528" cy="864"/>
          </a:xfrm>
        </p:grpSpPr>
        <p:sp>
          <p:nvSpPr>
            <p:cNvPr id="1033" name="Oval 9">
              <a:extLst>
                <a:ext uri="{FF2B5EF4-FFF2-40B4-BE49-F238E27FC236}">
                  <a16:creationId xmlns:a16="http://schemas.microsoft.com/office/drawing/2014/main" id="{74112963-2F8F-4C6F-AE91-FD740766FCB7}"/>
                </a:ext>
              </a:extLst>
            </p:cNvPr>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34" name="Oval 10">
              <a:extLst>
                <a:ext uri="{FF2B5EF4-FFF2-40B4-BE49-F238E27FC236}">
                  <a16:creationId xmlns:a16="http://schemas.microsoft.com/office/drawing/2014/main" id="{031406DB-968A-4C18-A1F7-5BDF70674396}"/>
                </a:ext>
              </a:extLst>
            </p:cNvPr>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35" name="Oval 11">
              <a:extLst>
                <a:ext uri="{FF2B5EF4-FFF2-40B4-BE49-F238E27FC236}">
                  <a16:creationId xmlns:a16="http://schemas.microsoft.com/office/drawing/2014/main" id="{9F40307F-756B-4CD1-B947-CC86BC989E40}"/>
                </a:ext>
              </a:extLst>
            </p:cNvPr>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36" name="Oval 12">
              <a:extLst>
                <a:ext uri="{FF2B5EF4-FFF2-40B4-BE49-F238E27FC236}">
                  <a16:creationId xmlns:a16="http://schemas.microsoft.com/office/drawing/2014/main" id="{045E68A8-7872-43F0-B245-7193BE33BABF}"/>
                </a:ext>
              </a:extLst>
            </p:cNvPr>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37" name="Oval 13">
              <a:extLst>
                <a:ext uri="{FF2B5EF4-FFF2-40B4-BE49-F238E27FC236}">
                  <a16:creationId xmlns:a16="http://schemas.microsoft.com/office/drawing/2014/main" id="{12CD86C2-1DC4-47EC-A9D9-2411422EFFFC}"/>
                </a:ext>
              </a:extLst>
            </p:cNvPr>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38" name="Oval 14">
              <a:extLst>
                <a:ext uri="{FF2B5EF4-FFF2-40B4-BE49-F238E27FC236}">
                  <a16:creationId xmlns:a16="http://schemas.microsoft.com/office/drawing/2014/main" id="{D21A5FC7-F749-45D6-AEED-9F2F1D687831}"/>
                </a:ext>
              </a:extLst>
            </p:cNvPr>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39" name="Oval 15">
              <a:extLst>
                <a:ext uri="{FF2B5EF4-FFF2-40B4-BE49-F238E27FC236}">
                  <a16:creationId xmlns:a16="http://schemas.microsoft.com/office/drawing/2014/main" id="{8CEE567E-9ABD-46F3-8CA7-D65214F4FD67}"/>
                </a:ext>
              </a:extLst>
            </p:cNvPr>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0" name="Oval 16">
              <a:extLst>
                <a:ext uri="{FF2B5EF4-FFF2-40B4-BE49-F238E27FC236}">
                  <a16:creationId xmlns:a16="http://schemas.microsoft.com/office/drawing/2014/main" id="{2582482F-A37F-4CE2-AF86-07A9BC953FEA}"/>
                </a:ext>
              </a:extLst>
            </p:cNvPr>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1" name="Oval 17">
              <a:extLst>
                <a:ext uri="{FF2B5EF4-FFF2-40B4-BE49-F238E27FC236}">
                  <a16:creationId xmlns:a16="http://schemas.microsoft.com/office/drawing/2014/main" id="{B567FEE6-0CC0-4669-B529-0F0E90126B80}"/>
                </a:ext>
              </a:extLst>
            </p:cNvPr>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2" name="Oval 18">
              <a:extLst>
                <a:ext uri="{FF2B5EF4-FFF2-40B4-BE49-F238E27FC236}">
                  <a16:creationId xmlns:a16="http://schemas.microsoft.com/office/drawing/2014/main" id="{53354BFE-6661-470D-B238-CD3179AA79D5}"/>
                </a:ext>
              </a:extLst>
            </p:cNvPr>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3" name="Oval 19">
              <a:extLst>
                <a:ext uri="{FF2B5EF4-FFF2-40B4-BE49-F238E27FC236}">
                  <a16:creationId xmlns:a16="http://schemas.microsoft.com/office/drawing/2014/main" id="{1155D57C-59EB-470E-94B1-BB312EFD43C7}"/>
                </a:ext>
              </a:extLst>
            </p:cNvPr>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4" name="Oval 20">
              <a:extLst>
                <a:ext uri="{FF2B5EF4-FFF2-40B4-BE49-F238E27FC236}">
                  <a16:creationId xmlns:a16="http://schemas.microsoft.com/office/drawing/2014/main" id="{BB7FB34D-5D90-49CC-9D60-D975F39793EE}"/>
                </a:ext>
              </a:extLst>
            </p:cNvPr>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5" name="Oval 21">
              <a:extLst>
                <a:ext uri="{FF2B5EF4-FFF2-40B4-BE49-F238E27FC236}">
                  <a16:creationId xmlns:a16="http://schemas.microsoft.com/office/drawing/2014/main" id="{87D57D9D-BC3F-42A9-922E-C1C2E04AA36C}"/>
                </a:ext>
              </a:extLst>
            </p:cNvPr>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6" name="Oval 22">
              <a:extLst>
                <a:ext uri="{FF2B5EF4-FFF2-40B4-BE49-F238E27FC236}">
                  <a16:creationId xmlns:a16="http://schemas.microsoft.com/office/drawing/2014/main" id="{D266EAB2-A345-4380-BC8D-79E0DCACF3D3}"/>
                </a:ext>
              </a:extLst>
            </p:cNvPr>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7" name="Oval 23">
              <a:extLst>
                <a:ext uri="{FF2B5EF4-FFF2-40B4-BE49-F238E27FC236}">
                  <a16:creationId xmlns:a16="http://schemas.microsoft.com/office/drawing/2014/main" id="{5A091B41-7063-4EAB-AC65-2CE38C87BEE7}"/>
                </a:ext>
              </a:extLst>
            </p:cNvPr>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8" name="Oval 24">
              <a:extLst>
                <a:ext uri="{FF2B5EF4-FFF2-40B4-BE49-F238E27FC236}">
                  <a16:creationId xmlns:a16="http://schemas.microsoft.com/office/drawing/2014/main" id="{AC697977-1178-48F0-A328-4DDF514AF523}"/>
                </a:ext>
              </a:extLst>
            </p:cNvPr>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49" name="Oval 25">
              <a:extLst>
                <a:ext uri="{FF2B5EF4-FFF2-40B4-BE49-F238E27FC236}">
                  <a16:creationId xmlns:a16="http://schemas.microsoft.com/office/drawing/2014/main" id="{2AC710DE-E349-417F-8D92-68BE37983BC0}"/>
                </a:ext>
              </a:extLst>
            </p:cNvPr>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0" name="Oval 26">
              <a:extLst>
                <a:ext uri="{FF2B5EF4-FFF2-40B4-BE49-F238E27FC236}">
                  <a16:creationId xmlns:a16="http://schemas.microsoft.com/office/drawing/2014/main" id="{20F64842-4097-4AAB-AC05-797F2FE7668A}"/>
                </a:ext>
              </a:extLst>
            </p:cNvPr>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1" name="Oval 27">
              <a:extLst>
                <a:ext uri="{FF2B5EF4-FFF2-40B4-BE49-F238E27FC236}">
                  <a16:creationId xmlns:a16="http://schemas.microsoft.com/office/drawing/2014/main" id="{1CAE025B-5DC0-481F-97D6-A4E41230DEBC}"/>
                </a:ext>
              </a:extLst>
            </p:cNvPr>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2" name="Oval 28">
              <a:extLst>
                <a:ext uri="{FF2B5EF4-FFF2-40B4-BE49-F238E27FC236}">
                  <a16:creationId xmlns:a16="http://schemas.microsoft.com/office/drawing/2014/main" id="{1BE48D68-0C38-4B5B-B4CD-7745BC1C69E9}"/>
                </a:ext>
              </a:extLst>
            </p:cNvPr>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3" name="Oval 29">
              <a:extLst>
                <a:ext uri="{FF2B5EF4-FFF2-40B4-BE49-F238E27FC236}">
                  <a16:creationId xmlns:a16="http://schemas.microsoft.com/office/drawing/2014/main" id="{AA9978B0-79D5-4D45-A5A0-790B638342EC}"/>
                </a:ext>
              </a:extLst>
            </p:cNvPr>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4" name="Oval 30">
              <a:extLst>
                <a:ext uri="{FF2B5EF4-FFF2-40B4-BE49-F238E27FC236}">
                  <a16:creationId xmlns:a16="http://schemas.microsoft.com/office/drawing/2014/main" id="{19567348-796F-4EC3-B060-A235CB26ACD2}"/>
                </a:ext>
              </a:extLst>
            </p:cNvPr>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5" name="Oval 31">
              <a:extLst>
                <a:ext uri="{FF2B5EF4-FFF2-40B4-BE49-F238E27FC236}">
                  <a16:creationId xmlns:a16="http://schemas.microsoft.com/office/drawing/2014/main" id="{3056AF24-90B3-482A-9486-40A5BA4ED400}"/>
                </a:ext>
              </a:extLst>
            </p:cNvPr>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6" name="Oval 32">
              <a:extLst>
                <a:ext uri="{FF2B5EF4-FFF2-40B4-BE49-F238E27FC236}">
                  <a16:creationId xmlns:a16="http://schemas.microsoft.com/office/drawing/2014/main" id="{3E4D1A7E-BF41-497F-A03E-D542DC9AEC69}"/>
                </a:ext>
              </a:extLst>
            </p:cNvPr>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7" name="Oval 33">
              <a:extLst>
                <a:ext uri="{FF2B5EF4-FFF2-40B4-BE49-F238E27FC236}">
                  <a16:creationId xmlns:a16="http://schemas.microsoft.com/office/drawing/2014/main" id="{7ACD3342-6C08-4308-8E40-099277EF5C95}"/>
                </a:ext>
              </a:extLst>
            </p:cNvPr>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8" name="Oval 34">
              <a:extLst>
                <a:ext uri="{FF2B5EF4-FFF2-40B4-BE49-F238E27FC236}">
                  <a16:creationId xmlns:a16="http://schemas.microsoft.com/office/drawing/2014/main" id="{62D50D6E-429E-4BE2-A122-E33E29B9C01E}"/>
                </a:ext>
              </a:extLst>
            </p:cNvPr>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59" name="Oval 35">
              <a:extLst>
                <a:ext uri="{FF2B5EF4-FFF2-40B4-BE49-F238E27FC236}">
                  <a16:creationId xmlns:a16="http://schemas.microsoft.com/office/drawing/2014/main" id="{5A3E174C-88D7-43B6-A984-7650BE2C888F}"/>
                </a:ext>
              </a:extLst>
            </p:cNvPr>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60" name="Oval 36">
              <a:extLst>
                <a:ext uri="{FF2B5EF4-FFF2-40B4-BE49-F238E27FC236}">
                  <a16:creationId xmlns:a16="http://schemas.microsoft.com/office/drawing/2014/main" id="{FA248800-ECDD-4674-854F-959D341A452F}"/>
                </a:ext>
              </a:extLst>
            </p:cNvPr>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61" name="Oval 37">
              <a:extLst>
                <a:ext uri="{FF2B5EF4-FFF2-40B4-BE49-F238E27FC236}">
                  <a16:creationId xmlns:a16="http://schemas.microsoft.com/office/drawing/2014/main" id="{B926D8B4-B493-4E76-AE3C-A1931D83B875}"/>
                </a:ext>
              </a:extLst>
            </p:cNvPr>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62" name="Oval 38">
              <a:extLst>
                <a:ext uri="{FF2B5EF4-FFF2-40B4-BE49-F238E27FC236}">
                  <a16:creationId xmlns:a16="http://schemas.microsoft.com/office/drawing/2014/main" id="{FAE5FB91-4B92-485D-821A-3BF4798F91FA}"/>
                </a:ext>
              </a:extLst>
            </p:cNvPr>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sp>
          <p:nvSpPr>
            <p:cNvPr id="1063" name="Oval 39">
              <a:extLst>
                <a:ext uri="{FF2B5EF4-FFF2-40B4-BE49-F238E27FC236}">
                  <a16:creationId xmlns:a16="http://schemas.microsoft.com/office/drawing/2014/main" id="{896DDCAF-83EB-415E-9E7C-44F29A50FB08}"/>
                </a:ext>
              </a:extLst>
            </p:cNvPr>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sz="1800">
                <a:cs typeface="Arial" charset="0"/>
              </a:endParaRPr>
            </a:p>
          </p:txBody>
        </p:sp>
      </p:grpSp>
    </p:spTree>
    <p:extLst>
      <p:ext uri="{BB962C8B-B14F-4D97-AF65-F5344CB8AC3E}">
        <p14:creationId xmlns:p14="http://schemas.microsoft.com/office/powerpoint/2010/main" val="464990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mathworks.com/help/robotics/examples/get-started-with-ros-in-simulink.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117CA10-660F-428F-8941-577E0B77C7C8}"/>
              </a:ext>
            </a:extLst>
          </p:cNvPr>
          <p:cNvSpPr>
            <a:spLocks noGrp="1" noChangeArrowheads="1"/>
          </p:cNvSpPr>
          <p:nvPr>
            <p:ph type="ctrTitle"/>
          </p:nvPr>
        </p:nvSpPr>
        <p:spPr>
          <a:xfrm>
            <a:off x="1905000" y="533400"/>
            <a:ext cx="6781800" cy="2133600"/>
          </a:xfrm>
        </p:spPr>
        <p:txBody>
          <a:bodyPr/>
          <a:lstStyle/>
          <a:p>
            <a:pPr algn="ctr">
              <a:lnSpc>
                <a:spcPct val="100000"/>
              </a:lnSpc>
            </a:pPr>
            <a:r>
              <a:rPr lang="en-US" sz="4000" dirty="0"/>
              <a:t>Connection between ROS &amp; Simulink</a:t>
            </a:r>
            <a:endParaRPr lang="en-US" sz="1800" dirty="0"/>
          </a:p>
        </p:txBody>
      </p:sp>
      <p:sp>
        <p:nvSpPr>
          <p:cNvPr id="5123" name="Subtitle 1">
            <a:extLst>
              <a:ext uri="{FF2B5EF4-FFF2-40B4-BE49-F238E27FC236}">
                <a16:creationId xmlns:a16="http://schemas.microsoft.com/office/drawing/2014/main" id="{7A9E1056-2F76-4D82-929E-353E33EEDFF5}"/>
              </a:ext>
            </a:extLst>
          </p:cNvPr>
          <p:cNvSpPr>
            <a:spLocks noGrp="1" noChangeArrowheads="1"/>
          </p:cNvSpPr>
          <p:nvPr>
            <p:ph type="subTitle" idx="1"/>
          </p:nvPr>
        </p:nvSpPr>
        <p:spPr>
          <a:xfrm>
            <a:off x="2133601" y="3049588"/>
            <a:ext cx="6488113" cy="1141413"/>
          </a:xfrm>
        </p:spPr>
        <p:txBody>
          <a:bodyPr/>
          <a:lstStyle/>
          <a:p>
            <a:r>
              <a:rPr lang="en-US" altLang="en-US" dirty="0"/>
              <a:t>Spring 2019</a:t>
            </a:r>
          </a:p>
          <a:p>
            <a:r>
              <a:rPr lang="en-US" altLang="en-US" dirty="0"/>
              <a:t>Dr. Ameya R. Godbole, MAE Dept.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67"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68" name="CustomShape 3"/>
          <p:cNvSpPr/>
          <p:nvPr/>
        </p:nvSpPr>
        <p:spPr>
          <a:xfrm>
            <a:off x="1938721" y="6304105"/>
            <a:ext cx="4723563" cy="313163"/>
          </a:xfrm>
          <a:prstGeom prst="rect">
            <a:avLst/>
          </a:prstGeom>
          <a:noFill/>
          <a:ln>
            <a:noFill/>
          </a:ln>
        </p:spPr>
      </p:sp>
      <p:sp>
        <p:nvSpPr>
          <p:cNvPr id="270" name="CustomShape 5"/>
          <p:cNvSpPr/>
          <p:nvPr/>
        </p:nvSpPr>
        <p:spPr>
          <a:xfrm>
            <a:off x="1771201" y="5915836"/>
            <a:ext cx="8204925" cy="778171"/>
          </a:xfrm>
          <a:prstGeom prst="rect">
            <a:avLst/>
          </a:prstGeom>
          <a:noFill/>
          <a:ln>
            <a:noFill/>
          </a:ln>
        </p:spPr>
        <p:txBody>
          <a:bodyPr lIns="81638" tIns="40819" rIns="81638" bIns="40819"/>
          <a:lstStyle/>
          <a:p>
            <a:r>
              <a:rPr lang="en-US" sz="1633">
                <a:latin typeface="Arial"/>
              </a:rPr>
              <a:t>After assigning bus signals to created message, we will connect it to Publisher Block. </a:t>
            </a:r>
            <a:endParaRPr sz="1633"/>
          </a:p>
          <a:p>
            <a:r>
              <a:rPr lang="en-US" sz="1633">
                <a:latin typeface="Arial"/>
              </a:rPr>
              <a:t>At this point, we can either publish this message under a user defined topic or publish it </a:t>
            </a:r>
            <a:endParaRPr sz="1633"/>
          </a:p>
          <a:p>
            <a:r>
              <a:rPr lang="en-US" sz="1633">
                <a:latin typeface="Arial"/>
              </a:rPr>
              <a:t>under already existing topic name on ROS. </a:t>
            </a:r>
            <a:endParaRPr sz="1633"/>
          </a:p>
        </p:txBody>
      </p:sp>
      <p:sp>
        <p:nvSpPr>
          <p:cNvPr id="269" name="CustomShape 4"/>
          <p:cNvSpPr/>
          <p:nvPr/>
        </p:nvSpPr>
        <p:spPr>
          <a:xfrm>
            <a:off x="6639350" y="1179049"/>
            <a:ext cx="3083735" cy="396433"/>
          </a:xfrm>
          <a:prstGeom prst="rect">
            <a:avLst/>
          </a:prstGeom>
          <a:noFill/>
          <a:ln>
            <a:noFill/>
          </a:ln>
        </p:spPr>
        <p:txBody>
          <a:bodyPr lIns="81638" tIns="40819" rIns="81638" bIns="40819"/>
          <a:lstStyle/>
          <a:p>
            <a:r>
              <a:rPr lang="en-US" dirty="0">
                <a:solidFill>
                  <a:srgbClr val="FF0000"/>
                </a:solidFill>
                <a:latin typeface="Arial"/>
              </a:rPr>
              <a:t>Creating Publisher Block</a:t>
            </a:r>
            <a:endParaRPr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25081CAF-8D93-4D8A-A04D-B7C7E0E39D55}"/>
              </a:ext>
            </a:extLst>
          </p:cNvPr>
          <p:cNvPicPr>
            <a:picLocks noChangeAspect="1"/>
          </p:cNvPicPr>
          <p:nvPr/>
        </p:nvPicPr>
        <p:blipFill rotWithShape="1">
          <a:blip r:embed="rId2">
            <a:extLst>
              <a:ext uri="{28A0092B-C50C-407E-A947-70E740481C1C}">
                <a14:useLocalDpi xmlns:a14="http://schemas.microsoft.com/office/drawing/2010/main" val="0"/>
              </a:ext>
            </a:extLst>
          </a:blip>
          <a:srcRect l="24674" t="47795" r="9193" b="3180"/>
          <a:stretch/>
        </p:blipFill>
        <p:spPr>
          <a:xfrm>
            <a:off x="2447779" y="1702190"/>
            <a:ext cx="6523228" cy="3868615"/>
          </a:xfrm>
          <a:prstGeom prst="rect">
            <a:avLst/>
          </a:prstGeom>
        </p:spPr>
      </p:pic>
    </p:spTree>
    <p:extLst>
      <p:ext uri="{BB962C8B-B14F-4D97-AF65-F5344CB8AC3E}">
        <p14:creationId xmlns:p14="http://schemas.microsoft.com/office/powerpoint/2010/main" val="15525790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Simulink Model</a:t>
            </a:r>
          </a:p>
        </p:txBody>
      </p:sp>
      <p:sp>
        <p:nvSpPr>
          <p:cNvPr id="3" name="Content Placeholder 2"/>
          <p:cNvSpPr>
            <a:spLocks noGrp="1"/>
          </p:cNvSpPr>
          <p:nvPr>
            <p:ph idx="1"/>
          </p:nvPr>
        </p:nvSpPr>
        <p:spPr/>
        <p:txBody>
          <a:bodyPr>
            <a:normAutofit/>
          </a:bodyPr>
          <a:lstStyle/>
          <a:p>
            <a:r>
              <a:rPr lang="en-US" sz="2400" dirty="0"/>
              <a:t>Download the Simulink Model “</a:t>
            </a:r>
            <a:r>
              <a:rPr lang="en-US" sz="2400" dirty="0" err="1"/>
              <a:t>SimulinkModel_ReadEncoderData_SendMotorCommands.slx</a:t>
            </a:r>
            <a:r>
              <a:rPr lang="en-US" sz="2400" dirty="0"/>
              <a:t>” from the blackboard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12"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Example Simulink Model</a:t>
            </a:r>
            <a:endParaRPr lang="en-US" dirty="0"/>
          </a:p>
        </p:txBody>
      </p:sp>
      <p:pic>
        <p:nvPicPr>
          <p:cNvPr id="4" name="Picture 3" descr="A screenshot of a cell phone&#10;&#10;Description automatically generated">
            <a:extLst>
              <a:ext uri="{FF2B5EF4-FFF2-40B4-BE49-F238E27FC236}">
                <a16:creationId xmlns:a16="http://schemas.microsoft.com/office/drawing/2014/main" id="{AB0238EA-F92E-46DE-8806-5E7FEC83A159}"/>
              </a:ext>
            </a:extLst>
          </p:cNvPr>
          <p:cNvPicPr>
            <a:picLocks noChangeAspect="1"/>
          </p:cNvPicPr>
          <p:nvPr/>
        </p:nvPicPr>
        <p:blipFill rotWithShape="1">
          <a:blip r:embed="rId2">
            <a:extLst>
              <a:ext uri="{28A0092B-C50C-407E-A947-70E740481C1C}">
                <a14:useLocalDpi xmlns:a14="http://schemas.microsoft.com/office/drawing/2010/main" val="0"/>
              </a:ext>
            </a:extLst>
          </a:blip>
          <a:srcRect l="4963" t="8466" b="2222"/>
          <a:stretch/>
        </p:blipFill>
        <p:spPr>
          <a:xfrm>
            <a:off x="5207135" y="1480457"/>
            <a:ext cx="6699114" cy="5036458"/>
          </a:xfrm>
          <a:prstGeom prst="rect">
            <a:avLst/>
          </a:prstGeom>
        </p:spPr>
      </p:pic>
      <p:sp>
        <p:nvSpPr>
          <p:cNvPr id="14" name="Line Callout 1 5">
            <a:extLst>
              <a:ext uri="{FF2B5EF4-FFF2-40B4-BE49-F238E27FC236}">
                <a16:creationId xmlns:a16="http://schemas.microsoft.com/office/drawing/2014/main" id="{17821A85-A962-42BB-8881-BE087141A539}"/>
              </a:ext>
            </a:extLst>
          </p:cNvPr>
          <p:cNvSpPr/>
          <p:nvPr/>
        </p:nvSpPr>
        <p:spPr bwMode="auto">
          <a:xfrm rot="10800000">
            <a:off x="8948030" y="493487"/>
            <a:ext cx="3048000" cy="914400"/>
          </a:xfrm>
          <a:prstGeom prst="borderCallout1">
            <a:avLst>
              <a:gd name="adj1" fmla="val -4670"/>
              <a:gd name="adj2" fmla="val 39032"/>
              <a:gd name="adj3" fmla="val -63741"/>
              <a:gd name="adj4" fmla="val 118825"/>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endParaRPr lang="en-US" b="1" dirty="0"/>
          </a:p>
        </p:txBody>
      </p:sp>
      <p:sp>
        <p:nvSpPr>
          <p:cNvPr id="16" name="Line Callout 1 6">
            <a:extLst>
              <a:ext uri="{FF2B5EF4-FFF2-40B4-BE49-F238E27FC236}">
                <a16:creationId xmlns:a16="http://schemas.microsoft.com/office/drawing/2014/main" id="{6D1B2788-054A-482A-A411-E00A7BDF5D0B}"/>
              </a:ext>
            </a:extLst>
          </p:cNvPr>
          <p:cNvSpPr/>
          <p:nvPr/>
        </p:nvSpPr>
        <p:spPr bwMode="auto">
          <a:xfrm>
            <a:off x="2209800" y="4237579"/>
            <a:ext cx="2286000" cy="427061"/>
          </a:xfrm>
          <a:prstGeom prst="borderCallout1">
            <a:avLst>
              <a:gd name="adj1" fmla="val 92406"/>
              <a:gd name="adj2" fmla="val 100287"/>
              <a:gd name="adj3" fmla="val -51666"/>
              <a:gd name="adj4" fmla="val 173445"/>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tr-TR" b="1" dirty="0" err="1"/>
              <a:t>To</a:t>
            </a:r>
            <a:r>
              <a:rPr lang="tr-TR" b="1" dirty="0"/>
              <a:t> </a:t>
            </a:r>
            <a:r>
              <a:rPr lang="tr-TR" b="1" dirty="0" err="1"/>
              <a:t>Simulate</a:t>
            </a:r>
            <a:r>
              <a:rPr lang="tr-TR" b="1" dirty="0"/>
              <a:t> Real-Time</a:t>
            </a:r>
            <a:endParaRPr lang="en-US" b="1" dirty="0"/>
          </a:p>
        </p:txBody>
      </p:sp>
      <p:sp>
        <p:nvSpPr>
          <p:cNvPr id="17" name="Content Placeholder 2">
            <a:extLst>
              <a:ext uri="{FF2B5EF4-FFF2-40B4-BE49-F238E27FC236}">
                <a16:creationId xmlns:a16="http://schemas.microsoft.com/office/drawing/2014/main" id="{F3350CE4-D552-4B24-BCDC-EABD06241E3D}"/>
              </a:ext>
            </a:extLst>
          </p:cNvPr>
          <p:cNvSpPr txBox="1">
            <a:spLocks/>
          </p:cNvSpPr>
          <p:nvPr/>
        </p:nvSpPr>
        <p:spPr>
          <a:xfrm>
            <a:off x="0" y="2597176"/>
            <a:ext cx="4885678" cy="12192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rPr>
              <a:t>You should be able to run your vehicle with this Simulink model and show encoder counts incrementing</a:t>
            </a:r>
          </a:p>
          <a:p>
            <a:r>
              <a:rPr lang="en-US" dirty="0">
                <a:solidFill>
                  <a:srgbClr val="FF0000"/>
                </a:solidFill>
              </a:rPr>
              <a:t>This is your assignment this week</a:t>
            </a:r>
          </a:p>
        </p:txBody>
      </p:sp>
      <p:sp>
        <p:nvSpPr>
          <p:cNvPr id="18" name="Line Callout 1 5">
            <a:extLst>
              <a:ext uri="{FF2B5EF4-FFF2-40B4-BE49-F238E27FC236}">
                <a16:creationId xmlns:a16="http://schemas.microsoft.com/office/drawing/2014/main" id="{44E28EEF-9FA1-4C5A-ABA7-31DA6908309E}"/>
              </a:ext>
            </a:extLst>
          </p:cNvPr>
          <p:cNvSpPr/>
          <p:nvPr/>
        </p:nvSpPr>
        <p:spPr bwMode="auto">
          <a:xfrm>
            <a:off x="2031078" y="5611113"/>
            <a:ext cx="3846313" cy="950684"/>
          </a:xfrm>
          <a:prstGeom prst="borderCallout1">
            <a:avLst>
              <a:gd name="adj1" fmla="val -4670"/>
              <a:gd name="adj2" fmla="val 39032"/>
              <a:gd name="adj3" fmla="val -83273"/>
              <a:gd name="adj4" fmla="val 138906"/>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en-US" b="1" dirty="0"/>
              <a:t>Motor PWM for left and right motors</a:t>
            </a:r>
          </a:p>
        </p:txBody>
      </p:sp>
      <p:sp>
        <p:nvSpPr>
          <p:cNvPr id="6" name="Rectangle 5">
            <a:extLst>
              <a:ext uri="{FF2B5EF4-FFF2-40B4-BE49-F238E27FC236}">
                <a16:creationId xmlns:a16="http://schemas.microsoft.com/office/drawing/2014/main" id="{091B4932-DFEA-42EA-9234-9A4381604BAB}"/>
              </a:ext>
            </a:extLst>
          </p:cNvPr>
          <p:cNvSpPr/>
          <p:nvPr/>
        </p:nvSpPr>
        <p:spPr>
          <a:xfrm>
            <a:off x="9013371" y="470878"/>
            <a:ext cx="3062514" cy="923330"/>
          </a:xfrm>
          <a:prstGeom prst="rect">
            <a:avLst/>
          </a:prstGeom>
        </p:spPr>
        <p:txBody>
          <a:bodyPr wrap="square">
            <a:spAutoFit/>
          </a:bodyPr>
          <a:lstStyle/>
          <a:p>
            <a:r>
              <a:rPr lang="en-US" b="1" dirty="0"/>
              <a:t>Encoder position: </a:t>
            </a:r>
          </a:p>
          <a:p>
            <a:r>
              <a:rPr lang="en-US" b="1" dirty="0"/>
              <a:t>To read left and right encoder </a:t>
            </a:r>
          </a:p>
          <a:p>
            <a:r>
              <a:rPr lang="en-US" b="1" dirty="0"/>
              <a:t>counts into Simulink model</a:t>
            </a:r>
          </a:p>
        </p:txBody>
      </p:sp>
      <p:cxnSp>
        <p:nvCxnSpPr>
          <p:cNvPr id="8" name="Straight Arrow Connector 7">
            <a:extLst>
              <a:ext uri="{FF2B5EF4-FFF2-40B4-BE49-F238E27FC236}">
                <a16:creationId xmlns:a16="http://schemas.microsoft.com/office/drawing/2014/main" id="{8112ECA7-1FCE-4C6F-98BC-00D30E3D42D7}"/>
              </a:ext>
            </a:extLst>
          </p:cNvPr>
          <p:cNvCxnSpPr>
            <a:cxnSpLocks/>
          </p:cNvCxnSpPr>
          <p:nvPr/>
        </p:nvCxnSpPr>
        <p:spPr>
          <a:xfrm flipH="1">
            <a:off x="8370278" y="1448972"/>
            <a:ext cx="2518116" cy="1786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4F8535-7A08-4E27-B97C-7E250EB7E0DE}"/>
              </a:ext>
            </a:extLst>
          </p:cNvPr>
          <p:cNvCxnSpPr>
            <a:cxnSpLocks/>
          </p:cNvCxnSpPr>
          <p:nvPr/>
        </p:nvCxnSpPr>
        <p:spPr>
          <a:xfrm>
            <a:off x="5894363" y="6175717"/>
            <a:ext cx="14911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9106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endParaRPr sz="1633" dirty="0"/>
          </a:p>
        </p:txBody>
      </p:sp>
      <p:sp>
        <p:nvSpPr>
          <p:cNvPr id="198"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199" name="CustomShape 3"/>
          <p:cNvSpPr/>
          <p:nvPr/>
        </p:nvSpPr>
        <p:spPr>
          <a:xfrm>
            <a:off x="1938721" y="6304105"/>
            <a:ext cx="4723563" cy="313163"/>
          </a:xfrm>
          <a:prstGeom prst="rect">
            <a:avLst/>
          </a:prstGeom>
          <a:noFill/>
          <a:ln>
            <a:noFill/>
          </a:ln>
        </p:spPr>
      </p:sp>
      <p:sp>
        <p:nvSpPr>
          <p:cNvPr id="200" name="CustomShape 4"/>
          <p:cNvSpPr/>
          <p:nvPr/>
        </p:nvSpPr>
        <p:spPr>
          <a:xfrm>
            <a:off x="2021664" y="1840476"/>
            <a:ext cx="163276" cy="623386"/>
          </a:xfrm>
          <a:prstGeom prst="rect">
            <a:avLst/>
          </a:prstGeom>
          <a:noFill/>
          <a:ln>
            <a:noFill/>
          </a:ln>
        </p:spPr>
        <p:txBody>
          <a:bodyPr lIns="81638" tIns="40819" rIns="81638" bIns="40819"/>
          <a:lstStyle/>
          <a:p>
            <a:endParaRPr sz="1633"/>
          </a:p>
          <a:p>
            <a:endParaRPr sz="1633"/>
          </a:p>
        </p:txBody>
      </p:sp>
      <p:sp>
        <p:nvSpPr>
          <p:cNvPr id="201" name="CustomShape 5"/>
          <p:cNvSpPr/>
          <p:nvPr/>
        </p:nvSpPr>
        <p:spPr>
          <a:xfrm>
            <a:off x="1855776" y="1327465"/>
            <a:ext cx="8812224" cy="2321779"/>
          </a:xfrm>
          <a:prstGeom prst="rect">
            <a:avLst/>
          </a:prstGeom>
          <a:noFill/>
          <a:ln>
            <a:noFill/>
          </a:ln>
        </p:spPr>
        <p:txBody>
          <a:bodyPr lIns="81638" tIns="40819" rIns="81638" bIns="40819"/>
          <a:lstStyle/>
          <a:p>
            <a:r>
              <a:rPr lang="en-US" sz="1633" dirty="0">
                <a:latin typeface="Arial"/>
              </a:rPr>
              <a:t>Getting Started with ROS in Simulink Tutorial from </a:t>
            </a:r>
            <a:r>
              <a:rPr lang="en-US" sz="1633" dirty="0" err="1">
                <a:latin typeface="Arial"/>
              </a:rPr>
              <a:t>Mathworks</a:t>
            </a:r>
            <a:r>
              <a:rPr lang="en-US" sz="1633" dirty="0">
                <a:latin typeface="Arial"/>
              </a:rPr>
              <a:t>:</a:t>
            </a:r>
            <a:endParaRPr sz="1633" dirty="0"/>
          </a:p>
          <a:p>
            <a:r>
              <a:rPr lang="en-US" sz="1633" dirty="0">
                <a:latin typeface="Arial"/>
                <a:hlinkClick r:id="rId2"/>
              </a:rPr>
              <a:t>https://www.mathworks.com/help/robotics/examples/get-started-with-ros-in-simulink.html</a:t>
            </a:r>
            <a:endParaRPr sz="1633" dirty="0"/>
          </a:p>
          <a:p>
            <a:pPr>
              <a:lnSpc>
                <a:spcPct val="100000"/>
              </a:lnSpc>
            </a:pPr>
            <a:endParaRPr sz="1633" dirty="0"/>
          </a:p>
        </p:txBody>
      </p:sp>
      <p:sp>
        <p:nvSpPr>
          <p:cNvPr id="202" name="CustomShape 6"/>
          <p:cNvSpPr/>
          <p:nvPr/>
        </p:nvSpPr>
        <p:spPr>
          <a:xfrm>
            <a:off x="2096772" y="2239849"/>
            <a:ext cx="8259883" cy="1706556"/>
          </a:xfrm>
          <a:prstGeom prst="rect">
            <a:avLst/>
          </a:prstGeom>
          <a:noFill/>
          <a:ln>
            <a:noFill/>
          </a:ln>
        </p:spPr>
        <p:txBody>
          <a:bodyPr lIns="81638" tIns="40819" rIns="81638" bIns="40819"/>
          <a:lstStyle/>
          <a:p>
            <a:r>
              <a:rPr lang="en-US" sz="1633" dirty="0">
                <a:latin typeface="Arial"/>
              </a:rPr>
              <a:t>Simulink Robotics System Toolbox provides ROS Simulink integration. </a:t>
            </a:r>
            <a:endParaRPr sz="1633" dirty="0"/>
          </a:p>
          <a:p>
            <a:endParaRPr sz="1633" dirty="0"/>
          </a:p>
          <a:p>
            <a:r>
              <a:rPr lang="en-US" sz="1633" dirty="0">
                <a:latin typeface="Arial"/>
              </a:rPr>
              <a:t>We are able to </a:t>
            </a:r>
            <a:endParaRPr sz="1633" dirty="0"/>
          </a:p>
          <a:p>
            <a:endParaRPr sz="1633" dirty="0"/>
          </a:p>
          <a:p>
            <a:pPr marL="285750" indent="-285750">
              <a:buFont typeface="Arial" panose="020B0604020202020204" pitchFamily="34" charset="0"/>
              <a:buChar char="•"/>
            </a:pPr>
            <a:r>
              <a:rPr lang="en-US" sz="1633" dirty="0">
                <a:latin typeface="Arial"/>
              </a:rPr>
              <a:t>create Publisher Block to send messages to ROS environment.</a:t>
            </a:r>
            <a:endParaRPr sz="1633" dirty="0"/>
          </a:p>
          <a:p>
            <a:pPr marL="285750" indent="-285750">
              <a:buFont typeface="Arial" panose="020B0604020202020204" pitchFamily="34" charset="0"/>
              <a:buChar char="•"/>
            </a:pPr>
            <a:endParaRPr sz="1633" dirty="0"/>
          </a:p>
          <a:p>
            <a:pPr marL="285750" indent="-285750">
              <a:buFont typeface="Arial" panose="020B0604020202020204" pitchFamily="34" charset="0"/>
              <a:buChar char="•"/>
            </a:pPr>
            <a:r>
              <a:rPr lang="en-US" sz="1633" dirty="0">
                <a:latin typeface="Arial"/>
              </a:rPr>
              <a:t>create Subscriber Block to get messages from specific ROS topics.</a:t>
            </a:r>
            <a:endParaRPr sz="1633" dirty="0"/>
          </a:p>
        </p:txBody>
      </p:sp>
      <p:sp>
        <p:nvSpPr>
          <p:cNvPr id="203" name="CustomShape 7"/>
          <p:cNvSpPr/>
          <p:nvPr/>
        </p:nvSpPr>
        <p:spPr>
          <a:xfrm>
            <a:off x="2021666" y="4639021"/>
            <a:ext cx="8308211" cy="777845"/>
          </a:xfrm>
          <a:prstGeom prst="rect">
            <a:avLst/>
          </a:prstGeom>
          <a:noFill/>
          <a:ln>
            <a:noFill/>
          </a:ln>
        </p:spPr>
        <p:txBody>
          <a:bodyPr lIns="81638" tIns="40819" rIns="81638" bIns="40819"/>
          <a:lstStyle/>
          <a:p>
            <a:r>
              <a:rPr lang="en-US" sz="1633" b="1" dirty="0">
                <a:latin typeface="Arial"/>
              </a:rPr>
              <a:t>Important Notice:</a:t>
            </a:r>
            <a:r>
              <a:rPr lang="en-US" sz="1633" dirty="0">
                <a:latin typeface="Arial"/>
              </a:rPr>
              <a:t>  In order to establish communication between ROS and Simulink,</a:t>
            </a:r>
            <a:endParaRPr sz="1633" dirty="0"/>
          </a:p>
          <a:p>
            <a:r>
              <a:rPr lang="en-US" sz="1633" dirty="0">
                <a:latin typeface="Arial"/>
              </a:rPr>
              <a:t> we need to use specific message types which is used by ROS.  </a:t>
            </a:r>
          </a:p>
          <a:p>
            <a:r>
              <a:rPr lang="en-US" sz="1633" dirty="0">
                <a:latin typeface="Arial"/>
              </a:rPr>
              <a:t>There are</a:t>
            </a:r>
            <a:r>
              <a:rPr lang="en-US" sz="1633" dirty="0"/>
              <a:t> </a:t>
            </a:r>
            <a:r>
              <a:rPr lang="en-US" sz="1633" dirty="0">
                <a:latin typeface="Arial"/>
              </a:rPr>
              <a:t>a lot of different message types that are supported in ROS.</a:t>
            </a:r>
            <a:endParaRPr sz="1633" dirty="0"/>
          </a:p>
        </p:txBody>
      </p:sp>
    </p:spTree>
    <p:extLst>
      <p:ext uri="{BB962C8B-B14F-4D97-AF65-F5344CB8AC3E}">
        <p14:creationId xmlns:p14="http://schemas.microsoft.com/office/powerpoint/2010/main" val="14127354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05"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06" name="CustomShape 3"/>
          <p:cNvSpPr/>
          <p:nvPr/>
        </p:nvSpPr>
        <p:spPr>
          <a:xfrm>
            <a:off x="1938721" y="6304105"/>
            <a:ext cx="4723563" cy="313163"/>
          </a:xfrm>
          <a:prstGeom prst="rect">
            <a:avLst/>
          </a:prstGeom>
          <a:noFill/>
          <a:ln>
            <a:noFill/>
          </a:ln>
        </p:spPr>
      </p:sp>
      <p:sp>
        <p:nvSpPr>
          <p:cNvPr id="207" name="CustomShape 4"/>
          <p:cNvSpPr/>
          <p:nvPr/>
        </p:nvSpPr>
        <p:spPr>
          <a:xfrm>
            <a:off x="2021664" y="1840476"/>
            <a:ext cx="163276" cy="623386"/>
          </a:xfrm>
          <a:prstGeom prst="rect">
            <a:avLst/>
          </a:prstGeom>
          <a:noFill/>
          <a:ln>
            <a:noFill/>
          </a:ln>
        </p:spPr>
        <p:txBody>
          <a:bodyPr lIns="81638" tIns="40819" rIns="81638" bIns="40819"/>
          <a:lstStyle/>
          <a:p>
            <a:endParaRPr sz="1633"/>
          </a:p>
          <a:p>
            <a:endParaRPr sz="1633"/>
          </a:p>
        </p:txBody>
      </p:sp>
      <p:sp>
        <p:nvSpPr>
          <p:cNvPr id="208" name="CustomShape 5"/>
          <p:cNvSpPr/>
          <p:nvPr/>
        </p:nvSpPr>
        <p:spPr>
          <a:xfrm>
            <a:off x="4862987" y="6321739"/>
            <a:ext cx="2731809" cy="313489"/>
          </a:xfrm>
          <a:prstGeom prst="rect">
            <a:avLst/>
          </a:prstGeom>
          <a:noFill/>
          <a:ln>
            <a:noFill/>
          </a:ln>
        </p:spPr>
        <p:txBody>
          <a:bodyPr lIns="81638" tIns="40819" rIns="81638" bIns="40819"/>
          <a:lstStyle/>
          <a:p>
            <a:r>
              <a:rPr lang="en-US" sz="1633" dirty="0">
                <a:latin typeface="Arial"/>
              </a:rPr>
              <a:t>Simulink ROS Toolbox</a:t>
            </a:r>
            <a:endParaRPr sz="1633" dirty="0"/>
          </a:p>
        </p:txBody>
      </p:sp>
      <p:pic>
        <p:nvPicPr>
          <p:cNvPr id="209" name="Resim 208"/>
          <p:cNvPicPr/>
          <p:nvPr/>
        </p:nvPicPr>
        <p:blipFill>
          <a:blip r:embed="rId2" cstate="print"/>
          <a:stretch>
            <a:fillRect/>
          </a:stretch>
        </p:blipFill>
        <p:spPr>
          <a:xfrm>
            <a:off x="2587075" y="1069788"/>
            <a:ext cx="5157223" cy="5018765"/>
          </a:xfrm>
          <a:prstGeom prst="rect">
            <a:avLst/>
          </a:prstGeom>
          <a:ln>
            <a:noFill/>
          </a:ln>
        </p:spPr>
      </p:pic>
      <p:sp>
        <p:nvSpPr>
          <p:cNvPr id="8" name="Line Callout 1 9"/>
          <p:cNvSpPr/>
          <p:nvPr/>
        </p:nvSpPr>
        <p:spPr bwMode="auto">
          <a:xfrm>
            <a:off x="7528827" y="3353913"/>
            <a:ext cx="2895600" cy="1524000"/>
          </a:xfrm>
          <a:prstGeom prst="borderCallout1">
            <a:avLst>
              <a:gd name="adj1" fmla="val 48527"/>
              <a:gd name="adj2" fmla="val -2644"/>
              <a:gd name="adj3" fmla="val 102226"/>
              <a:gd name="adj4" fmla="val -116095"/>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en-US" b="1" dirty="0"/>
              <a:t>We will </a:t>
            </a:r>
            <a:r>
              <a:rPr lang="tr-TR" b="1" dirty="0" err="1"/>
              <a:t>use</a:t>
            </a:r>
            <a:r>
              <a:rPr lang="tr-TR" b="1" dirty="0"/>
              <a:t> </a:t>
            </a:r>
            <a:r>
              <a:rPr lang="tr-TR" b="1" dirty="0" err="1"/>
              <a:t>Robotics</a:t>
            </a:r>
            <a:r>
              <a:rPr lang="tr-TR" b="1" dirty="0"/>
              <a:t> </a:t>
            </a:r>
            <a:r>
              <a:rPr lang="tr-TR" b="1" dirty="0" err="1"/>
              <a:t>System</a:t>
            </a:r>
            <a:br>
              <a:rPr lang="tr-TR" b="1" dirty="0"/>
            </a:br>
            <a:r>
              <a:rPr lang="tr-TR" b="1" dirty="0" err="1"/>
              <a:t>Toolbox</a:t>
            </a:r>
            <a:r>
              <a:rPr lang="tr-TR" b="1" dirty="0"/>
              <a:t> - ROS</a:t>
            </a:r>
            <a:r>
              <a:rPr lang="en-US" b="1" dirty="0"/>
              <a:t> blocks to read</a:t>
            </a:r>
            <a:endParaRPr lang="tr-TR" b="1" dirty="0"/>
          </a:p>
          <a:p>
            <a:r>
              <a:rPr lang="en-US" b="1" dirty="0"/>
              <a:t>encoder counts and control </a:t>
            </a:r>
            <a:endParaRPr lang="tr-TR" b="1" dirty="0"/>
          </a:p>
          <a:p>
            <a:r>
              <a:rPr lang="en-US" b="1" dirty="0"/>
              <a:t>motor speed </a:t>
            </a:r>
            <a:r>
              <a:rPr lang="tr-TR" b="1" dirty="0" err="1"/>
              <a:t>through</a:t>
            </a:r>
            <a:r>
              <a:rPr lang="tr-TR" b="1" dirty="0"/>
              <a:t> ROS.</a:t>
            </a:r>
            <a:endParaRPr lang="en-US" b="1" dirty="0"/>
          </a:p>
        </p:txBody>
      </p:sp>
    </p:spTree>
    <p:extLst>
      <p:ext uri="{BB962C8B-B14F-4D97-AF65-F5344CB8AC3E}">
        <p14:creationId xmlns:p14="http://schemas.microsoft.com/office/powerpoint/2010/main" val="25806602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11"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12" name="CustomShape 3"/>
          <p:cNvSpPr/>
          <p:nvPr/>
        </p:nvSpPr>
        <p:spPr>
          <a:xfrm>
            <a:off x="1938721" y="6304105"/>
            <a:ext cx="4723563" cy="313163"/>
          </a:xfrm>
          <a:prstGeom prst="rect">
            <a:avLst/>
          </a:prstGeom>
          <a:noFill/>
          <a:ln>
            <a:noFill/>
          </a:ln>
        </p:spPr>
      </p:sp>
      <p:sp>
        <p:nvSpPr>
          <p:cNvPr id="213" name="CustomShape 4"/>
          <p:cNvSpPr/>
          <p:nvPr/>
        </p:nvSpPr>
        <p:spPr>
          <a:xfrm>
            <a:off x="2021664" y="1262155"/>
            <a:ext cx="4074336" cy="396433"/>
          </a:xfrm>
          <a:prstGeom prst="rect">
            <a:avLst/>
          </a:prstGeom>
          <a:noFill/>
          <a:ln>
            <a:noFill/>
          </a:ln>
        </p:spPr>
        <p:txBody>
          <a:bodyPr lIns="81638" tIns="40819" rIns="81638" bIns="40819"/>
          <a:lstStyle/>
          <a:p>
            <a:r>
              <a:rPr lang="en-US" sz="2000" dirty="0">
                <a:solidFill>
                  <a:srgbClr val="FF0000"/>
                </a:solidFill>
                <a:latin typeface="Arial"/>
              </a:rPr>
              <a:t>Creating Subscriber Block</a:t>
            </a:r>
            <a:endParaRPr sz="2000"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06A1B796-43A1-4EA7-9B46-4E351172A042}"/>
              </a:ext>
            </a:extLst>
          </p:cNvPr>
          <p:cNvPicPr>
            <a:picLocks noChangeAspect="1"/>
          </p:cNvPicPr>
          <p:nvPr/>
        </p:nvPicPr>
        <p:blipFill rotWithShape="1">
          <a:blip r:embed="rId2">
            <a:extLst>
              <a:ext uri="{28A0092B-C50C-407E-A947-70E740481C1C}">
                <a14:useLocalDpi xmlns:a14="http://schemas.microsoft.com/office/drawing/2010/main" val="0"/>
              </a:ext>
            </a:extLst>
          </a:blip>
          <a:srcRect l="23689" t="11692" r="14609" b="26359"/>
          <a:stretch/>
        </p:blipFill>
        <p:spPr>
          <a:xfrm>
            <a:off x="5036234" y="1758460"/>
            <a:ext cx="6006905" cy="4824696"/>
          </a:xfrm>
          <a:prstGeom prst="rect">
            <a:avLst/>
          </a:prstGeom>
        </p:spPr>
      </p:pic>
      <p:sp>
        <p:nvSpPr>
          <p:cNvPr id="5" name="Rectangle 4">
            <a:extLst>
              <a:ext uri="{FF2B5EF4-FFF2-40B4-BE49-F238E27FC236}">
                <a16:creationId xmlns:a16="http://schemas.microsoft.com/office/drawing/2014/main" id="{2FF63F9C-7322-4AA2-967D-CA633A0ED262}"/>
              </a:ext>
            </a:extLst>
          </p:cNvPr>
          <p:cNvSpPr/>
          <p:nvPr/>
        </p:nvSpPr>
        <p:spPr>
          <a:xfrm>
            <a:off x="5022166" y="4783015"/>
            <a:ext cx="2307102" cy="17865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9">
            <a:extLst>
              <a:ext uri="{FF2B5EF4-FFF2-40B4-BE49-F238E27FC236}">
                <a16:creationId xmlns:a16="http://schemas.microsoft.com/office/drawing/2014/main" id="{900E079D-9E92-4199-9190-4DE653AFB5AD}"/>
              </a:ext>
            </a:extLst>
          </p:cNvPr>
          <p:cNvSpPr/>
          <p:nvPr/>
        </p:nvSpPr>
        <p:spPr bwMode="auto">
          <a:xfrm>
            <a:off x="633046" y="2518117"/>
            <a:ext cx="3066757" cy="1041010"/>
          </a:xfrm>
          <a:prstGeom prst="borderCallout1">
            <a:avLst>
              <a:gd name="adj1" fmla="val 55194"/>
              <a:gd name="adj2" fmla="val 100705"/>
              <a:gd name="adj3" fmla="val 11997"/>
              <a:gd name="adj4" fmla="val 152510"/>
            </a:avLst>
          </a:prstGeom>
          <a:solidFill>
            <a:srgbClr val="00B0F0"/>
          </a:solidFill>
          <a:ln w="38100" cap="flat" cmpd="sng" algn="ctr">
            <a:solidFill>
              <a:srgbClr val="0070C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r>
              <a:rPr lang="en-US" b="1" dirty="0"/>
              <a:t>We will use </a:t>
            </a:r>
            <a:r>
              <a:rPr lang="tr-TR" b="1" dirty="0"/>
              <a:t>ROS</a:t>
            </a:r>
            <a:r>
              <a:rPr lang="en-US" b="1" dirty="0"/>
              <a:t> Subscribe</a:t>
            </a:r>
            <a:br>
              <a:rPr lang="en-US" b="1" dirty="0"/>
            </a:br>
            <a:r>
              <a:rPr lang="en-US" b="1" dirty="0"/>
              <a:t>blocks to read encoder counts</a:t>
            </a:r>
          </a:p>
        </p:txBody>
      </p:sp>
    </p:spTree>
    <p:extLst>
      <p:ext uri="{BB962C8B-B14F-4D97-AF65-F5344CB8AC3E}">
        <p14:creationId xmlns:p14="http://schemas.microsoft.com/office/powerpoint/2010/main" val="16355497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26"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27" name="CustomShape 3"/>
          <p:cNvSpPr/>
          <p:nvPr/>
        </p:nvSpPr>
        <p:spPr>
          <a:xfrm>
            <a:off x="1938721" y="6304105"/>
            <a:ext cx="4723563" cy="313163"/>
          </a:xfrm>
          <a:prstGeom prst="rect">
            <a:avLst/>
          </a:prstGeom>
          <a:noFill/>
          <a:ln>
            <a:noFill/>
          </a:ln>
        </p:spPr>
      </p:sp>
      <p:sp>
        <p:nvSpPr>
          <p:cNvPr id="228" name="CustomShape 4"/>
          <p:cNvSpPr/>
          <p:nvPr/>
        </p:nvSpPr>
        <p:spPr>
          <a:xfrm>
            <a:off x="2021664" y="1262155"/>
            <a:ext cx="3921936" cy="396433"/>
          </a:xfrm>
          <a:prstGeom prst="rect">
            <a:avLst/>
          </a:prstGeom>
          <a:noFill/>
          <a:ln>
            <a:noFill/>
          </a:ln>
        </p:spPr>
        <p:txBody>
          <a:bodyPr lIns="81638" tIns="40819" rIns="81638" bIns="40819"/>
          <a:lstStyle/>
          <a:p>
            <a:r>
              <a:rPr lang="en-US" sz="2000" dirty="0">
                <a:solidFill>
                  <a:srgbClr val="FF0000"/>
                </a:solidFill>
                <a:latin typeface="Arial"/>
              </a:rPr>
              <a:t>Creating Subscriber Block</a:t>
            </a:r>
            <a:endParaRPr sz="2000" dirty="0">
              <a:solidFill>
                <a:srgbClr val="FF0000"/>
              </a:solidFill>
            </a:endParaRPr>
          </a:p>
        </p:txBody>
      </p:sp>
      <p:sp>
        <p:nvSpPr>
          <p:cNvPr id="233" name="CustomShape 8"/>
          <p:cNvSpPr/>
          <p:nvPr/>
        </p:nvSpPr>
        <p:spPr>
          <a:xfrm>
            <a:off x="543397" y="2310368"/>
            <a:ext cx="3389973" cy="2072946"/>
          </a:xfrm>
          <a:prstGeom prst="rect">
            <a:avLst/>
          </a:prstGeom>
          <a:noFill/>
          <a:ln>
            <a:noFill/>
          </a:ln>
        </p:spPr>
        <p:txBody>
          <a:bodyPr lIns="81638" tIns="40819" rIns="81638" bIns="40819"/>
          <a:lstStyle/>
          <a:p>
            <a:r>
              <a:rPr lang="en-US" sz="1633" b="1" dirty="0">
                <a:latin typeface="Arial"/>
              </a:rPr>
              <a:t>If any topics are published, </a:t>
            </a:r>
            <a:endParaRPr sz="1633" b="1" dirty="0"/>
          </a:p>
          <a:p>
            <a:r>
              <a:rPr lang="en-US" sz="1633" b="1" dirty="0">
                <a:latin typeface="Arial"/>
              </a:rPr>
              <a:t>you will see them here.</a:t>
            </a:r>
          </a:p>
          <a:p>
            <a:endParaRPr lang="en-US" sz="1633" b="1" dirty="0">
              <a:latin typeface="Arial"/>
            </a:endParaRPr>
          </a:p>
          <a:p>
            <a:r>
              <a:rPr lang="en-US" sz="1633" b="1" dirty="0">
                <a:latin typeface="Arial"/>
              </a:rPr>
              <a:t>It will be /</a:t>
            </a:r>
            <a:r>
              <a:rPr lang="en-US" sz="1633" b="1" dirty="0" err="1">
                <a:latin typeface="Arial"/>
              </a:rPr>
              <a:t>enco_R</a:t>
            </a:r>
            <a:r>
              <a:rPr lang="en-US" sz="1633" b="1" dirty="0">
                <a:latin typeface="Arial"/>
              </a:rPr>
              <a:t> for the Right encoder ticks and /</a:t>
            </a:r>
            <a:r>
              <a:rPr lang="en-US" sz="1633" b="1" dirty="0" err="1">
                <a:latin typeface="Arial"/>
              </a:rPr>
              <a:t>enco_L</a:t>
            </a:r>
            <a:r>
              <a:rPr lang="en-US" sz="1633" b="1" dirty="0">
                <a:latin typeface="Arial"/>
              </a:rPr>
              <a:t> for the Left encoder ticks</a:t>
            </a:r>
            <a:endParaRPr sz="1633" b="1" dirty="0"/>
          </a:p>
        </p:txBody>
      </p:sp>
      <p:sp>
        <p:nvSpPr>
          <p:cNvPr id="2" name="Dikdörtgen 1"/>
          <p:cNvSpPr/>
          <p:nvPr/>
        </p:nvSpPr>
        <p:spPr>
          <a:xfrm>
            <a:off x="543395" y="2310368"/>
            <a:ext cx="3172261" cy="15504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DAA9573F-587E-45E1-8560-6E11BF17F91B}"/>
              </a:ext>
            </a:extLst>
          </p:cNvPr>
          <p:cNvPicPr>
            <a:picLocks noChangeAspect="1"/>
          </p:cNvPicPr>
          <p:nvPr/>
        </p:nvPicPr>
        <p:blipFill rotWithShape="1">
          <a:blip r:embed="rId2">
            <a:extLst>
              <a:ext uri="{28A0092B-C50C-407E-A947-70E740481C1C}">
                <a14:useLocalDpi xmlns:a14="http://schemas.microsoft.com/office/drawing/2010/main" val="0"/>
              </a:ext>
            </a:extLst>
          </a:blip>
          <a:srcRect l="5145" t="8205" r="1972" b="29436"/>
          <a:stretch/>
        </p:blipFill>
        <p:spPr>
          <a:xfrm>
            <a:off x="4229685" y="1661997"/>
            <a:ext cx="7962315" cy="4276578"/>
          </a:xfrm>
          <a:prstGeom prst="rect">
            <a:avLst/>
          </a:prstGeom>
        </p:spPr>
      </p:pic>
      <p:sp>
        <p:nvSpPr>
          <p:cNvPr id="14" name="Line 5">
            <a:extLst>
              <a:ext uri="{FF2B5EF4-FFF2-40B4-BE49-F238E27FC236}">
                <a16:creationId xmlns:a16="http://schemas.microsoft.com/office/drawing/2014/main" id="{403C058B-A90F-43D6-815D-1807AC72F1DD}"/>
              </a:ext>
            </a:extLst>
          </p:cNvPr>
          <p:cNvSpPr/>
          <p:nvPr/>
        </p:nvSpPr>
        <p:spPr>
          <a:xfrm flipV="1">
            <a:off x="6778171" y="4760686"/>
            <a:ext cx="3759200" cy="1567543"/>
          </a:xfrm>
          <a:prstGeom prst="line">
            <a:avLst/>
          </a:prstGeom>
          <a:ln w="28575">
            <a:solidFill>
              <a:srgbClr val="000000"/>
            </a:solidFill>
            <a:tailEnd type="triangle" w="med" len="med"/>
          </a:ln>
        </p:spPr>
      </p:sp>
      <p:sp>
        <p:nvSpPr>
          <p:cNvPr id="15" name="CustomShape 6">
            <a:extLst>
              <a:ext uri="{FF2B5EF4-FFF2-40B4-BE49-F238E27FC236}">
                <a16:creationId xmlns:a16="http://schemas.microsoft.com/office/drawing/2014/main" id="{4143A68C-72B5-42DC-A7F2-833E2786860A}"/>
              </a:ext>
            </a:extLst>
          </p:cNvPr>
          <p:cNvSpPr/>
          <p:nvPr/>
        </p:nvSpPr>
        <p:spPr>
          <a:xfrm>
            <a:off x="3444431" y="6144635"/>
            <a:ext cx="3317107" cy="579955"/>
          </a:xfrm>
          <a:prstGeom prst="rect">
            <a:avLst/>
          </a:prstGeom>
          <a:noFill/>
          <a:ln w="19050">
            <a:solidFill>
              <a:srgbClr val="3465A4"/>
            </a:solidFill>
          </a:ln>
        </p:spPr>
      </p:sp>
      <p:sp>
        <p:nvSpPr>
          <p:cNvPr id="16" name="CustomShape 7">
            <a:extLst>
              <a:ext uri="{FF2B5EF4-FFF2-40B4-BE49-F238E27FC236}">
                <a16:creationId xmlns:a16="http://schemas.microsoft.com/office/drawing/2014/main" id="{4CB42155-4DEE-4B45-8480-D0508F5F9684}"/>
              </a:ext>
            </a:extLst>
          </p:cNvPr>
          <p:cNvSpPr/>
          <p:nvPr/>
        </p:nvSpPr>
        <p:spPr>
          <a:xfrm>
            <a:off x="3527375" y="6278521"/>
            <a:ext cx="3400051" cy="777845"/>
          </a:xfrm>
          <a:prstGeom prst="rect">
            <a:avLst/>
          </a:prstGeom>
          <a:noFill/>
          <a:ln>
            <a:noFill/>
          </a:ln>
        </p:spPr>
        <p:txBody>
          <a:bodyPr lIns="81638" tIns="40819" rIns="81638" bIns="40819"/>
          <a:lstStyle/>
          <a:p>
            <a:r>
              <a:rPr lang="en-US" sz="1633" dirty="0">
                <a:latin typeface="Arial"/>
              </a:rPr>
              <a:t>Select topics from ROS Networks</a:t>
            </a:r>
            <a:endParaRPr sz="1633" dirty="0"/>
          </a:p>
          <a:p>
            <a:endParaRPr sz="1633" dirty="0"/>
          </a:p>
          <a:p>
            <a:endParaRPr sz="1633" dirty="0"/>
          </a:p>
        </p:txBody>
      </p:sp>
      <p:sp>
        <p:nvSpPr>
          <p:cNvPr id="17" name="Line 5">
            <a:extLst>
              <a:ext uri="{FF2B5EF4-FFF2-40B4-BE49-F238E27FC236}">
                <a16:creationId xmlns:a16="http://schemas.microsoft.com/office/drawing/2014/main" id="{3689653F-41C3-4106-A13C-47C1D06D227A}"/>
              </a:ext>
            </a:extLst>
          </p:cNvPr>
          <p:cNvSpPr/>
          <p:nvPr/>
        </p:nvSpPr>
        <p:spPr>
          <a:xfrm>
            <a:off x="3709069" y="3076247"/>
            <a:ext cx="1538180" cy="989315"/>
          </a:xfrm>
          <a:prstGeom prst="line">
            <a:avLst/>
          </a:prstGeom>
          <a:ln w="28575">
            <a:solidFill>
              <a:srgbClr val="000000"/>
            </a:solidFill>
            <a:tailEnd type="triangle" w="med" len="med"/>
          </a:ln>
        </p:spPr>
      </p:sp>
    </p:spTree>
    <p:extLst>
      <p:ext uri="{BB962C8B-B14F-4D97-AF65-F5344CB8AC3E}">
        <p14:creationId xmlns:p14="http://schemas.microsoft.com/office/powerpoint/2010/main" val="32521946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16"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17" name="CustomShape 3"/>
          <p:cNvSpPr/>
          <p:nvPr/>
        </p:nvSpPr>
        <p:spPr>
          <a:xfrm>
            <a:off x="1938721" y="6304105"/>
            <a:ext cx="4723563" cy="313163"/>
          </a:xfrm>
          <a:prstGeom prst="rect">
            <a:avLst/>
          </a:prstGeom>
          <a:noFill/>
          <a:ln>
            <a:noFill/>
          </a:ln>
        </p:spPr>
      </p:sp>
      <p:sp>
        <p:nvSpPr>
          <p:cNvPr id="218" name="CustomShape 4"/>
          <p:cNvSpPr/>
          <p:nvPr/>
        </p:nvSpPr>
        <p:spPr>
          <a:xfrm>
            <a:off x="2021666" y="1262155"/>
            <a:ext cx="3464735" cy="396433"/>
          </a:xfrm>
          <a:prstGeom prst="rect">
            <a:avLst/>
          </a:prstGeom>
          <a:noFill/>
          <a:ln>
            <a:noFill/>
          </a:ln>
        </p:spPr>
        <p:txBody>
          <a:bodyPr lIns="81638" tIns="40819" rIns="81638" bIns="40819"/>
          <a:lstStyle/>
          <a:p>
            <a:r>
              <a:rPr lang="en-US" sz="2000" dirty="0">
                <a:solidFill>
                  <a:srgbClr val="FF0000"/>
                </a:solidFill>
                <a:latin typeface="Arial"/>
              </a:rPr>
              <a:t>Creating Subscriber Block</a:t>
            </a:r>
            <a:endParaRPr sz="2000" dirty="0">
              <a:solidFill>
                <a:srgbClr val="FF0000"/>
              </a:solidFill>
            </a:endParaRPr>
          </a:p>
        </p:txBody>
      </p:sp>
      <p:sp>
        <p:nvSpPr>
          <p:cNvPr id="219" name="CustomShape 5"/>
          <p:cNvSpPr/>
          <p:nvPr/>
        </p:nvSpPr>
        <p:spPr>
          <a:xfrm>
            <a:off x="2021665" y="1991017"/>
            <a:ext cx="8044588" cy="545667"/>
          </a:xfrm>
          <a:prstGeom prst="rect">
            <a:avLst/>
          </a:prstGeom>
          <a:noFill/>
          <a:ln>
            <a:noFill/>
          </a:ln>
        </p:spPr>
        <p:txBody>
          <a:bodyPr lIns="81638" tIns="40819" rIns="81638" bIns="40819"/>
          <a:lstStyle/>
          <a:p>
            <a:r>
              <a:rPr lang="en-US" sz="1633" dirty="0">
                <a:latin typeface="Arial"/>
              </a:rPr>
              <a:t>To receive messages from ROS environment, make sure there are available topics</a:t>
            </a:r>
            <a:endParaRPr sz="1633" dirty="0"/>
          </a:p>
          <a:p>
            <a:r>
              <a:rPr lang="en-US" sz="1633" dirty="0">
                <a:latin typeface="Arial"/>
              </a:rPr>
              <a:t>that is published in ROS. </a:t>
            </a:r>
            <a:endParaRPr sz="1633" dirty="0"/>
          </a:p>
        </p:txBody>
      </p:sp>
      <p:pic>
        <p:nvPicPr>
          <p:cNvPr id="221" name="Resim 220"/>
          <p:cNvPicPr/>
          <p:nvPr/>
        </p:nvPicPr>
        <p:blipFill>
          <a:blip r:embed="rId2" cstate="print"/>
          <a:stretch>
            <a:fillRect/>
          </a:stretch>
        </p:blipFill>
        <p:spPr>
          <a:xfrm>
            <a:off x="2187552" y="3649897"/>
            <a:ext cx="2591184" cy="1156644"/>
          </a:xfrm>
          <a:prstGeom prst="rect">
            <a:avLst/>
          </a:prstGeom>
          <a:ln>
            <a:noFill/>
          </a:ln>
        </p:spPr>
      </p:pic>
      <p:sp>
        <p:nvSpPr>
          <p:cNvPr id="222" name="CustomShape 7"/>
          <p:cNvSpPr/>
          <p:nvPr/>
        </p:nvSpPr>
        <p:spPr>
          <a:xfrm>
            <a:off x="5754144" y="3815785"/>
            <a:ext cx="4752514" cy="1010023"/>
          </a:xfrm>
          <a:prstGeom prst="rect">
            <a:avLst/>
          </a:prstGeom>
          <a:noFill/>
          <a:ln>
            <a:noFill/>
          </a:ln>
        </p:spPr>
        <p:txBody>
          <a:bodyPr lIns="81638" tIns="40819" rIns="81638" bIns="40819"/>
          <a:lstStyle/>
          <a:p>
            <a:r>
              <a:rPr lang="en-US" sz="1633" dirty="0" err="1">
                <a:latin typeface="Arial"/>
              </a:rPr>
              <a:t>IsNew</a:t>
            </a:r>
            <a:r>
              <a:rPr lang="en-US" sz="1633" dirty="0">
                <a:latin typeface="Arial"/>
              </a:rPr>
              <a:t> output port of Subscriber block is used</a:t>
            </a:r>
            <a:endParaRPr sz="1633" dirty="0"/>
          </a:p>
          <a:p>
            <a:r>
              <a:rPr lang="en-US" sz="1633" dirty="0">
                <a:latin typeface="Arial"/>
              </a:rPr>
              <a:t>to update information, according to whether </a:t>
            </a:r>
            <a:endParaRPr sz="1633" dirty="0"/>
          </a:p>
          <a:p>
            <a:r>
              <a:rPr lang="en-US" sz="1633" dirty="0">
                <a:latin typeface="Arial"/>
              </a:rPr>
              <a:t>message is received from previous time step or</a:t>
            </a:r>
            <a:endParaRPr sz="1633" dirty="0"/>
          </a:p>
          <a:p>
            <a:r>
              <a:rPr lang="tr-TR" sz="1633" dirty="0" err="1">
                <a:latin typeface="Arial"/>
              </a:rPr>
              <a:t>just</a:t>
            </a:r>
            <a:r>
              <a:rPr lang="tr-TR" sz="1633" dirty="0">
                <a:latin typeface="Arial"/>
              </a:rPr>
              <a:t> n</a:t>
            </a:r>
            <a:r>
              <a:rPr lang="en-US" sz="1633" dirty="0">
                <a:latin typeface="Arial"/>
              </a:rPr>
              <a:t>ow, indicating as a </a:t>
            </a:r>
            <a:r>
              <a:rPr lang="en-US" sz="1633" dirty="0" err="1">
                <a:latin typeface="Arial"/>
              </a:rPr>
              <a:t>boolean</a:t>
            </a:r>
            <a:r>
              <a:rPr lang="en-US" sz="1633" dirty="0">
                <a:latin typeface="Arial"/>
              </a:rPr>
              <a:t> value. (T - F)  </a:t>
            </a:r>
            <a:endParaRPr sz="1633" dirty="0"/>
          </a:p>
        </p:txBody>
      </p:sp>
      <p:pic>
        <p:nvPicPr>
          <p:cNvPr id="223" name="Resim 222"/>
          <p:cNvPicPr/>
          <p:nvPr/>
        </p:nvPicPr>
        <p:blipFill>
          <a:blip r:embed="rId3" cstate="print"/>
          <a:stretch>
            <a:fillRect/>
          </a:stretch>
        </p:blipFill>
        <p:spPr>
          <a:xfrm>
            <a:off x="2229351" y="5308776"/>
            <a:ext cx="3524140" cy="1087742"/>
          </a:xfrm>
          <a:prstGeom prst="rect">
            <a:avLst/>
          </a:prstGeom>
          <a:ln>
            <a:noFill/>
          </a:ln>
        </p:spPr>
      </p:pic>
      <p:sp>
        <p:nvSpPr>
          <p:cNvPr id="224" name="CustomShape 8"/>
          <p:cNvSpPr/>
          <p:nvPr/>
        </p:nvSpPr>
        <p:spPr>
          <a:xfrm>
            <a:off x="6251809" y="5474665"/>
            <a:ext cx="4316617" cy="777845"/>
          </a:xfrm>
          <a:prstGeom prst="rect">
            <a:avLst/>
          </a:prstGeom>
          <a:noFill/>
          <a:ln>
            <a:noFill/>
          </a:ln>
        </p:spPr>
        <p:txBody>
          <a:bodyPr lIns="81638" tIns="40819" rIns="81638" bIns="40819"/>
          <a:lstStyle/>
          <a:p>
            <a:r>
              <a:rPr lang="en-US" sz="1633" dirty="0">
                <a:latin typeface="Arial"/>
              </a:rPr>
              <a:t>Using Enabled Subsystem, we can update</a:t>
            </a:r>
            <a:endParaRPr sz="1633" dirty="0"/>
          </a:p>
          <a:p>
            <a:r>
              <a:rPr lang="en-US" sz="1633" dirty="0">
                <a:latin typeface="Arial"/>
              </a:rPr>
              <a:t>system output only when there is a new coming data published from ROS.</a:t>
            </a:r>
            <a:endParaRPr sz="1633" dirty="0"/>
          </a:p>
        </p:txBody>
      </p:sp>
    </p:spTree>
    <p:extLst>
      <p:ext uri="{BB962C8B-B14F-4D97-AF65-F5344CB8AC3E}">
        <p14:creationId xmlns:p14="http://schemas.microsoft.com/office/powerpoint/2010/main" val="8513064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5167F24-33A0-4E76-8735-0A2CE1179C11}"/>
              </a:ext>
            </a:extLst>
          </p:cNvPr>
          <p:cNvPicPr>
            <a:picLocks noChangeAspect="1"/>
          </p:cNvPicPr>
          <p:nvPr/>
        </p:nvPicPr>
        <p:blipFill rotWithShape="1">
          <a:blip r:embed="rId2">
            <a:extLst>
              <a:ext uri="{28A0092B-C50C-407E-A947-70E740481C1C}">
                <a14:useLocalDpi xmlns:a14="http://schemas.microsoft.com/office/drawing/2010/main" val="0"/>
              </a:ext>
            </a:extLst>
          </a:blip>
          <a:srcRect l="30021" t="15450" r="22064" b="49630"/>
          <a:stretch/>
        </p:blipFill>
        <p:spPr>
          <a:xfrm>
            <a:off x="3759202" y="3309262"/>
            <a:ext cx="4107543" cy="2394857"/>
          </a:xfrm>
          <a:prstGeom prst="rect">
            <a:avLst/>
          </a:prstGeom>
        </p:spPr>
      </p:pic>
      <p:sp>
        <p:nvSpPr>
          <p:cNvPr id="4" name="CustomShape 6">
            <a:extLst>
              <a:ext uri="{FF2B5EF4-FFF2-40B4-BE49-F238E27FC236}">
                <a16:creationId xmlns:a16="http://schemas.microsoft.com/office/drawing/2014/main" id="{8F40E28D-963F-4421-BADB-D45DA4A3FF24}"/>
              </a:ext>
            </a:extLst>
          </p:cNvPr>
          <p:cNvSpPr/>
          <p:nvPr/>
        </p:nvSpPr>
        <p:spPr>
          <a:xfrm>
            <a:off x="6181329" y="1845843"/>
            <a:ext cx="3565612" cy="777845"/>
          </a:xfrm>
          <a:prstGeom prst="rect">
            <a:avLst/>
          </a:prstGeom>
          <a:noFill/>
          <a:ln>
            <a:noFill/>
          </a:ln>
        </p:spPr>
        <p:txBody>
          <a:bodyPr lIns="81638" tIns="40819" rIns="81638" bIns="40819"/>
          <a:lstStyle/>
          <a:p>
            <a:r>
              <a:rPr lang="en-US" dirty="0">
                <a:latin typeface="Arial"/>
              </a:rPr>
              <a:t>Use </a:t>
            </a:r>
            <a:r>
              <a:rPr lang="en-US" b="1" dirty="0">
                <a:latin typeface="Arial"/>
              </a:rPr>
              <a:t>Bus Selector </a:t>
            </a:r>
            <a:r>
              <a:rPr lang="en-US" dirty="0">
                <a:latin typeface="Arial"/>
              </a:rPr>
              <a:t>block to reach messages </a:t>
            </a:r>
            <a:r>
              <a:rPr lang="tr-TR" dirty="0" err="1">
                <a:latin typeface="Arial"/>
              </a:rPr>
              <a:t>published</a:t>
            </a:r>
            <a:r>
              <a:rPr lang="tr-TR" dirty="0">
                <a:latin typeface="Arial"/>
              </a:rPr>
              <a:t> </a:t>
            </a:r>
            <a:r>
              <a:rPr lang="tr-TR" dirty="0" err="1">
                <a:latin typeface="Arial"/>
              </a:rPr>
              <a:t>by</a:t>
            </a:r>
            <a:r>
              <a:rPr lang="en-US" dirty="0">
                <a:latin typeface="Arial"/>
              </a:rPr>
              <a:t> previously</a:t>
            </a:r>
            <a:r>
              <a:rPr lang="tr-TR" dirty="0"/>
              <a:t> </a:t>
            </a:r>
            <a:r>
              <a:rPr lang="en-US" dirty="0">
                <a:latin typeface="Arial"/>
              </a:rPr>
              <a:t>selected topic.</a:t>
            </a:r>
            <a:endParaRPr dirty="0"/>
          </a:p>
        </p:txBody>
      </p:sp>
      <p:sp>
        <p:nvSpPr>
          <p:cNvPr id="5" name="Line 9">
            <a:extLst>
              <a:ext uri="{FF2B5EF4-FFF2-40B4-BE49-F238E27FC236}">
                <a16:creationId xmlns:a16="http://schemas.microsoft.com/office/drawing/2014/main" id="{331A4A47-F09C-48DC-A342-FE277E16C0D5}"/>
              </a:ext>
            </a:extLst>
          </p:cNvPr>
          <p:cNvSpPr/>
          <p:nvPr/>
        </p:nvSpPr>
        <p:spPr>
          <a:xfrm flipH="1">
            <a:off x="5689601" y="2757720"/>
            <a:ext cx="1451429" cy="899886"/>
          </a:xfrm>
          <a:prstGeom prst="line">
            <a:avLst/>
          </a:prstGeom>
          <a:ln w="19050">
            <a:solidFill>
              <a:srgbClr val="FF0000"/>
            </a:solidFill>
            <a:tailEnd type="triangle" w="med" len="med"/>
          </a:ln>
        </p:spPr>
      </p:sp>
      <p:sp>
        <p:nvSpPr>
          <p:cNvPr id="6" name="CustomShape 4">
            <a:extLst>
              <a:ext uri="{FF2B5EF4-FFF2-40B4-BE49-F238E27FC236}">
                <a16:creationId xmlns:a16="http://schemas.microsoft.com/office/drawing/2014/main" id="{C747B9A8-80AB-46C0-99B1-6AA2AFA67057}"/>
              </a:ext>
            </a:extLst>
          </p:cNvPr>
          <p:cNvSpPr/>
          <p:nvPr/>
        </p:nvSpPr>
        <p:spPr>
          <a:xfrm>
            <a:off x="1795000" y="1128433"/>
            <a:ext cx="3102458" cy="396433"/>
          </a:xfrm>
          <a:prstGeom prst="rect">
            <a:avLst/>
          </a:prstGeom>
          <a:noFill/>
          <a:ln>
            <a:noFill/>
          </a:ln>
        </p:spPr>
        <p:txBody>
          <a:bodyPr lIns="81638" tIns="40819" rIns="81638" bIns="40819"/>
          <a:lstStyle/>
          <a:p>
            <a:r>
              <a:rPr lang="en-US" sz="2000" dirty="0">
                <a:solidFill>
                  <a:srgbClr val="FF0000"/>
                </a:solidFill>
                <a:latin typeface="Arial"/>
              </a:rPr>
              <a:t>Creating Subscriber Block</a:t>
            </a:r>
            <a:endParaRPr sz="2000" dirty="0">
              <a:solidFill>
                <a:srgbClr val="FF0000"/>
              </a:solidFill>
            </a:endParaRPr>
          </a:p>
        </p:txBody>
      </p:sp>
      <p:sp>
        <p:nvSpPr>
          <p:cNvPr id="7" name="CustomShape 1">
            <a:extLst>
              <a:ext uri="{FF2B5EF4-FFF2-40B4-BE49-F238E27FC236}">
                <a16:creationId xmlns:a16="http://schemas.microsoft.com/office/drawing/2014/main" id="{BFC461CB-AF91-4645-8C97-1957AC8E0B17}"/>
              </a:ext>
            </a:extLst>
          </p:cNvPr>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8" name="Metin kutusu 2">
            <a:extLst>
              <a:ext uri="{FF2B5EF4-FFF2-40B4-BE49-F238E27FC236}">
                <a16:creationId xmlns:a16="http://schemas.microsoft.com/office/drawing/2014/main" id="{E4EF971F-00C9-40A2-91A2-1E4D1F161EA4}"/>
              </a:ext>
            </a:extLst>
          </p:cNvPr>
          <p:cNvSpPr txBox="1"/>
          <p:nvPr/>
        </p:nvSpPr>
        <p:spPr>
          <a:xfrm>
            <a:off x="3536683" y="5910425"/>
            <a:ext cx="4562288" cy="646331"/>
          </a:xfrm>
          <a:prstGeom prst="rect">
            <a:avLst/>
          </a:prstGeom>
          <a:noFill/>
        </p:spPr>
        <p:txBody>
          <a:bodyPr wrap="square" rtlCol="0">
            <a:spAutoFit/>
          </a:bodyPr>
          <a:lstStyle/>
          <a:p>
            <a:r>
              <a:rPr lang="tr-TR" dirty="0"/>
              <a:t>Now, you can use the output </a:t>
            </a:r>
            <a:r>
              <a:rPr lang="en-US" dirty="0"/>
              <a:t>as </a:t>
            </a:r>
            <a:r>
              <a:rPr lang="tr-TR" dirty="0"/>
              <a:t>Encoder Count </a:t>
            </a:r>
          </a:p>
          <a:p>
            <a:r>
              <a:rPr lang="tr-TR" dirty="0"/>
              <a:t>in </a:t>
            </a:r>
            <a:r>
              <a:rPr lang="tr-TR" dirty="0" err="1"/>
              <a:t>your</a:t>
            </a:r>
            <a:r>
              <a:rPr lang="tr-TR" dirty="0"/>
              <a:t> model.</a:t>
            </a:r>
            <a:endParaRPr lang="en-US" dirty="0"/>
          </a:p>
        </p:txBody>
      </p:sp>
    </p:spTree>
    <p:extLst>
      <p:ext uri="{BB962C8B-B14F-4D97-AF65-F5344CB8AC3E}">
        <p14:creationId xmlns:p14="http://schemas.microsoft.com/office/powerpoint/2010/main" val="192124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45"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46" name="CustomShape 3"/>
          <p:cNvSpPr/>
          <p:nvPr/>
        </p:nvSpPr>
        <p:spPr>
          <a:xfrm>
            <a:off x="1938721" y="6304105"/>
            <a:ext cx="4723563" cy="313163"/>
          </a:xfrm>
          <a:prstGeom prst="rect">
            <a:avLst/>
          </a:prstGeom>
          <a:noFill/>
          <a:ln>
            <a:noFill/>
          </a:ln>
        </p:spPr>
      </p:sp>
      <p:sp>
        <p:nvSpPr>
          <p:cNvPr id="247" name="CustomShape 4"/>
          <p:cNvSpPr/>
          <p:nvPr/>
        </p:nvSpPr>
        <p:spPr>
          <a:xfrm>
            <a:off x="2021665" y="1262155"/>
            <a:ext cx="3464735" cy="396433"/>
          </a:xfrm>
          <a:prstGeom prst="rect">
            <a:avLst/>
          </a:prstGeom>
          <a:noFill/>
          <a:ln>
            <a:noFill/>
          </a:ln>
        </p:spPr>
        <p:txBody>
          <a:bodyPr lIns="81638" tIns="40819" rIns="81638" bIns="40819"/>
          <a:lstStyle/>
          <a:p>
            <a:r>
              <a:rPr lang="en-US" dirty="0">
                <a:solidFill>
                  <a:srgbClr val="FF0000"/>
                </a:solidFill>
                <a:latin typeface="Arial"/>
              </a:rPr>
              <a:t>Creating Publisher Block</a:t>
            </a:r>
            <a:endParaRPr dirty="0">
              <a:solidFill>
                <a:srgbClr val="FF0000"/>
              </a:solidFill>
            </a:endParaRPr>
          </a:p>
        </p:txBody>
      </p:sp>
      <p:sp>
        <p:nvSpPr>
          <p:cNvPr id="249" name="CustomShape 5"/>
          <p:cNvSpPr/>
          <p:nvPr/>
        </p:nvSpPr>
        <p:spPr>
          <a:xfrm>
            <a:off x="1993530" y="5445622"/>
            <a:ext cx="8187291" cy="1010349"/>
          </a:xfrm>
          <a:prstGeom prst="rect">
            <a:avLst/>
          </a:prstGeom>
          <a:noFill/>
          <a:ln>
            <a:noFill/>
          </a:ln>
        </p:spPr>
        <p:txBody>
          <a:bodyPr lIns="81638" tIns="40819" rIns="81638" bIns="40819"/>
          <a:lstStyle/>
          <a:p>
            <a:r>
              <a:rPr lang="en-US" sz="1633" dirty="0">
                <a:latin typeface="Arial"/>
              </a:rPr>
              <a:t>To publish data from Simulink to ROS, we need to create specific message types</a:t>
            </a:r>
            <a:endParaRPr sz="1633" dirty="0"/>
          </a:p>
          <a:p>
            <a:r>
              <a:rPr lang="en-US" sz="1633" dirty="0">
                <a:latin typeface="Arial"/>
              </a:rPr>
              <a:t>according to ROS requirements. After creating Blank Message block, we can modify</a:t>
            </a:r>
            <a:endParaRPr sz="1633" dirty="0"/>
          </a:p>
          <a:p>
            <a:r>
              <a:rPr lang="en-US" sz="1633" dirty="0">
                <a:latin typeface="Arial"/>
              </a:rPr>
              <a:t>message information by using </a:t>
            </a:r>
            <a:r>
              <a:rPr lang="en-US" sz="1633" b="1" dirty="0">
                <a:latin typeface="Arial"/>
              </a:rPr>
              <a:t>Bus Assignment </a:t>
            </a:r>
            <a:r>
              <a:rPr lang="en-US" sz="1633" dirty="0">
                <a:latin typeface="Arial"/>
              </a:rPr>
              <a:t>block. Finally, created message will</a:t>
            </a:r>
            <a:endParaRPr sz="1633" dirty="0"/>
          </a:p>
          <a:p>
            <a:r>
              <a:rPr lang="en-US" sz="1633" dirty="0">
                <a:latin typeface="Arial"/>
              </a:rPr>
              <a:t>be published under specified Topic name in ROS.</a:t>
            </a:r>
            <a:endParaRPr sz="1633" dirty="0"/>
          </a:p>
        </p:txBody>
      </p:sp>
      <p:pic>
        <p:nvPicPr>
          <p:cNvPr id="5" name="Picture 4" descr="A screenshot of a cell phone&#10;&#10;Description automatically generated">
            <a:extLst>
              <a:ext uri="{FF2B5EF4-FFF2-40B4-BE49-F238E27FC236}">
                <a16:creationId xmlns:a16="http://schemas.microsoft.com/office/drawing/2014/main" id="{2DCE3DDA-AA1E-42DD-9F05-09A9DCA8337B}"/>
              </a:ext>
            </a:extLst>
          </p:cNvPr>
          <p:cNvPicPr>
            <a:picLocks noChangeAspect="1"/>
          </p:cNvPicPr>
          <p:nvPr/>
        </p:nvPicPr>
        <p:blipFill rotWithShape="1">
          <a:blip r:embed="rId2">
            <a:extLst>
              <a:ext uri="{28A0092B-C50C-407E-A947-70E740481C1C}">
                <a14:useLocalDpi xmlns:a14="http://schemas.microsoft.com/office/drawing/2010/main" val="0"/>
              </a:ext>
            </a:extLst>
          </a:blip>
          <a:srcRect l="30253" t="50051" r="8537"/>
          <a:stretch/>
        </p:blipFill>
        <p:spPr>
          <a:xfrm>
            <a:off x="3151163" y="1828799"/>
            <a:ext cx="5247249" cy="3425483"/>
          </a:xfrm>
          <a:prstGeom prst="rect">
            <a:avLst/>
          </a:prstGeom>
        </p:spPr>
      </p:pic>
    </p:spTree>
    <p:extLst>
      <p:ext uri="{BB962C8B-B14F-4D97-AF65-F5344CB8AC3E}">
        <p14:creationId xmlns:p14="http://schemas.microsoft.com/office/powerpoint/2010/main" val="898086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981172" y="273685"/>
            <a:ext cx="8227784" cy="1143909"/>
          </a:xfrm>
          <a:prstGeom prst="rect">
            <a:avLst/>
          </a:prstGeom>
          <a:noFill/>
          <a:ln>
            <a:noFill/>
          </a:ln>
        </p:spPr>
        <p:txBody>
          <a:bodyPr lIns="0" tIns="0" rIns="0" bIns="0" anchor="ctr"/>
          <a:lstStyle/>
          <a:p>
            <a:pPr algn="ctr">
              <a:lnSpc>
                <a:spcPct val="100000"/>
              </a:lnSpc>
            </a:pPr>
            <a:r>
              <a:rPr lang="en-US" sz="3991" dirty="0">
                <a:latin typeface="Arial"/>
              </a:rPr>
              <a:t>Connecting to ROS from Simulink</a:t>
            </a:r>
            <a:endParaRPr sz="1633" dirty="0"/>
          </a:p>
          <a:p>
            <a:pPr algn="ctr">
              <a:lnSpc>
                <a:spcPct val="100000"/>
              </a:lnSpc>
            </a:pPr>
            <a:endParaRPr sz="1633" dirty="0"/>
          </a:p>
        </p:txBody>
      </p:sp>
      <p:sp>
        <p:nvSpPr>
          <p:cNvPr id="251" name="CustomShape 2"/>
          <p:cNvSpPr/>
          <p:nvPr/>
        </p:nvSpPr>
        <p:spPr>
          <a:xfrm>
            <a:off x="1838469" y="1547234"/>
            <a:ext cx="8227784" cy="3976087"/>
          </a:xfrm>
          <a:prstGeom prst="rect">
            <a:avLst/>
          </a:prstGeom>
          <a:noFill/>
          <a:ln>
            <a:noFill/>
          </a:ln>
        </p:spPr>
        <p:txBody>
          <a:bodyPr lIns="0" tIns="0" rIns="0" bIns="0" anchor="ctr"/>
          <a:lstStyle/>
          <a:p>
            <a:endParaRPr sz="1633"/>
          </a:p>
          <a:p>
            <a:pPr>
              <a:lnSpc>
                <a:spcPct val="100000"/>
              </a:lnSpc>
            </a:pPr>
            <a:endParaRPr sz="1633"/>
          </a:p>
        </p:txBody>
      </p:sp>
      <p:sp>
        <p:nvSpPr>
          <p:cNvPr id="252" name="CustomShape 3"/>
          <p:cNvSpPr/>
          <p:nvPr/>
        </p:nvSpPr>
        <p:spPr>
          <a:xfrm>
            <a:off x="1938721" y="6304105"/>
            <a:ext cx="4723563" cy="313163"/>
          </a:xfrm>
          <a:prstGeom prst="rect">
            <a:avLst/>
          </a:prstGeom>
          <a:noFill/>
          <a:ln>
            <a:noFill/>
          </a:ln>
        </p:spPr>
      </p:sp>
      <p:sp>
        <p:nvSpPr>
          <p:cNvPr id="253" name="CustomShape 4"/>
          <p:cNvSpPr/>
          <p:nvPr/>
        </p:nvSpPr>
        <p:spPr>
          <a:xfrm>
            <a:off x="2021665" y="1262155"/>
            <a:ext cx="3007535" cy="396433"/>
          </a:xfrm>
          <a:prstGeom prst="rect">
            <a:avLst/>
          </a:prstGeom>
          <a:noFill/>
          <a:ln>
            <a:noFill/>
          </a:ln>
        </p:spPr>
        <p:txBody>
          <a:bodyPr lIns="81638" tIns="40819" rIns="81638" bIns="40819"/>
          <a:lstStyle/>
          <a:p>
            <a:r>
              <a:rPr lang="en-US" dirty="0">
                <a:solidFill>
                  <a:srgbClr val="FF0000"/>
                </a:solidFill>
                <a:latin typeface="Arial"/>
              </a:rPr>
              <a:t>Creating Publisher Block</a:t>
            </a:r>
            <a:endParaRPr dirty="0">
              <a:solidFill>
                <a:srgbClr val="FF0000"/>
              </a:solidFill>
            </a:endParaRPr>
          </a:p>
        </p:txBody>
      </p:sp>
      <p:sp>
        <p:nvSpPr>
          <p:cNvPr id="255" name="CustomShape 5"/>
          <p:cNvSpPr/>
          <p:nvPr/>
        </p:nvSpPr>
        <p:spPr>
          <a:xfrm>
            <a:off x="407964" y="5542262"/>
            <a:ext cx="11226018" cy="1315738"/>
          </a:xfrm>
          <a:prstGeom prst="rect">
            <a:avLst/>
          </a:prstGeom>
          <a:noFill/>
          <a:ln>
            <a:noFill/>
          </a:ln>
        </p:spPr>
        <p:txBody>
          <a:bodyPr lIns="81638" tIns="40819" rIns="81638" bIns="40819"/>
          <a:lstStyle/>
          <a:p>
            <a:r>
              <a:rPr lang="en-US" sz="1633" dirty="0">
                <a:latin typeface="Arial"/>
              </a:rPr>
              <a:t>From wide range of standard ROS message types, you can select convenient one for your device or purpose. We are using </a:t>
            </a:r>
            <a:r>
              <a:rPr lang="en-US" sz="1633" b="1" dirty="0" err="1">
                <a:latin typeface="Arial"/>
              </a:rPr>
              <a:t>std_msgs</a:t>
            </a:r>
            <a:r>
              <a:rPr lang="en-US" sz="1633" b="1" dirty="0">
                <a:latin typeface="Arial"/>
              </a:rPr>
              <a:t>/Int16 </a:t>
            </a:r>
            <a:r>
              <a:rPr lang="en-US" sz="1633" dirty="0">
                <a:latin typeface="Arial"/>
              </a:rPr>
              <a:t>message type to publish the PWM commands. Messages may carry more than multiple data sets. In order to publish data through them, we need to locate and relate them with Simulink blocks. For this reason, we will use Bus Assignment block.</a:t>
            </a:r>
            <a:endParaRPr sz="1633" dirty="0"/>
          </a:p>
        </p:txBody>
      </p:sp>
      <p:pic>
        <p:nvPicPr>
          <p:cNvPr id="4" name="Picture 3" descr="A screenshot of a computer&#10;&#10;Description automatically generated">
            <a:extLst>
              <a:ext uri="{FF2B5EF4-FFF2-40B4-BE49-F238E27FC236}">
                <a16:creationId xmlns:a16="http://schemas.microsoft.com/office/drawing/2014/main" id="{864A45A9-AF5F-40CF-BE3C-FBF005DB22BA}"/>
              </a:ext>
            </a:extLst>
          </p:cNvPr>
          <p:cNvPicPr>
            <a:picLocks noChangeAspect="1"/>
          </p:cNvPicPr>
          <p:nvPr/>
        </p:nvPicPr>
        <p:blipFill rotWithShape="1">
          <a:blip r:embed="rId2">
            <a:extLst>
              <a:ext uri="{28A0092B-C50C-407E-A947-70E740481C1C}">
                <a14:useLocalDpi xmlns:a14="http://schemas.microsoft.com/office/drawing/2010/main" val="0"/>
              </a:ext>
            </a:extLst>
          </a:blip>
          <a:srcRect l="18601" t="42257" r="16249" b="8308"/>
          <a:stretch/>
        </p:blipFill>
        <p:spPr>
          <a:xfrm>
            <a:off x="2771336" y="1644466"/>
            <a:ext cx="6189784" cy="3757527"/>
          </a:xfrm>
          <a:prstGeom prst="rect">
            <a:avLst/>
          </a:prstGeom>
        </p:spPr>
      </p:pic>
    </p:spTree>
    <p:extLst>
      <p:ext uri="{BB962C8B-B14F-4D97-AF65-F5344CB8AC3E}">
        <p14:creationId xmlns:p14="http://schemas.microsoft.com/office/powerpoint/2010/main" val="40006393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twork design template">
  <a:themeElements>
    <a:clrScheme name="Network design templat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design templat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design templat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design templat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design templat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design templat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design templat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design templat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design templat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design templat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design templat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324</TotalTime>
  <Words>573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Office Theme</vt:lpstr>
      <vt:lpstr>Network design template</vt:lpstr>
      <vt:lpstr>Connection between ROS &amp; Simulink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Simulink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Ameya Godbole</dc:creator>
  <cp:lastModifiedBy>Ameya Godbole</cp:lastModifiedBy>
  <cp:revision>20</cp:revision>
  <dcterms:created xsi:type="dcterms:W3CDTF">2019-02-28T03:30:59Z</dcterms:created>
  <dcterms:modified xsi:type="dcterms:W3CDTF">2019-09-18T23:31:07Z</dcterms:modified>
</cp:coreProperties>
</file>