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4192d7dc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4192d7dc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4192d7dc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4192d7dc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192d7dc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192d7dc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192d7dc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4192d7dc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4192d7dc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4192d7dc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4192d7dc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4192d7dc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4192d7dc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4192d7dc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90275" y="18007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with TensorFlow 2.0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73946" y="1211350"/>
            <a:ext cx="8347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Steps: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Pooling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Flattening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Fully-connected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Softmax</a:t>
            </a:r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Networks</a:t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475" y="1742725"/>
            <a:ext cx="6031276" cy="20376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400250" y="4479375"/>
            <a:ext cx="14817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towardsdatascience.com</a:t>
            </a:r>
            <a:endParaRPr sz="6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Convolutions &amp; Feature Maps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2400250" y="4479375"/>
            <a:ext cx="14817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towardsdatascience.com</a:t>
            </a:r>
            <a:endParaRPr sz="6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211350"/>
            <a:ext cx="4503637" cy="326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 &amp; Pooled Feature Maps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211350"/>
            <a:ext cx="6321601" cy="28134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2400250" y="4479375"/>
            <a:ext cx="14817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developers.google</a:t>
            </a:r>
            <a:r>
              <a:rPr lang="en" sz="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.com</a:t>
            </a:r>
            <a:endParaRPr sz="6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Flattening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211350"/>
            <a:ext cx="3804325" cy="31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2400250" y="4479375"/>
            <a:ext cx="14817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towardsdatascience</a:t>
            </a:r>
            <a:r>
              <a:rPr lang="en" sz="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.com</a:t>
            </a:r>
            <a:endParaRPr sz="6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Fully-Connected / Dense Layer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211350"/>
            <a:ext cx="6321601" cy="310240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2400250" y="4479375"/>
            <a:ext cx="14817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superdatascience</a:t>
            </a:r>
            <a:r>
              <a:rPr lang="en" sz="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.com</a:t>
            </a:r>
            <a:endParaRPr sz="6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Long Short-Term Memory Networks</a:t>
            </a:r>
            <a:endParaRPr sz="28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921151"/>
            <a:ext cx="4149852" cy="15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2400250" y="4479375"/>
            <a:ext cx="14817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colah.github.io</a:t>
            </a:r>
            <a:endParaRPr sz="6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250" y="1211350"/>
            <a:ext cx="4966948" cy="170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Word Embeddings - Tokenizing Text</a:t>
            </a:r>
            <a:endParaRPr sz="2800"/>
          </a:p>
        </p:txBody>
      </p:sp>
      <p:sp>
        <p:nvSpPr>
          <p:cNvPr id="122" name="Google Shape;122;p20"/>
          <p:cNvSpPr txBox="1"/>
          <p:nvPr/>
        </p:nvSpPr>
        <p:spPr>
          <a:xfrm>
            <a:off x="2400250" y="4479375"/>
            <a:ext cx="14817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shanelynn.ie</a:t>
            </a:r>
            <a:endParaRPr sz="6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211350"/>
            <a:ext cx="5389076" cy="32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