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mEqlvMrrPl7rIKrlH5vbCy44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5C568A-3FDB-4E92-8B36-5EB290335D35}">
  <a:tblStyle styleId="{E05C568A-3FDB-4E92-8B36-5EB290335D3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45A4B1-84B5-4FED-8E8D-E18259885C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3" y="297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71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 rot="5400000">
            <a:off x="7400925" y="2143125"/>
            <a:ext cx="56197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body" idx="1"/>
          </p:nvPr>
        </p:nvSpPr>
        <p:spPr>
          <a:xfrm rot="5400000">
            <a:off x="1838325" y="-523875"/>
            <a:ext cx="561975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72200" y="1935163"/>
            <a:ext cx="54102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Char char="⮚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" y="63500"/>
            <a:ext cx="1585913" cy="13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113" y="4222750"/>
            <a:ext cx="1636712" cy="1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3184341" y="4112082"/>
            <a:ext cx="8893278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NO: B14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									                                                                                    GUIDED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KIRUTHICK KUMAR K     20CSR100  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Ms.C.Sagana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LALIT K                               20CSR104                                 </a:t>
            </a:r>
            <a:r>
              <a:rPr lang="en-IN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MANYU SAMEERA N       20CSR117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			</a:t>
            </a:r>
            <a:endParaRPr dirty="0"/>
          </a:p>
        </p:txBody>
      </p:sp>
      <p:sp>
        <p:nvSpPr>
          <p:cNvPr id="117" name="Google Shape;117;p1"/>
          <p:cNvSpPr txBox="1"/>
          <p:nvPr/>
        </p:nvSpPr>
        <p:spPr>
          <a:xfrm>
            <a:off x="2702887" y="3161269"/>
            <a:ext cx="8967019" cy="36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17/09/22</a:t>
            </a:r>
            <a:endParaRPr dirty="0"/>
          </a:p>
        </p:txBody>
      </p:sp>
      <p:sp>
        <p:nvSpPr>
          <p:cNvPr id="120" name="Google Shape;120;p1"/>
          <p:cNvSpPr txBox="1"/>
          <p:nvPr/>
        </p:nvSpPr>
        <p:spPr>
          <a:xfrm>
            <a:off x="2823191" y="1958404"/>
            <a:ext cx="8374790" cy="54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64135" lvl="0" indent="12446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Recommendation System</a:t>
            </a:r>
            <a:endParaRPr sz="2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646176" y="367664"/>
            <a:ext cx="10972800" cy="99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                             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1133856" y="1510664"/>
            <a:ext cx="10485120" cy="402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b="1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02/03/22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1460287" y="1587597"/>
            <a:ext cx="9832258" cy="47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vital to India's economy, utilizing 60% of its land to sustain 1.3 billion people.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health is pivotal, providing nutrients and support for crops.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data-driven insights, our project streamlines crop recommendations for improved sustainable agriculture.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endeavors to develop a robust model for crop recommendation, focusing on the suitability of crops for specific land types.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aim is to provide accurate and data-driven crop recommendations that align with optimal agricultural practices.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guides farmers in selecting the most suitable crops for their land, maximizing profitability.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offering tailored recommendations, it empowers farmers to make informed planting choices.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dirty="0">
              <a:solidFill>
                <a:srgbClr val="3C42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54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73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1076632" y="1645920"/>
            <a:ext cx="10505768" cy="45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Many machine learning and deep learning models are developed for recommendation of Crops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73050" lvl="0" indent="-273050">
              <a:lnSpc>
                <a:spcPct val="150000"/>
              </a:lnSpc>
              <a:spcBef>
                <a:spcPts val="400"/>
              </a:spcBef>
              <a:buClr>
                <a:srgbClr val="222222"/>
              </a:buClr>
              <a:buSzPts val="1600"/>
              <a:buFont typeface="Noto Sans Symbols"/>
              <a:buChar char="❑"/>
            </a:pPr>
            <a:r>
              <a:rPr lang="en-IN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b="0" i="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previous studies have been conducted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Decision Tree, Gradient Boosting, SVM, , Random Forest, Naïve Bayes, XG-Boost, K-NN and Artificial Neural Network algorithms producing a varying range of accuracies.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35" name="Google Shape;135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/>
              <a:t>17/09/22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11A-5285-EA89-717E-50F06FC3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31D8A-1F2F-4910-6750-5CCD7A6D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2058988"/>
            <a:ext cx="6686551" cy="3741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CHARACTERIZATION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 (Aggregated Learning)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15724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16C8-E813-FD2D-9FCD-3C38B1FB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7675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DATASET CHARACTERIZATION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05C0-A825-7B5A-C5E0-612706D6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54213"/>
            <a:ext cx="10972800" cy="4389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Basic Crop Data: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Obtained crop information (rice, wheat, etc.) from TNAU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 official website.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Data included essential parameters such as soil pH range.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Data Generation: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Created a rule-based methodology.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Generated sample data (30 records per crop) with random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Key Features for Each crop: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Employed important features for analysis: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F5B96-731D-A2C5-A2E5-7DC1DE475274}"/>
              </a:ext>
            </a:extLst>
          </p:cNvPr>
          <p:cNvSpPr/>
          <p:nvPr/>
        </p:nvSpPr>
        <p:spPr>
          <a:xfrm>
            <a:off x="2428875" y="4598987"/>
            <a:ext cx="3667125" cy="17446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37160"/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Soil 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Soil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Temperature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Water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Water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Relative humidity.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345F-ADD6-10BD-6E73-22F6F70E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B6EE-673A-9FF7-F0A6-B98943D6A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305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5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340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Times New Roman</vt:lpstr>
      <vt:lpstr>Arial</vt:lpstr>
      <vt:lpstr>Noto Sans Symbols</vt:lpstr>
      <vt:lpstr>Theme25</vt:lpstr>
      <vt:lpstr>PowerPoint Presentation</vt:lpstr>
      <vt:lpstr>                                    INTRODUCTION</vt:lpstr>
      <vt:lpstr>PROBLEM STATEMENT</vt:lpstr>
      <vt:lpstr>LITERATURE SURVEY</vt:lpstr>
      <vt:lpstr>PowerPoint Presentation</vt:lpstr>
      <vt:lpstr>MODULES</vt:lpstr>
      <vt:lpstr>DATASET CHARACTERIZATION</vt:lpstr>
      <vt:lpstr>INFORMATION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Lalit K</cp:lastModifiedBy>
  <cp:revision>5</cp:revision>
  <dcterms:created xsi:type="dcterms:W3CDTF">2016-12-19T14:05:00Z</dcterms:created>
  <dcterms:modified xsi:type="dcterms:W3CDTF">2023-08-18T03:13:58Z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