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D219D-18F9-4B3A-AEF5-E9BF9F8054B6}" v="238" dt="2023-02-01T09:06:23.280"/>
    <p1510:client id="{4F3BD0BB-8A4E-4D1F-9DA8-368024C73A6B}" v="6" dt="2023-02-01T09:53:22.634"/>
    <p1510:client id="{5ED687D3-336F-40DB-B368-C6CDA50E6A55}" v="5" dt="2023-02-01T15:52:20.248"/>
    <p1510:client id="{6D351376-C8E0-4C9B-B8CF-B79202042133}" v="277" dt="2023-02-01T15:48:04.409"/>
    <p1510:client id="{79E691D0-746F-47DF-B388-2674FE8924D2}" v="5" dt="2023-02-02T05:44:52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4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4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9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816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01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10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4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1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7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5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2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7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0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8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90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8D18A4-A58F-D553-203E-9139811A8E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9091" t="17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Currency Converter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cs typeface="Calibri"/>
              </a:rPr>
              <a:t>NatWest Currency Converter  </a:t>
            </a:r>
          </a:p>
          <a:p>
            <a:pPr>
              <a:lnSpc>
                <a:spcPct val="90000"/>
              </a:lnSpc>
            </a:pPr>
            <a:endParaRPr lang="en-US" sz="11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100">
                <a:cs typeface="Calibri"/>
              </a:rPr>
              <a:t>Designed By: Lalit Sharma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51DBA-49E8-B837-547D-558C11F2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White puzzle with one red piece">
            <a:extLst>
              <a:ext uri="{FF2B5EF4-FFF2-40B4-BE49-F238E27FC236}">
                <a16:creationId xmlns:a16="http://schemas.microsoft.com/office/drawing/2014/main" id="{386A4633-F029-A053-B157-156D49F0B1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85" r="28825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B823-02AB-3B60-708D-BE184815F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Courier New" charset="2"/>
              <a:buChar char="o"/>
            </a:pPr>
            <a:r>
              <a:rPr lang="en-US" dirty="0"/>
              <a:t>Problem Statement</a:t>
            </a:r>
          </a:p>
          <a:p>
            <a:pPr>
              <a:buClr>
                <a:srgbClr val="F7F7F7"/>
              </a:buClr>
              <a:buFont typeface="Courier New" charset="2"/>
              <a:buChar char="o"/>
            </a:pPr>
            <a:r>
              <a:rPr lang="en-US" dirty="0"/>
              <a:t>Objective</a:t>
            </a:r>
          </a:p>
          <a:p>
            <a:pPr>
              <a:buClr>
                <a:srgbClr val="F7F7F7"/>
              </a:buClr>
              <a:buFont typeface="Courier New" charset="2"/>
              <a:buChar char="o"/>
            </a:pPr>
            <a:r>
              <a:rPr lang="en-US" dirty="0"/>
              <a:t>Project Flow</a:t>
            </a:r>
          </a:p>
          <a:p>
            <a:pPr>
              <a:buClr>
                <a:srgbClr val="F7F7F7"/>
              </a:buClr>
              <a:buFont typeface="Courier New" charset="2"/>
              <a:buChar char="o"/>
            </a:pPr>
            <a:r>
              <a:rPr lang="en-US" dirty="0"/>
              <a:t>Project Objective</a:t>
            </a:r>
          </a:p>
          <a:p>
            <a:pPr>
              <a:buClr>
                <a:srgbClr val="F7F7F7"/>
              </a:buClr>
              <a:buFont typeface="Courier New" charset="2"/>
              <a:buChar char="o"/>
            </a:pPr>
            <a:r>
              <a:rPr lang="en-US" dirty="0"/>
              <a:t>Tools &amp; Technologies Used</a:t>
            </a:r>
          </a:p>
          <a:p>
            <a:pPr>
              <a:buClr>
                <a:srgbClr val="F7F7F7"/>
              </a:buClr>
              <a:buFont typeface="Courier New" charset="2"/>
              <a:buChar char="o"/>
            </a:pPr>
            <a:r>
              <a:rPr lang="en-US" dirty="0"/>
              <a:t>Conclusion</a:t>
            </a:r>
          </a:p>
          <a:p>
            <a:pPr>
              <a:buClr>
                <a:srgbClr val="F7F7F7"/>
              </a:buClr>
              <a:buFont typeface="Arial" charset="2"/>
              <a:buChar char="•"/>
            </a:pPr>
            <a:endParaRPr lang="en-US" dirty="0"/>
          </a:p>
          <a:p>
            <a:pPr>
              <a:buClr>
                <a:srgbClr val="F7F7F7"/>
              </a:buClr>
            </a:pPr>
            <a:endParaRPr lang="en-US" dirty="0"/>
          </a:p>
          <a:p>
            <a:pPr>
              <a:buClr>
                <a:srgbClr val="F7F7F7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7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006C8-8C48-93B9-8C65-264C5F19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6F0D-E3A5-E837-50E3-B1799B23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Customer should be able to initiate Inter Account transfer between same currencies. Base currency (GBP, USD or EUR) to remaining Exotic currencies (Total count of currencies = 33)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7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F51C0-5067-4C77-C098-7DB476C3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11A5-70FA-2179-EA7A-B4A3ED6C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  <a:ea typeface="+mj-lt"/>
                <a:cs typeface="+mj-lt"/>
              </a:rPr>
              <a:t>Design a platform for currency transfer between and within bank accounts. This provides option to transfer between same and multi-currency based on the customers requirement and provides information about the bank account and the previous transactions in the account. </a:t>
            </a: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7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r>
              <a:rPr lang="en-US" sz="1700">
                <a:solidFill>
                  <a:srgbClr val="FFFFFF"/>
                </a:solidFill>
              </a:rPr>
              <a:t>User Should be able to Sign Up &amp; then Login</a:t>
            </a:r>
          </a:p>
          <a:p>
            <a:pPr>
              <a:lnSpc>
                <a:spcPct val="90000"/>
              </a:lnSpc>
              <a:buClr>
                <a:srgbClr val="F7F7F7"/>
              </a:buClr>
            </a:pPr>
            <a:r>
              <a:rPr lang="en-US" sz="1700">
                <a:solidFill>
                  <a:srgbClr val="FFFFFF"/>
                </a:solidFill>
              </a:rPr>
              <a:t>Can Add Accounts &amp; Cards</a:t>
            </a:r>
          </a:p>
          <a:p>
            <a:pPr>
              <a:lnSpc>
                <a:spcPct val="90000"/>
              </a:lnSpc>
              <a:buClr>
                <a:srgbClr val="F7F7F7"/>
              </a:buClr>
            </a:pPr>
            <a:r>
              <a:rPr lang="en-US" sz="1700">
                <a:solidFill>
                  <a:srgbClr val="FFFFFF"/>
                </a:solidFill>
              </a:rPr>
              <a:t>Perform Fund Transfer</a:t>
            </a:r>
          </a:p>
          <a:p>
            <a:pPr>
              <a:lnSpc>
                <a:spcPct val="90000"/>
              </a:lnSpc>
              <a:buClr>
                <a:srgbClr val="F7F7F7"/>
              </a:buClr>
            </a:pPr>
            <a:r>
              <a:rPr lang="en-US" sz="1700">
                <a:solidFill>
                  <a:srgbClr val="FFFFFF"/>
                </a:solidFill>
              </a:rPr>
              <a:t>Download Statements</a:t>
            </a:r>
          </a:p>
          <a:p>
            <a:pPr>
              <a:lnSpc>
                <a:spcPct val="90000"/>
              </a:lnSpc>
              <a:buClr>
                <a:srgbClr val="F7F7F7"/>
              </a:buClr>
            </a:pPr>
            <a:r>
              <a:rPr lang="en-US" sz="1700">
                <a:solidFill>
                  <a:srgbClr val="FFFFFF"/>
                </a:solidFill>
              </a:rPr>
              <a:t>View Currency Conversion</a:t>
            </a: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7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700">
              <a:solidFill>
                <a:srgbClr val="FFFFFF"/>
              </a:solidFill>
            </a:endParaRPr>
          </a:p>
        </p:txBody>
      </p:sp>
      <p:sp>
        <p:nvSpPr>
          <p:cNvPr id="4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7" descr="A stack of bank cards">
            <a:extLst>
              <a:ext uri="{FF2B5EF4-FFF2-40B4-BE49-F238E27FC236}">
                <a16:creationId xmlns:a16="http://schemas.microsoft.com/office/drawing/2014/main" id="{418B7B5B-8751-4ADB-73C1-5D89C2D4A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14" r="1275" b="3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205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5" descr="Construction work tools">
            <a:extLst>
              <a:ext uri="{FF2B5EF4-FFF2-40B4-BE49-F238E27FC236}">
                <a16:creationId xmlns:a16="http://schemas.microsoft.com/office/drawing/2014/main" id="{58BB7658-9250-568D-59FA-FAD5264847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t="12677" r="-2" b="29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A1FC50-10FA-A4D9-AB7F-43BA5F04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Tools and Technologies Used</a:t>
            </a:r>
          </a:p>
        </p:txBody>
      </p:sp>
      <p:sp>
        <p:nvSpPr>
          <p:cNvPr id="52" name="Rectangle 29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4DBA3073-2D9A-5A88-4A9A-E1D9D636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React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/>
              <a:t>JavaScript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/>
              <a:t>Spring Boot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/>
              <a:t>Microservices Architecture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/>
              <a:t>Bootstrap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/>
              <a:t>Material UI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/>
              <a:t>Material Design Bootstrap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/>
              <a:t>MY SQL Workbench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/>
              <a:t>Mockito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/>
              <a:t>IntelliJ, VS Code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/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/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2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BF2C9-8F8B-DBBE-0AED-48D66E48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Project Flow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A47D5C07-C743-0841-D676-F302D0D41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04F2E23-DE6E-3077-7015-73812E2B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858124"/>
            <a:ext cx="6495847" cy="375135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8295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F079A-C64D-3EF4-7B66-83CD0A86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9E82-6F18-4A2A-76D4-75BCE5DB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NatWest Currency Transfer helps user to add funds and make payments.</a:t>
            </a:r>
          </a:p>
          <a:p>
            <a:pPr>
              <a:buClr>
                <a:srgbClr val="8AD0D6"/>
              </a:buClr>
            </a:pPr>
            <a:r>
              <a:rPr lang="en-US">
                <a:solidFill>
                  <a:srgbClr val="FFFFFF"/>
                </a:solidFill>
              </a:rPr>
              <a:t>It also helps users to see the Currency Conversion. </a:t>
            </a:r>
          </a:p>
          <a:p>
            <a:pPr>
              <a:buClr>
                <a:srgbClr val="8AD0D6"/>
              </a:buClr>
            </a:pPr>
            <a:r>
              <a:rPr lang="en-US">
                <a:solidFill>
                  <a:srgbClr val="FFFFFF"/>
                </a:solidFill>
              </a:rPr>
              <a:t>Users can also see the transactions history.</a:t>
            </a:r>
          </a:p>
          <a:p>
            <a:pPr>
              <a:buClr>
                <a:srgbClr val="8AD0D6"/>
              </a:buClr>
            </a:pPr>
            <a:r>
              <a:rPr lang="en-US">
                <a:solidFill>
                  <a:srgbClr val="FFFFFF"/>
                </a:solidFill>
              </a:rPr>
              <a:t>Users can add their multiple accounts to make payments. 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5C1C1CEC-6F7F-D93D-68F5-3BCE8F701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12" r="27515" b="8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481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5395E-FBCE-084E-7D0A-BB8052A6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rgbClr val="EBEBEB"/>
                </a:solidFill>
              </a:rPr>
              <a:t>Thank You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9C917D64-A6AB-5443-63BB-ECEB4EBC191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366" r="19653" b="6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635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Currency Converter</vt:lpstr>
      <vt:lpstr>Agenda</vt:lpstr>
      <vt:lpstr>Problem Statement</vt:lpstr>
      <vt:lpstr>Objectives</vt:lpstr>
      <vt:lpstr>Tools and Technologies Used</vt:lpstr>
      <vt:lpstr>Project Flow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175</cp:revision>
  <dcterms:created xsi:type="dcterms:W3CDTF">2023-02-01T08:42:02Z</dcterms:created>
  <dcterms:modified xsi:type="dcterms:W3CDTF">2023-02-02T05:49:46Z</dcterms:modified>
</cp:coreProperties>
</file>