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E46B-E031-9189-A5DF-7D6F4D70E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72528-5204-57A1-73BE-7285CC575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9663C-1A23-E0C7-CDBA-1CE2109E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F118-541F-3E32-5CA9-FAEF478A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52BC-FF55-A39C-4035-EF975AC3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6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F1E8-049F-C545-E2DF-FC86886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9E81F-C8CE-C0A6-9995-6C44C2207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0BB-9A2E-D529-E544-B02C53C4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BEACF-D6D4-1BA9-4E3B-DB57568C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057C-25D8-1CE9-9D3A-446F3D8B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45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F404A-448C-0301-0266-A87FA04E6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49D4F-71E6-EEA1-F014-FC9DE206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F130-A310-D4E6-0200-42AD23FD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CB863-9D68-71AE-1940-49D8629DE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88BD7-8BB3-4391-C877-E6D47DD7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2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8DD6-5D8C-DD41-0AE0-677E3A9F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7199-E752-BFA4-C4BF-15A49F41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6378-1331-5978-5CF3-D87427A5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0ECE8-5986-EF58-A70D-99F626C1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06E8-D9A4-AA08-CE28-75D831E3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1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4FA4-33FF-17B9-04E5-FA40A593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E89EA-89DD-2815-E615-18F52864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B947F-6E11-3E1D-0ED1-204B980F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AE315-A0CE-4D7E-0CEE-682D6017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2B73-0EE0-852C-B341-0245658C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7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C4F6-EE72-0867-861B-5B11ABE8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0442-BAB3-FFA3-EEE4-A5A31A8AD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CCFB6-08E9-FE50-8287-14701241B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DE4B6-D861-607F-64C8-112708E1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FA34B-3E6F-C10E-29CD-576276B2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F981-6FE3-2119-0A8E-92207B68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1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8ED8-41A3-B390-23F8-25E4C979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2739-6986-382A-59AB-A4DB6166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98E9E-BE6D-2C00-6EBE-629CBD36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EE1AC-E823-4B5A-69E3-932FA3319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96700-0B00-745D-5D1A-5348933A8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2A9E1-3004-4B68-57B4-D544CAD9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2B9F7-ABCD-E0F4-4C1D-7E43251C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8A32E-0870-C375-25EC-2E27DAC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1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339F-12C0-A947-0886-3706A619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276EC-A904-3783-F397-363787E3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97E21-AF4D-9A2A-3D38-B4BD3584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CC266-CCB0-C1AC-49C6-59BB28C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34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3472C-A14D-85FE-7897-6DD735CA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DCD31-6169-CB3A-9DC2-DBE6E5DC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6ECC-1C93-D80F-BC3C-9E23DD7E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8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2D04-9CB4-67E0-51F2-E4CABCAA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437D-04BA-5892-45CB-561FEE34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CF984-85E6-1295-2855-943ADB83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F1F05-0083-A8A4-982A-0B3118D0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20076-5645-7D2C-D92E-C81E407C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3216-44BD-B7A6-B39C-FCDEB746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34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E6A5-CA0B-3BEB-B334-E48FBD1C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8AF20-DE6C-3D88-5732-5291983E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A94FD-F919-0D11-2C02-C5D1130BA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B6736-A642-114C-E2D6-10DD62B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71561-FA09-DF53-C5EE-44D88755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67AFD-03F4-6E9D-51B5-A79B3A04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38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BD184-8E40-DC43-FF2E-861862C3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F75FF-93E9-9824-956B-6A9D772A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DEBB-2B2C-8EDF-DC74-55538C23A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3A2C-76CF-4F30-A53C-4765EF064CDD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6B05-2DF5-E7D0-741B-0755AE209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DFBB7-0883-ACF1-6781-1A77D4DED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6D205-8F23-40E7-AE8D-5AB1B3AF30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53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3520-0D31-10C8-AFA4-443AB828E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Comment Service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EB497-2F64-2F32-0B7F-C56102517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Lalit Vishwakarma</a:t>
            </a:r>
          </a:p>
        </p:txBody>
      </p:sp>
    </p:spTree>
    <p:extLst>
      <p:ext uri="{BB962C8B-B14F-4D97-AF65-F5344CB8AC3E}">
        <p14:creationId xmlns:p14="http://schemas.microsoft.com/office/powerpoint/2010/main" val="3405906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2BAAC-D859-C15E-5898-EF64F32D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1" y="220746"/>
            <a:ext cx="10515600" cy="1325563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Content Placeholder 4" descr="A diagram of a service&#10;&#10;Description automatically generated">
            <a:extLst>
              <a:ext uri="{FF2B5EF4-FFF2-40B4-BE49-F238E27FC236}">
                <a16:creationId xmlns:a16="http://schemas.microsoft.com/office/drawing/2014/main" id="{522F8FE2-669E-3736-957F-9279B7892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7" y="1266125"/>
            <a:ext cx="10256025" cy="5532063"/>
          </a:xfrm>
        </p:spPr>
      </p:pic>
    </p:spTree>
    <p:extLst>
      <p:ext uri="{BB962C8B-B14F-4D97-AF65-F5344CB8AC3E}">
        <p14:creationId xmlns:p14="http://schemas.microsoft.com/office/powerpoint/2010/main" val="117976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F0D0-8C9E-7E1A-2A70-118167E7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384B6-BBC0-7AC2-E1BD-436CE7F0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02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A9C2-0F3A-42DD-6BF5-F0FE6F9B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6C1B-7B27-B7ED-1B8D-7C95DBD2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Paging</a:t>
            </a:r>
          </a:p>
          <a:p>
            <a:r>
              <a:rPr lang="en-IN" dirty="0"/>
              <a:t>Cache</a:t>
            </a:r>
          </a:p>
          <a:p>
            <a:r>
              <a:rPr lang="en-IN" dirty="0"/>
              <a:t>Gateway and load balancer</a:t>
            </a:r>
          </a:p>
          <a:p>
            <a:r>
              <a:rPr lang="en-IN" dirty="0"/>
              <a:t>Replication/partitioning/sharding</a:t>
            </a:r>
          </a:p>
          <a:p>
            <a:r>
              <a:rPr lang="en-IN" dirty="0"/>
              <a:t>CDN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7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A9C2-0F3A-42DD-6BF5-F0FE6F9B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8895" y="2766218"/>
            <a:ext cx="5606824" cy="1325563"/>
          </a:xfrm>
        </p:spPr>
        <p:txBody>
          <a:bodyPr/>
          <a:lstStyle/>
          <a:p>
            <a:r>
              <a:rPr lang="en-IN" dirty="0"/>
              <a:t>Questions and Answer</a:t>
            </a:r>
          </a:p>
        </p:txBody>
      </p:sp>
    </p:spTree>
    <p:extLst>
      <p:ext uri="{BB962C8B-B14F-4D97-AF65-F5344CB8AC3E}">
        <p14:creationId xmlns:p14="http://schemas.microsoft.com/office/powerpoint/2010/main" val="283831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BF62-5606-6BEB-549B-EDB77AD6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E872-CC54-C0A8-9AC1-193E888B0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Projects</a:t>
            </a:r>
          </a:p>
          <a:p>
            <a:r>
              <a:rPr lang="en-IN" dirty="0"/>
              <a:t>Craft Question - Functional requirements</a:t>
            </a:r>
          </a:p>
          <a:p>
            <a:r>
              <a:rPr lang="en-IN" dirty="0"/>
              <a:t>Nonfunction requirements</a:t>
            </a:r>
          </a:p>
          <a:p>
            <a:r>
              <a:rPr lang="en-IN" dirty="0"/>
              <a:t>Estimations</a:t>
            </a:r>
          </a:p>
          <a:p>
            <a:r>
              <a:rPr lang="en-IN" dirty="0"/>
              <a:t>Data models and ER diagram</a:t>
            </a:r>
          </a:p>
          <a:p>
            <a:r>
              <a:rPr lang="en-IN" dirty="0"/>
              <a:t>APIs</a:t>
            </a:r>
          </a:p>
          <a:p>
            <a:r>
              <a:rPr lang="en-IN" dirty="0"/>
              <a:t>Architecture</a:t>
            </a:r>
          </a:p>
          <a:p>
            <a:r>
              <a:rPr lang="en-IN" dirty="0"/>
              <a:t>Demo</a:t>
            </a:r>
          </a:p>
          <a:p>
            <a:r>
              <a:rPr lang="en-IN" dirty="0"/>
              <a:t>Scaling</a:t>
            </a:r>
          </a:p>
          <a:p>
            <a:r>
              <a:rPr lang="en-IN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128093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8BCB-856B-5F7E-009A-3014428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9839-7FA3-08E3-9922-BA8A7249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Hometown is </a:t>
            </a:r>
            <a:r>
              <a:rPr lang="en-IN" dirty="0" err="1"/>
              <a:t>Harda</a:t>
            </a:r>
            <a:r>
              <a:rPr lang="en-IN" dirty="0"/>
              <a:t>, Madhya Pradesh</a:t>
            </a:r>
          </a:p>
          <a:p>
            <a:r>
              <a:rPr lang="en-IN" dirty="0"/>
              <a:t>Education History (2011 to 2017)</a:t>
            </a:r>
          </a:p>
          <a:p>
            <a:pPr lvl="1"/>
            <a:r>
              <a:rPr lang="en-IN" dirty="0"/>
              <a:t>Bachelor of Engineering – UIT, RGPV, Bhopal</a:t>
            </a:r>
          </a:p>
          <a:p>
            <a:pPr lvl="1"/>
            <a:r>
              <a:rPr lang="en-IN" dirty="0"/>
              <a:t>MTech. – MANIT, Bhopal</a:t>
            </a:r>
          </a:p>
          <a:p>
            <a:r>
              <a:rPr lang="en-IN" dirty="0"/>
              <a:t>Work Experience (2018 to present)</a:t>
            </a:r>
          </a:p>
          <a:p>
            <a:pPr lvl="1"/>
            <a:r>
              <a:rPr lang="en-IN" dirty="0"/>
              <a:t>Front-end developer at Synechron Technologies</a:t>
            </a:r>
          </a:p>
          <a:p>
            <a:pPr lvl="1"/>
            <a:r>
              <a:rPr lang="en-IN" dirty="0"/>
              <a:t>Back-end developer at Cisco</a:t>
            </a:r>
          </a:p>
          <a:p>
            <a:pPr lvl="1"/>
            <a:r>
              <a:rPr lang="en-IN" dirty="0"/>
              <a:t>Full stack developer at Radware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86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D4A-4689-38B9-712C-ADDE71A2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49B3-7E9D-EED6-E190-F6DDDA8A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Vxml</a:t>
            </a:r>
            <a:r>
              <a:rPr lang="en-IN" dirty="0"/>
              <a:t>-activities</a:t>
            </a:r>
          </a:p>
          <a:p>
            <a:pPr lvl="1"/>
            <a:r>
              <a:rPr lang="en-US" dirty="0" err="1"/>
              <a:t>Vxml</a:t>
            </a:r>
            <a:r>
              <a:rPr lang="en-US" dirty="0"/>
              <a:t>-activities is a stateless scalable micro-service to handle VXML activities of new Call Flow Builder.</a:t>
            </a:r>
          </a:p>
          <a:p>
            <a:pPr lvl="1"/>
            <a:r>
              <a:rPr lang="en-US" dirty="0"/>
              <a:t>Added IVR features in the product which can handle 10k concurrent calls.</a:t>
            </a:r>
          </a:p>
          <a:p>
            <a:r>
              <a:rPr lang="en-IN" dirty="0"/>
              <a:t>Cyber-controller</a:t>
            </a:r>
          </a:p>
          <a:p>
            <a:pPr lvl="1"/>
            <a:r>
              <a:rPr lang="en-IN" dirty="0"/>
              <a:t>Implemented a new driver </a:t>
            </a:r>
            <a:r>
              <a:rPr lang="en-US" dirty="0"/>
              <a:t>across microservices to protect millions of users from HTTPS attacks.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9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983-B520-3ED2-C56B-64154D4B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35E8-C6AB-9955-192C-F657067C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should be able to register user.</a:t>
            </a:r>
          </a:p>
          <a:p>
            <a:r>
              <a:rPr lang="en-IN" dirty="0"/>
              <a:t>Users can add/edit/delete posts.</a:t>
            </a:r>
          </a:p>
          <a:p>
            <a:r>
              <a:rPr lang="en-IN" dirty="0"/>
              <a:t>Users can add/edit/delete comments on posts.</a:t>
            </a:r>
          </a:p>
          <a:p>
            <a:r>
              <a:rPr lang="en-IN" dirty="0"/>
              <a:t>Users can reply/edit/delete comment on comments.</a:t>
            </a:r>
          </a:p>
          <a:p>
            <a:r>
              <a:rPr lang="en-IN" dirty="0"/>
              <a:t>Users can likes/dislikes comment or post</a:t>
            </a:r>
          </a:p>
          <a:p>
            <a:r>
              <a:rPr lang="en-IN" dirty="0"/>
              <a:t>Users can see names of users who likes/dislikes comment or post.</a:t>
            </a:r>
          </a:p>
        </p:txBody>
      </p:sp>
    </p:spTree>
    <p:extLst>
      <p:ext uri="{BB962C8B-B14F-4D97-AF65-F5344CB8AC3E}">
        <p14:creationId xmlns:p14="http://schemas.microsoft.com/office/powerpoint/2010/main" val="236227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983-B520-3ED2-C56B-64154D4B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35E8-C6AB-9955-192C-F657067C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Scalability</a:t>
            </a:r>
          </a:p>
          <a:p>
            <a:pPr lvl="1"/>
            <a:r>
              <a:rPr lang="en-IN" dirty="0"/>
              <a:t>CPU – the system should handle requests if one instance’s CPU loaded</a:t>
            </a:r>
          </a:p>
          <a:p>
            <a:pPr lvl="1"/>
            <a:r>
              <a:rPr lang="en-IN" dirty="0"/>
              <a:t>Memory – The system should handle the in-memory bottleneck.</a:t>
            </a:r>
          </a:p>
          <a:p>
            <a:pPr lvl="1"/>
            <a:r>
              <a:rPr lang="en-IN" dirty="0"/>
              <a:t>Storage – The system should handle requests even if current DB node are full.</a:t>
            </a:r>
          </a:p>
          <a:p>
            <a:pPr lvl="1"/>
            <a:r>
              <a:rPr lang="en-IN" dirty="0"/>
              <a:t>Latency – The system should perform well across the world</a:t>
            </a:r>
          </a:p>
          <a:p>
            <a:endParaRPr lang="en-IN" dirty="0"/>
          </a:p>
          <a:p>
            <a:r>
              <a:rPr lang="en-IN" dirty="0"/>
              <a:t>Security</a:t>
            </a:r>
          </a:p>
          <a:p>
            <a:pPr lvl="1"/>
            <a:r>
              <a:rPr lang="en-IN" dirty="0"/>
              <a:t>The system should be secure.</a:t>
            </a:r>
          </a:p>
          <a:p>
            <a:pPr lvl="1"/>
            <a:r>
              <a:rPr lang="en-IN" dirty="0"/>
              <a:t>It should provide access to only authenticated users.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3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983-B520-3ED2-C56B-64154D4B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Estimate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35E8-C6AB-9955-192C-F657067CF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719"/>
            <a:ext cx="10515600" cy="4382670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Total users 100 million.</a:t>
            </a:r>
          </a:p>
          <a:p>
            <a:r>
              <a:rPr lang="en-IN" sz="2000" dirty="0"/>
              <a:t>Active users 10 million.</a:t>
            </a:r>
          </a:p>
          <a:p>
            <a:r>
              <a:rPr lang="en-IN" sz="2000" dirty="0"/>
              <a:t>Read write ration 100:1</a:t>
            </a:r>
          </a:p>
          <a:p>
            <a:r>
              <a:rPr lang="en-IN" sz="2000" dirty="0"/>
              <a:t>Storage</a:t>
            </a:r>
          </a:p>
          <a:p>
            <a:pPr lvl="1"/>
            <a:r>
              <a:rPr lang="en-IN" sz="2000" dirty="0"/>
              <a:t>1 million comments every day</a:t>
            </a:r>
          </a:p>
          <a:p>
            <a:pPr lvl="1"/>
            <a:r>
              <a:rPr lang="en-IN" sz="2000" dirty="0"/>
              <a:t>1 comment – 8 + 8 + 8 + 8 + 6 + 255 ~ 300 -&gt; 3 comment = 1kb</a:t>
            </a:r>
          </a:p>
          <a:p>
            <a:pPr lvl="1"/>
            <a:r>
              <a:rPr lang="en-IN" sz="2000" dirty="0"/>
              <a:t>1 million kb -&gt; 1gb /day ~ 400 </a:t>
            </a:r>
            <a:r>
              <a:rPr lang="en-IN" sz="2000" dirty="0" err="1"/>
              <a:t>gb</a:t>
            </a:r>
            <a:r>
              <a:rPr lang="en-IN" sz="2000" dirty="0"/>
              <a:t> /year</a:t>
            </a:r>
          </a:p>
          <a:p>
            <a:r>
              <a:rPr lang="en-IN" sz="2000" dirty="0"/>
              <a:t>Instances</a:t>
            </a:r>
          </a:p>
          <a:p>
            <a:pPr lvl="1"/>
            <a:r>
              <a:rPr lang="en-IN" sz="2000" dirty="0"/>
              <a:t>100 million read  + 1 million write every day</a:t>
            </a:r>
          </a:p>
          <a:p>
            <a:pPr lvl="1"/>
            <a:r>
              <a:rPr lang="en-IN" sz="2000" dirty="0"/>
              <a:t>101 million requests every day ~ 101M/86400 per second ~ 1170 request per second</a:t>
            </a:r>
          </a:p>
          <a:p>
            <a:pPr lvl="1"/>
            <a:r>
              <a:rPr lang="en-IN" sz="2000" dirty="0"/>
              <a:t>Let’s say single core takes 200 milliseconds for 1 request ~ 5 request per second.</a:t>
            </a:r>
          </a:p>
          <a:p>
            <a:pPr lvl="1"/>
            <a:r>
              <a:rPr lang="en-IN" sz="2000" dirty="0"/>
              <a:t>32 core CPU can handle 160 request per second. </a:t>
            </a:r>
          </a:p>
          <a:p>
            <a:pPr lvl="1"/>
            <a:r>
              <a:rPr lang="en-IN" sz="2000" dirty="0"/>
              <a:t>1170/160 ~ 8 instances of comment service</a:t>
            </a:r>
            <a:endParaRPr lang="en-IN" sz="1800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63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3983-B520-3ED2-C56B-64154D4B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47" y="121935"/>
            <a:ext cx="10515600" cy="1046580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9F63B40-E209-2AB7-F77A-E440B133B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4" y="984969"/>
            <a:ext cx="9530974" cy="5751096"/>
          </a:xfrm>
        </p:spPr>
      </p:pic>
    </p:spTree>
    <p:extLst>
      <p:ext uri="{BB962C8B-B14F-4D97-AF65-F5344CB8AC3E}">
        <p14:creationId xmlns:p14="http://schemas.microsoft.com/office/powerpoint/2010/main" val="240676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F5F9-BE85-5B10-507F-A0CC1CF1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API’s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0A20-C5D6-E5FD-C7FE-34205A7C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IN" sz="2000" dirty="0"/>
              <a:t>/users</a:t>
            </a:r>
          </a:p>
          <a:p>
            <a:r>
              <a:rPr lang="en-IN" sz="2000" dirty="0"/>
              <a:t>/posts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}/comments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}/comments/{</a:t>
            </a:r>
            <a:r>
              <a:rPr lang="en-IN" sz="2000" dirty="0" err="1"/>
              <a:t>commentId</a:t>
            </a:r>
            <a:r>
              <a:rPr lang="en-IN" sz="2000" dirty="0"/>
              <a:t>}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}/comments/{</a:t>
            </a:r>
            <a:r>
              <a:rPr lang="en-IN" sz="2000" dirty="0" err="1"/>
              <a:t>commentId</a:t>
            </a:r>
            <a:r>
              <a:rPr lang="en-IN" sz="2000" dirty="0"/>
              <a:t>}/</a:t>
            </a:r>
            <a:r>
              <a:rPr lang="en-IN" sz="2000" dirty="0" err="1"/>
              <a:t>childComments</a:t>
            </a:r>
            <a:endParaRPr lang="en-IN" sz="2000" dirty="0"/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}/comments/{</a:t>
            </a:r>
            <a:r>
              <a:rPr lang="en-IN" sz="2000" dirty="0" err="1"/>
              <a:t>commentId</a:t>
            </a:r>
            <a:r>
              <a:rPr lang="en-IN" sz="2000" dirty="0"/>
              <a:t>}/reply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}/likes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}/dislikes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}/comments/{</a:t>
            </a:r>
            <a:r>
              <a:rPr lang="en-IN" sz="2000" dirty="0" err="1"/>
              <a:t>commentId</a:t>
            </a:r>
            <a:r>
              <a:rPr lang="en-IN" sz="2000" dirty="0"/>
              <a:t>}/likes</a:t>
            </a:r>
          </a:p>
          <a:p>
            <a:r>
              <a:rPr lang="en-IN" sz="2000" dirty="0"/>
              <a:t>/posts/{</a:t>
            </a:r>
            <a:r>
              <a:rPr lang="en-IN" sz="2000" dirty="0" err="1"/>
              <a:t>postId</a:t>
            </a:r>
            <a:r>
              <a:rPr lang="en-IN" sz="2000" dirty="0"/>
              <a:t>}/comments/{</a:t>
            </a:r>
            <a:r>
              <a:rPr lang="en-IN" sz="2000" dirty="0" err="1"/>
              <a:t>commentId</a:t>
            </a:r>
            <a:r>
              <a:rPr lang="en-IN" sz="2000" dirty="0"/>
              <a:t>}/dislikes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264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467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Comment Service </vt:lpstr>
      <vt:lpstr>Agenda</vt:lpstr>
      <vt:lpstr>Introduction</vt:lpstr>
      <vt:lpstr>Projects </vt:lpstr>
      <vt:lpstr>Functional Requirements</vt:lpstr>
      <vt:lpstr>Non-functional Requirements</vt:lpstr>
      <vt:lpstr>Estimate</vt:lpstr>
      <vt:lpstr>ER Diagram</vt:lpstr>
      <vt:lpstr>API’s </vt:lpstr>
      <vt:lpstr>Architecture</vt:lpstr>
      <vt:lpstr>Demo</vt:lpstr>
      <vt:lpstr>Scaling and Optimization</vt:lpstr>
      <vt:lpstr>Questions and Answer</vt:lpstr>
    </vt:vector>
  </TitlesOfParts>
  <Company>Radware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Service </dc:title>
  <dc:creator>Lalit Vishwakarma</dc:creator>
  <cp:lastModifiedBy>Lalit Vishwakarma</cp:lastModifiedBy>
  <cp:revision>2</cp:revision>
  <dcterms:created xsi:type="dcterms:W3CDTF">2024-03-19T19:39:29Z</dcterms:created>
  <dcterms:modified xsi:type="dcterms:W3CDTF">2024-03-20T18:07:04Z</dcterms:modified>
</cp:coreProperties>
</file>