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e27def9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e27def9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e27def9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e27def9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e27def9e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e27def9e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e27def9e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e27def9e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e27def9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e27def9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e27def9e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e27def9e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e27def9e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e27def9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e27def9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e27def9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e27def9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e27def9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e27def9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e27def9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38950" y="634700"/>
            <a:ext cx="4255500" cy="24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2855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The Impact of Activity Funding on Students Pursuing Higher Education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Bryon Hobbs, Brenda Johansen,                Lalita Ponnapalli, Staci Stapleton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Map of districts and Funding(color) and filters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 rotWithShape="1">
          <a:blip r:embed="rId3">
            <a:alphaModFix/>
          </a:blip>
          <a:srcRect b="30401" l="56877" r="22538" t="8525"/>
          <a:stretch/>
        </p:blipFill>
        <p:spPr>
          <a:xfrm>
            <a:off x="5344625" y="1521975"/>
            <a:ext cx="3399900" cy="347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and lowest 10 ranked districts based on activity funding(table)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Continued Education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Interest in the development and continued education of children (2 year programs through PHD)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 </a:t>
            </a:r>
            <a:r>
              <a:rPr lang="en"/>
              <a:t>correlations and </a:t>
            </a:r>
            <a:r>
              <a:rPr lang="en"/>
              <a:t>statistical backing to the importance of activity funding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School districts can use </a:t>
            </a:r>
            <a:r>
              <a:rPr lang="en"/>
              <a:t>this</a:t>
            </a:r>
            <a:r>
              <a:rPr lang="en"/>
              <a:t> analysis to find budgetary allocation that promotes success in students </a:t>
            </a:r>
            <a:r>
              <a:rPr lang="en"/>
              <a:t>further</a:t>
            </a:r>
            <a:r>
              <a:rPr lang="en"/>
              <a:t> education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Parents can use this analysis to influence their choice in child placement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Wisconsin Department of Public Instruction</a:t>
            </a:r>
            <a:endParaRPr b="1"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District Report Cards, Comparative District Costs,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Comparative District Revenue District Post-Secondary Enrollment Statistics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https://dpi.wi.gov/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000" y="3107200"/>
            <a:ext cx="23241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Analysis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40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Does the amount of  budgetary funding for high school extracurricular activities have an impact on </a:t>
            </a:r>
            <a:r>
              <a:rPr lang="en" sz="2300"/>
              <a:t>whether</a:t>
            </a:r>
            <a:r>
              <a:rPr lang="en" sz="2300"/>
              <a:t> students attend post secondary educational programs?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39970" l="11940" r="61977" t="15818"/>
          <a:stretch/>
        </p:blipFill>
        <p:spPr>
          <a:xfrm>
            <a:off x="57475" y="86200"/>
            <a:ext cx="9086525" cy="48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Extract data from Wisconsin Department of Public Instruction needed for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Transform/clean data by removing null values, converting column data types, remove information that does not impact or does not pertain to analysis, join dataframes,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through Machine Learning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056750" y="15015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taking in data from multiple reports from the Department of Public Instruction, I will use a deep neural network to determine what factors are most relevant to a student’s success in post-secondary education.  Through the analysis, we look to find the “sweet spot” of what percentage, per student, of a school district’s budget is the right amount for a student’s post-secondary success.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Scatter Plot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</a:t>
            </a:r>
            <a:r>
              <a:rPr lang="en"/>
              <a:t>anguages</a:t>
            </a:r>
            <a:r>
              <a:rPr lang="en"/>
              <a:t>, Tools, and Algorithms Used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913675" y="18209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Jupyter</a:t>
            </a:r>
            <a:r>
              <a:rPr lang="en"/>
              <a:t> Notebook, Google Colab, SQL Postgres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Tableau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Machine Learning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75" y="3516725"/>
            <a:ext cx="99930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200" y="3305650"/>
            <a:ext cx="1421462" cy="142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3898" y="3437200"/>
            <a:ext cx="999300" cy="115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6176" y="3501117"/>
            <a:ext cx="999300" cy="103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0649" y="3235590"/>
            <a:ext cx="2601400" cy="1689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