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0" d="100"/>
          <a:sy n="30" d="100"/>
        </p:scale>
        <p:origin x="90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Lalita Rautela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62200" y="1619538"/>
            <a:ext cx="13096206" cy="5797137"/>
            <a:chOff x="-745855" y="-2221017"/>
            <a:chExt cx="11705320" cy="31081035"/>
          </a:xfrm>
        </p:grpSpPr>
        <p:sp>
          <p:nvSpPr>
            <p:cNvPr id="3" name="TextBox 3"/>
            <p:cNvSpPr txBox="1"/>
            <p:nvPr/>
          </p:nvSpPr>
          <p:spPr>
            <a:xfrm>
              <a:off x="-745855" y="-2221017"/>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605126" y="8105197"/>
              <a:ext cx="11564591" cy="20754821"/>
            </a:xfrm>
            <a:prstGeom prst="rect">
              <a:avLst/>
            </a:prstGeom>
          </p:spPr>
          <p:txBody>
            <a:bodyPr lIns="0" tIns="0" rIns="0" bIns="0" rtlCol="0" anchor="t">
              <a:spAutoFit/>
            </a:bodyPr>
            <a:lstStyle/>
            <a:p>
              <a:pPr>
                <a:lnSpc>
                  <a:spcPts val="2660"/>
                </a:lnSpc>
              </a:pPr>
              <a:r>
                <a:rPr lang="en-US" sz="4400" spc="-19" dirty="0">
                  <a:solidFill>
                    <a:srgbClr val="000000"/>
                  </a:solidFill>
                  <a:latin typeface="Graphik Regular" panose="020B0503030202060203" pitchFamily="34" charset="0"/>
                </a:rPr>
                <a:t>Project recap</a:t>
              </a:r>
            </a:p>
            <a:p>
              <a:pPr>
                <a:lnSpc>
                  <a:spcPts val="2660"/>
                </a:lnSpc>
              </a:pPr>
              <a:endParaRPr lang="en-US" sz="4400" spc="-19" dirty="0">
                <a:solidFill>
                  <a:srgbClr val="000000"/>
                </a:solidFill>
                <a:latin typeface="Graphik Regular" panose="020B0503030202060203" pitchFamily="34" charset="0"/>
              </a:endParaRPr>
            </a:p>
            <a:p>
              <a:pPr>
                <a:lnSpc>
                  <a:spcPts val="2660"/>
                </a:lnSpc>
              </a:pPr>
              <a:r>
                <a:rPr lang="en-US" sz="4400" spc="-19" dirty="0">
                  <a:solidFill>
                    <a:srgbClr val="000000"/>
                  </a:solidFill>
                  <a:latin typeface="Graphik Regular" panose="020B0503030202060203" pitchFamily="34" charset="0"/>
                </a:rPr>
                <a:t>Problem</a:t>
              </a:r>
            </a:p>
            <a:p>
              <a:pPr>
                <a:lnSpc>
                  <a:spcPts val="2660"/>
                </a:lnSpc>
              </a:pPr>
              <a:endParaRPr lang="en-US" sz="4400" spc="-19" dirty="0">
                <a:solidFill>
                  <a:srgbClr val="000000"/>
                </a:solidFill>
                <a:latin typeface="Graphik Regular" panose="020B0503030202060203" pitchFamily="34" charset="0"/>
              </a:endParaRPr>
            </a:p>
            <a:p>
              <a:pPr>
                <a:lnSpc>
                  <a:spcPts val="2660"/>
                </a:lnSpc>
              </a:pPr>
              <a:r>
                <a:rPr lang="en-US" sz="4400" spc="-19" dirty="0">
                  <a:solidFill>
                    <a:srgbClr val="000000"/>
                  </a:solidFill>
                  <a:latin typeface="Graphik Regular" panose="020B0503030202060203" pitchFamily="34" charset="0"/>
                </a:rPr>
                <a:t>The Analytics team</a:t>
              </a:r>
            </a:p>
            <a:p>
              <a:pPr>
                <a:lnSpc>
                  <a:spcPts val="2660"/>
                </a:lnSpc>
              </a:pPr>
              <a:endParaRPr lang="en-US" sz="4400" spc="-19" dirty="0">
                <a:solidFill>
                  <a:srgbClr val="000000"/>
                </a:solidFill>
                <a:latin typeface="Graphik Regular" panose="020B0503030202060203" pitchFamily="34" charset="0"/>
              </a:endParaRPr>
            </a:p>
            <a:p>
              <a:pPr>
                <a:lnSpc>
                  <a:spcPts val="2660"/>
                </a:lnSpc>
              </a:pPr>
              <a:r>
                <a:rPr lang="en-US" sz="4400" spc="-19" dirty="0">
                  <a:solidFill>
                    <a:srgbClr val="000000"/>
                  </a:solidFill>
                  <a:latin typeface="Graphik Regular" panose="020B0503030202060203" pitchFamily="34" charset="0"/>
                </a:rPr>
                <a:t>Process</a:t>
              </a:r>
            </a:p>
            <a:p>
              <a:pPr>
                <a:lnSpc>
                  <a:spcPts val="2660"/>
                </a:lnSpc>
              </a:pPr>
              <a:endParaRPr lang="en-US" sz="4400" spc="-19" dirty="0">
                <a:solidFill>
                  <a:srgbClr val="000000"/>
                </a:solidFill>
                <a:latin typeface="Graphik Regular" panose="020B0503030202060203" pitchFamily="34" charset="0"/>
              </a:endParaRPr>
            </a:p>
            <a:p>
              <a:pPr>
                <a:lnSpc>
                  <a:spcPts val="2660"/>
                </a:lnSpc>
              </a:pPr>
              <a:r>
                <a:rPr lang="en-US" sz="4400" spc="-19" dirty="0">
                  <a:solidFill>
                    <a:srgbClr val="000000"/>
                  </a:solidFill>
                  <a:latin typeface="Graphik Regular" panose="020B0503030202060203" pitchFamily="34" charset="0"/>
                </a:rPr>
                <a:t>Insights</a:t>
              </a:r>
            </a:p>
            <a:p>
              <a:pPr>
                <a:lnSpc>
                  <a:spcPts val="2660"/>
                </a:lnSpc>
              </a:pPr>
              <a:endParaRPr lang="en-US" sz="4400" spc="-19" dirty="0">
                <a:solidFill>
                  <a:srgbClr val="000000"/>
                </a:solidFill>
                <a:latin typeface="Graphik Regular" panose="020B0503030202060203" pitchFamily="34" charset="0"/>
              </a:endParaRPr>
            </a:p>
            <a:p>
              <a:pPr>
                <a:lnSpc>
                  <a:spcPts val="2660"/>
                </a:lnSpc>
              </a:pPr>
              <a:r>
                <a:rPr lang="en-US" sz="44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global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1683</Words>
  <Application>Microsoft Office PowerPoint</Application>
  <PresentationFormat>Custom</PresentationFormat>
  <Paragraphs>167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Lalita Rautela</cp:lastModifiedBy>
  <cp:revision>30</cp:revision>
  <dcterms:created xsi:type="dcterms:W3CDTF">2006-08-16T00:00:00Z</dcterms:created>
  <dcterms:modified xsi:type="dcterms:W3CDTF">2024-02-26T03:12:21Z</dcterms:modified>
  <dc:identifier>DAEhDyfaYKE</dc:identifier>
</cp:coreProperties>
</file>