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3" r:id="rId1"/>
  </p:sldMasterIdLst>
  <p:sldIdLst>
    <p:sldId id="256" r:id="rId2"/>
    <p:sldId id="257" r:id="rId3"/>
    <p:sldId id="264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328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September 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2FE497-3253-BD4C-ADED-BE66661E298F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B0E63A-4F9E-654C-B95E-FC748B07A6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  <p:sldLayoutId id="2147484207" r:id="rId14"/>
    <p:sldLayoutId id="2147484208" r:id="rId15"/>
    <p:sldLayoutId id="214748420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17" y="3927965"/>
            <a:ext cx="8737172" cy="1470025"/>
          </a:xfrm>
        </p:spPr>
        <p:txBody>
          <a:bodyPr/>
          <a:lstStyle/>
          <a:p>
            <a:pPr algn="ctr"/>
            <a:r>
              <a:rPr lang="en-US" dirty="0"/>
              <a:t>Traffic Violations </a:t>
            </a:r>
            <a:r>
              <a:rPr lang="en-US" dirty="0" smtClean="0"/>
              <a:t>Analytics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UCI Data Analytics </a:t>
            </a:r>
            <a:r>
              <a:rPr lang="en-US" sz="1600" b="1" dirty="0"/>
              <a:t>Boot Camp - September</a:t>
            </a:r>
            <a:r>
              <a:rPr lang="en-US" sz="1800" b="1" dirty="0"/>
              <a:t> 2018 </a:t>
            </a:r>
            <a:br>
              <a:rPr lang="en-US" sz="1800" b="1" dirty="0"/>
            </a:br>
            <a:r>
              <a:rPr lang="en-US" sz="1400" b="1" dirty="0"/>
              <a:t>Team 6: Simon, </a:t>
            </a:r>
            <a:r>
              <a:rPr lang="en-US" sz="1400" b="1" dirty="0" err="1"/>
              <a:t>Parno</a:t>
            </a:r>
            <a:r>
              <a:rPr lang="en-US" sz="1400" b="1" dirty="0"/>
              <a:t>, </a:t>
            </a:r>
            <a:r>
              <a:rPr lang="en-US" sz="1400" b="1" dirty="0" err="1" smtClean="0"/>
              <a:t>Lalita</a:t>
            </a:r>
            <a:r>
              <a:rPr lang="en-US" sz="1400" b="1" dirty="0"/>
              <a:t>, Michael</a:t>
            </a:r>
            <a:r>
              <a:rPr lang="en-US" sz="1400" b="1" dirty="0">
                <a:solidFill>
                  <a:schemeClr val="tx1"/>
                </a:solidFill>
              </a:rPr>
              <a:t/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41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13880"/>
            <a:ext cx="7583487" cy="1044388"/>
          </a:xfrm>
        </p:spPr>
        <p:txBody>
          <a:bodyPr/>
          <a:lstStyle/>
          <a:p>
            <a:r>
              <a:rPr lang="en-US" sz="3600" dirty="0"/>
              <a:t>Motivation &amp; </a:t>
            </a:r>
            <a:r>
              <a:rPr lang="en-US" sz="3600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0" y="1532043"/>
            <a:ext cx="8619260" cy="5069013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</a:rPr>
              <a:t>In today’s world, driving is a fact of life and so is getting tickets! 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</a:rPr>
              <a:t>The best way to avoid tickets  is driving safe, respecting traffic rules and the rights of other drivers and pedestrians.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</a:rPr>
              <a:t>It might also help to know the odds using available data: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Are men the biggest offenders or women?  If so, is that because more men drive or women?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What is the heavy period in the day for traffic citations?  Morning or evening rush hour, driving hungry at noon or coming home after a night out?</a:t>
            </a:r>
          </a:p>
          <a:p>
            <a:pPr>
              <a:spcBef>
                <a:spcPts val="1500"/>
              </a:spcBef>
            </a:pPr>
            <a:r>
              <a:rPr lang="en-US" sz="1400" dirty="0">
                <a:solidFill>
                  <a:srgbClr val="FFFFFF"/>
                </a:solidFill>
              </a:rPr>
              <a:t>What is </a:t>
            </a:r>
            <a:r>
              <a:rPr lang="en-US" sz="1400" dirty="0" smtClean="0">
                <a:solidFill>
                  <a:srgbClr val="FFFFFF"/>
                </a:solidFill>
              </a:rPr>
              <a:t>the heavy </a:t>
            </a:r>
            <a:r>
              <a:rPr lang="en-US" sz="1400" dirty="0">
                <a:solidFill>
                  <a:srgbClr val="FFFFFF"/>
                </a:solidFill>
              </a:rPr>
              <a:t>period in </a:t>
            </a:r>
            <a:r>
              <a:rPr lang="en-US" sz="1400" dirty="0" smtClean="0">
                <a:solidFill>
                  <a:srgbClr val="FFFFFF"/>
                </a:solidFill>
              </a:rPr>
              <a:t>the year </a:t>
            </a:r>
            <a:r>
              <a:rPr lang="en-US" sz="1400" dirty="0">
                <a:solidFill>
                  <a:srgbClr val="FFFFFF"/>
                </a:solidFill>
              </a:rPr>
              <a:t>for traffic citations</a:t>
            </a:r>
            <a:r>
              <a:rPr lang="en-US" sz="1400" dirty="0" smtClean="0">
                <a:solidFill>
                  <a:srgbClr val="FFFFFF"/>
                </a:solidFill>
              </a:rPr>
              <a:t>? Thanks Giving, Christmas, or any of the long weekends?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What is the breakdown of the citations by offense type? Speeding, texting, DUI or other?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What is the breakdown of citations by police vehicle type?  Marked or unmarked police vehicle, radar or motorcycle cop?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What is the breakdown of citations by race?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Are the odds higher when driving a newer car  and does it decrease as the car gets older?</a:t>
            </a:r>
          </a:p>
          <a:p>
            <a:pPr>
              <a:spcBef>
                <a:spcPts val="1500"/>
              </a:spcBef>
            </a:pPr>
            <a:endParaRPr lang="en-US" sz="1400" dirty="0" smtClean="0">
              <a:solidFill>
                <a:srgbClr val="FFFFFF"/>
              </a:solidFill>
            </a:endParaRPr>
          </a:p>
          <a:p>
            <a:pPr>
              <a:spcBef>
                <a:spcPts val="1500"/>
              </a:spcBef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13880"/>
            <a:ext cx="7583487" cy="1044388"/>
          </a:xfrm>
        </p:spPr>
        <p:txBody>
          <a:bodyPr/>
          <a:lstStyle/>
          <a:p>
            <a:r>
              <a:rPr lang="en-US" sz="3600" dirty="0" smtClean="0"/>
              <a:t>Work Breakdown Structure (WBS)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0" y="1532043"/>
            <a:ext cx="8619260" cy="5069013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Are </a:t>
            </a:r>
            <a:r>
              <a:rPr lang="en-US" sz="1400" dirty="0" smtClean="0">
                <a:solidFill>
                  <a:srgbClr val="FFFFFF"/>
                </a:solidFill>
              </a:rPr>
              <a:t>men the biggest offenders or women?  If so, is that because more men drive or women</a:t>
            </a:r>
            <a:r>
              <a:rPr lang="en-US" sz="1400" dirty="0" smtClean="0">
                <a:solidFill>
                  <a:srgbClr val="FFFFFF"/>
                </a:solidFill>
              </a:rPr>
              <a:t>?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This will apply to all the tasks below. 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Simon - What </a:t>
            </a:r>
            <a:r>
              <a:rPr lang="en-US" sz="1400" dirty="0" smtClean="0">
                <a:solidFill>
                  <a:srgbClr val="FFFFFF"/>
                </a:solidFill>
              </a:rPr>
              <a:t>is the heavy period in the day for traffic citations?  Morning or evening rush hour, driving hungry at noon or coming home after a night out?</a:t>
            </a:r>
          </a:p>
          <a:p>
            <a:pPr>
              <a:spcBef>
                <a:spcPts val="1500"/>
              </a:spcBef>
            </a:pPr>
            <a:r>
              <a:rPr lang="en-US" sz="1400" dirty="0" err="1" smtClean="0">
                <a:solidFill>
                  <a:srgbClr val="FFFFFF"/>
                </a:solidFill>
              </a:rPr>
              <a:t>Parno</a:t>
            </a:r>
            <a:r>
              <a:rPr lang="en-US" sz="1400" dirty="0" smtClean="0">
                <a:solidFill>
                  <a:srgbClr val="FFFFFF"/>
                </a:solidFill>
              </a:rPr>
              <a:t> - What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dirty="0" smtClean="0">
                <a:solidFill>
                  <a:srgbClr val="FFFFFF"/>
                </a:solidFill>
              </a:rPr>
              <a:t>the heavy </a:t>
            </a:r>
            <a:r>
              <a:rPr lang="en-US" sz="1400" dirty="0">
                <a:solidFill>
                  <a:srgbClr val="FFFFFF"/>
                </a:solidFill>
              </a:rPr>
              <a:t>period in </a:t>
            </a:r>
            <a:r>
              <a:rPr lang="en-US" sz="1400" dirty="0" smtClean="0">
                <a:solidFill>
                  <a:srgbClr val="FFFFFF"/>
                </a:solidFill>
              </a:rPr>
              <a:t>the year </a:t>
            </a:r>
            <a:r>
              <a:rPr lang="en-US" sz="1400" dirty="0">
                <a:solidFill>
                  <a:srgbClr val="FFFFFF"/>
                </a:solidFill>
              </a:rPr>
              <a:t>for traffic citations</a:t>
            </a:r>
            <a:r>
              <a:rPr lang="en-US" sz="1400" dirty="0" smtClean="0">
                <a:solidFill>
                  <a:srgbClr val="FFFFFF"/>
                </a:solidFill>
              </a:rPr>
              <a:t>? Thanks Giving, Christmas, or any of the long weekends?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Michael - What </a:t>
            </a:r>
            <a:r>
              <a:rPr lang="en-US" sz="1400" dirty="0" smtClean="0">
                <a:solidFill>
                  <a:srgbClr val="FFFFFF"/>
                </a:solidFill>
              </a:rPr>
              <a:t>is the breakdown of the citations by offense type? Speeding, texting, DUI or other?</a:t>
            </a:r>
          </a:p>
          <a:p>
            <a:pPr>
              <a:spcBef>
                <a:spcPts val="1500"/>
              </a:spcBef>
            </a:pPr>
            <a:r>
              <a:rPr lang="en-US" sz="1400" dirty="0" err="1" smtClean="0">
                <a:solidFill>
                  <a:srgbClr val="FFFFFF"/>
                </a:solidFill>
              </a:rPr>
              <a:t>Lalita</a:t>
            </a:r>
            <a:r>
              <a:rPr lang="en-US" sz="1400" dirty="0" smtClean="0">
                <a:solidFill>
                  <a:srgbClr val="FFFFFF"/>
                </a:solidFill>
              </a:rPr>
              <a:t> - What </a:t>
            </a:r>
            <a:r>
              <a:rPr lang="en-US" sz="1400" dirty="0" smtClean="0">
                <a:solidFill>
                  <a:srgbClr val="FFFFFF"/>
                </a:solidFill>
              </a:rPr>
              <a:t>is the breakdown of citations by police vehicle type?  Marked or unmarked police vehicle, radar or motorcycle cop?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TBD - What </a:t>
            </a:r>
            <a:r>
              <a:rPr lang="en-US" sz="1400" dirty="0" smtClean="0">
                <a:solidFill>
                  <a:srgbClr val="FFFFFF"/>
                </a:solidFill>
              </a:rPr>
              <a:t>is the breakdown of citations by race?</a:t>
            </a:r>
          </a:p>
          <a:p>
            <a:pPr>
              <a:spcBef>
                <a:spcPts val="15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TBD - Are </a:t>
            </a:r>
            <a:r>
              <a:rPr lang="en-US" sz="1400" dirty="0" smtClean="0">
                <a:solidFill>
                  <a:srgbClr val="FFFFFF"/>
                </a:solidFill>
              </a:rPr>
              <a:t>the odds higher when driving a newer car  and does it decrease as the car gets older?</a:t>
            </a:r>
          </a:p>
          <a:p>
            <a:pPr>
              <a:spcBef>
                <a:spcPts val="1500"/>
              </a:spcBef>
            </a:pPr>
            <a:endParaRPr lang="en-US" sz="1400" dirty="0" smtClean="0">
              <a:solidFill>
                <a:srgbClr val="FFFFFF"/>
              </a:solidFill>
            </a:endParaRPr>
          </a:p>
          <a:p>
            <a:pPr>
              <a:spcBef>
                <a:spcPts val="1500"/>
              </a:spcBef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04" y="2898801"/>
            <a:ext cx="7583487" cy="42089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Appendix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410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3" y="-160320"/>
            <a:ext cx="7869077" cy="1044388"/>
          </a:xfrm>
        </p:spPr>
        <p:txBody>
          <a:bodyPr/>
          <a:lstStyle/>
          <a:p>
            <a:r>
              <a:rPr lang="en-US" dirty="0" smtClean="0"/>
              <a:t>Presentation Guidelines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903" y="907669"/>
            <a:ext cx="8703286" cy="5909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You are free to structure your presentations to your liking, but students tend to have success with the following format.</a:t>
            </a: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Title Slide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Include the name of the Project and Group Members</a:t>
            </a: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Motivation &amp; Summary Slide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Define the core message or hypothesis of your project.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Describe the questions you asked, and _why_ you asked them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Describe whether you were able to answer these questions to your satisfaction, and briefly summarize your findings</a:t>
            </a:r>
          </a:p>
          <a:p>
            <a:pPr marL="171450" indent="-171450">
              <a:buFontTx/>
              <a:buChar char="•"/>
            </a:pPr>
            <a:endParaRPr lang="en-US" sz="105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Questions &amp; Data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Elaborate on the questions you asked, describing what kinds of data you needed to answer them, and where you found it</a:t>
            </a:r>
          </a:p>
          <a:p>
            <a:pPr marL="171450" indent="-171450">
              <a:buFontTx/>
              <a:buChar char="•"/>
            </a:pPr>
            <a:endParaRPr lang="en-US" sz="105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Data Cleanup &amp; Exploration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Describe the exploration and cleanup process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Discuss insights you had while exploring the data that you didn't anticipate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Discuss any problems that arose after exploring the data, and how you resolved them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Present and discuss interesting figures developed during exploration, ideally with the help of </a:t>
            </a:r>
            <a:r>
              <a:rPr lang="en-US" sz="1050" dirty="0" err="1" smtClean="0">
                <a:solidFill>
                  <a:schemeClr val="bg1"/>
                </a:solidFill>
              </a:rPr>
              <a:t>Jupyter</a:t>
            </a:r>
            <a:r>
              <a:rPr lang="en-US" sz="1050" dirty="0" smtClean="0">
                <a:solidFill>
                  <a:schemeClr val="bg1"/>
                </a:solidFill>
              </a:rPr>
              <a:t> Notebook</a:t>
            </a:r>
          </a:p>
          <a:p>
            <a:pPr marL="171450" indent="-171450">
              <a:buFontTx/>
              <a:buChar char="•"/>
            </a:pPr>
            <a:endParaRPr lang="en-US" sz="105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Data Analysis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Discuss the steps you took to analyze the data and answer each question you asked in your proposal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Present and discuss interesting figures developed during analysis, ideally with the help of </a:t>
            </a:r>
            <a:r>
              <a:rPr lang="en-US" sz="1050" dirty="0" err="1" smtClean="0">
                <a:solidFill>
                  <a:schemeClr val="bg1"/>
                </a:solidFill>
              </a:rPr>
              <a:t>Jupyter</a:t>
            </a:r>
            <a:r>
              <a:rPr lang="en-US" sz="1050" dirty="0" smtClean="0">
                <a:solidFill>
                  <a:schemeClr val="bg1"/>
                </a:solidFill>
              </a:rPr>
              <a:t> Notebook</a:t>
            </a:r>
          </a:p>
          <a:p>
            <a:pPr marL="628650" lvl="1" indent="-171450">
              <a:buFontTx/>
              <a:buChar char="•"/>
            </a:pPr>
            <a:endParaRPr lang="en-US" sz="105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 Discussion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Discuss your findings. Did you find what you expected to find? If not, why not? What inferences or general conclusions can you draw from your analysis</a:t>
            </a:r>
          </a:p>
          <a:p>
            <a:pPr marL="171450" indent="-171450">
              <a:buFontTx/>
              <a:buChar char="•"/>
            </a:pPr>
            <a:endParaRPr lang="en-US" sz="105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Post Mortem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Discuss any difficulties that arose, and how you dealt with them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Discuss any additional questions that came up, but which you didn't have time to answer: What would you research next, if you had two more weeks</a:t>
            </a:r>
          </a:p>
          <a:p>
            <a:pPr marL="628650" lvl="1" indent="-171450">
              <a:buFontTx/>
              <a:buChar char="•"/>
            </a:pPr>
            <a:endParaRPr lang="en-US" sz="105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Questions</a:t>
            </a:r>
          </a:p>
          <a:p>
            <a:pPr marL="628650" lvl="1" indent="-171450">
              <a:buFontTx/>
              <a:buChar char="•"/>
            </a:pPr>
            <a:r>
              <a:rPr lang="en-US" sz="1050" dirty="0" smtClean="0">
                <a:solidFill>
                  <a:schemeClr val="bg1"/>
                </a:solidFill>
              </a:rPr>
              <a:t>Open-floor Q&amp;A with the audience</a:t>
            </a:r>
          </a:p>
          <a:p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9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13" y="381000"/>
            <a:ext cx="8395841" cy="597475"/>
          </a:xfrm>
        </p:spPr>
        <p:txBody>
          <a:bodyPr/>
          <a:lstStyle/>
          <a:p>
            <a:r>
              <a:rPr lang="en-US" sz="3600" dirty="0" smtClean="0"/>
              <a:t>Presentation Requirements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95376" y="1584690"/>
            <a:ext cx="89486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FFFFFF"/>
                </a:solidFill>
              </a:rPr>
              <a:t>The presentation requirements for Project 1 are as follows.</a:t>
            </a:r>
          </a:p>
          <a:p>
            <a:endParaRPr lang="en-US" sz="1050" dirty="0" smtClean="0">
              <a:solidFill>
                <a:srgbClr val="FFFFFF"/>
              </a:solidFill>
            </a:endParaRPr>
          </a:p>
          <a:p>
            <a:r>
              <a:rPr lang="en-US" sz="1050" dirty="0" smtClean="0">
                <a:solidFill>
                  <a:srgbClr val="FFFFFF"/>
                </a:solidFill>
              </a:rPr>
              <a:t>Your presentation must:</a:t>
            </a:r>
          </a:p>
          <a:p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Be at least 8-10 min. long</a:t>
            </a:r>
          </a:p>
          <a:p>
            <a:pPr marL="171450" indent="-171450">
              <a:buFont typeface="Arial"/>
              <a:buChar char="•"/>
            </a:pPr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Describe the core message or hypothesis for your project.</a:t>
            </a:r>
          </a:p>
          <a:p>
            <a:pPr marL="171450" indent="-171450">
              <a:buFont typeface="Arial"/>
              <a:buChar char="•"/>
            </a:pPr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Describe the questions you and your group found interesting, and what motivated you to answer them</a:t>
            </a:r>
          </a:p>
          <a:p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Summarize where and how you found the data you used to answer these questions</a:t>
            </a:r>
          </a:p>
          <a:p>
            <a:pPr marL="171450" indent="-171450">
              <a:buFont typeface="Arial"/>
              <a:buChar char="•"/>
            </a:pPr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Describe the data exploration and cleanup process (accompanied by your </a:t>
            </a:r>
            <a:r>
              <a:rPr lang="en-US" sz="1050" dirty="0" err="1" smtClean="0">
                <a:solidFill>
                  <a:srgbClr val="FFFFFF"/>
                </a:solidFill>
              </a:rPr>
              <a:t>Jupyter</a:t>
            </a:r>
            <a:r>
              <a:rPr lang="en-US" sz="1050" dirty="0" smtClean="0">
                <a:solidFill>
                  <a:srgbClr val="FFFFFF"/>
                </a:solidFill>
              </a:rPr>
              <a:t> Notebook)</a:t>
            </a:r>
          </a:p>
          <a:p>
            <a:pPr marL="171450" indent="-171450">
              <a:buFont typeface="Arial"/>
              <a:buChar char="•"/>
            </a:pPr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Describe the analysis process (accompanied by your </a:t>
            </a:r>
            <a:r>
              <a:rPr lang="en-US" sz="1050" dirty="0" err="1" smtClean="0">
                <a:solidFill>
                  <a:srgbClr val="FFFFFF"/>
                </a:solidFill>
              </a:rPr>
              <a:t>Jupyter</a:t>
            </a:r>
            <a:r>
              <a:rPr lang="en-US" sz="1050" dirty="0" smtClean="0">
                <a:solidFill>
                  <a:srgbClr val="FFFFFF"/>
                </a:solidFill>
              </a:rPr>
              <a:t> Notebook)</a:t>
            </a:r>
          </a:p>
          <a:p>
            <a:pPr marL="171450" indent="-171450">
              <a:buFont typeface="Arial"/>
              <a:buChar char="•"/>
            </a:pPr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Summarize your conclusions. This should include a numerical summary (i.e., what data did your analysis yield), as well as visualizations of that summary (plots of the final analysis data)</a:t>
            </a:r>
          </a:p>
          <a:p>
            <a:pPr marL="171450" indent="-171450">
              <a:buFont typeface="Arial"/>
              <a:buChar char="•"/>
            </a:pPr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Discuss the implications of your findings. This is where you get to have an open-ended discussion about what your findings "mean".</a:t>
            </a:r>
          </a:p>
          <a:p>
            <a:pPr marL="171450" indent="-171450">
              <a:buFont typeface="Arial"/>
              <a:buChar char="•"/>
            </a:pPr>
            <a:endParaRPr lang="en-US" sz="105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rgbClr val="FFFFFF"/>
                </a:solidFill>
              </a:rPr>
              <a:t>[ ] 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-89320"/>
            <a:ext cx="7583487" cy="1044388"/>
          </a:xfrm>
        </p:spPr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02" y="1299678"/>
            <a:ext cx="8510053" cy="420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smtClean="0"/>
              <a:t>The technical requirements for Project 1 are as follows:</a:t>
            </a:r>
          </a:p>
          <a:p>
            <a:r>
              <a:rPr lang="en-US" sz="1050" dirty="0" smtClean="0"/>
              <a:t> Use Pandas to clean and format your data set(s)</a:t>
            </a:r>
          </a:p>
          <a:p>
            <a:r>
              <a:rPr lang="en-US" sz="1050" dirty="0" smtClean="0"/>
              <a:t> Create a </a:t>
            </a:r>
            <a:r>
              <a:rPr lang="en-US" sz="1050" dirty="0" err="1" smtClean="0"/>
              <a:t>Jupyter</a:t>
            </a:r>
            <a:r>
              <a:rPr lang="en-US" sz="1050" dirty="0" smtClean="0"/>
              <a:t> Notebook describing the data exploration and cleanup process</a:t>
            </a:r>
          </a:p>
          <a:p>
            <a:r>
              <a:rPr lang="en-US" sz="1050" dirty="0" smtClean="0"/>
              <a:t> Create a </a:t>
            </a:r>
            <a:r>
              <a:rPr lang="en-US" sz="1050" dirty="0" err="1" smtClean="0"/>
              <a:t>Jupyter</a:t>
            </a:r>
            <a:r>
              <a:rPr lang="en-US" sz="1050" dirty="0" smtClean="0"/>
              <a:t> Notebook illustrating the final data analysis</a:t>
            </a:r>
          </a:p>
          <a:p>
            <a:r>
              <a:rPr lang="en-US" sz="1050" dirty="0" smtClean="0"/>
              <a:t> Use </a:t>
            </a:r>
            <a:r>
              <a:rPr lang="en-US" sz="1050" dirty="0" err="1" smtClean="0"/>
              <a:t>Matplotlib</a:t>
            </a:r>
            <a:r>
              <a:rPr lang="en-US" sz="1050" dirty="0" smtClean="0"/>
              <a:t> to create a total of 6-8 visualizations of your data (ideally, at least 2 per "question" you ask of your data)</a:t>
            </a:r>
          </a:p>
          <a:p>
            <a:r>
              <a:rPr lang="en-US" sz="1050" dirty="0" smtClean="0"/>
              <a:t> Save PNG images of your visualizations to distribute to the class and instructional team, and for inclusion in your presentation</a:t>
            </a:r>
          </a:p>
          <a:p>
            <a:r>
              <a:rPr lang="en-US" sz="1050" dirty="0" smtClean="0"/>
              <a:t> Optionally, use at least one API, if you can find an API with data pertinent to your primary research questions</a:t>
            </a:r>
          </a:p>
          <a:p>
            <a:r>
              <a:rPr lang="en-US" sz="1050" dirty="0" smtClean="0"/>
              <a:t> Create a write-up summarizing your major findings. This should include a heading for each "question" you asked of your data, and under each heading, a short description of what you found and any relevant plots.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450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1660</TotalTime>
  <Words>1023</Words>
  <Application>Microsoft Macintosh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Traffic Violations Analytics   UCI Data Analytics Boot Camp - September 2018  Team 6: Simon, Parno, Lalita, Michael </vt:lpstr>
      <vt:lpstr>Motivation &amp; Questions</vt:lpstr>
      <vt:lpstr>Work Breakdown Structure (WBS)</vt:lpstr>
      <vt:lpstr>PowerPoint Presentation</vt:lpstr>
      <vt:lpstr>Presentation Guidelines</vt:lpstr>
      <vt:lpstr>Presentation Requirements</vt:lpstr>
      <vt:lpstr>Technical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Simon Alizadeh</dc:creator>
  <cp:lastModifiedBy>Simon Alizadeh</cp:lastModifiedBy>
  <cp:revision>26</cp:revision>
  <dcterms:created xsi:type="dcterms:W3CDTF">2018-09-07T03:30:52Z</dcterms:created>
  <dcterms:modified xsi:type="dcterms:W3CDTF">2018-09-08T19:09:09Z</dcterms:modified>
</cp:coreProperties>
</file>