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3" autoAdjust="0"/>
    <p:restoredTop sz="96412" autoAdjust="0"/>
  </p:normalViewPr>
  <p:slideViewPr>
    <p:cSldViewPr>
      <p:cViewPr varScale="1">
        <p:scale>
          <a:sx n="76" d="100"/>
          <a:sy n="76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August 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14200</TotalTime>
  <Words>445</Words>
  <Application>Microsoft Office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Bryan Lowe</cp:lastModifiedBy>
  <cp:revision>1730</cp:revision>
  <cp:lastPrinted>2016-01-30T16:23:56Z</cp:lastPrinted>
  <dcterms:created xsi:type="dcterms:W3CDTF">2015-01-20T17:19:00Z</dcterms:created>
  <dcterms:modified xsi:type="dcterms:W3CDTF">2018-07-30T03:56:49Z</dcterms:modified>
</cp:coreProperties>
</file>