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20" autoAdjust="0"/>
  </p:normalViewPr>
  <p:slideViewPr>
    <p:cSldViewPr>
      <p:cViewPr>
        <p:scale>
          <a:sx n="166" d="100"/>
          <a:sy n="166" d="100"/>
        </p:scale>
        <p:origin x="-1776" y="-3864"/>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11/25/2018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11/25/2018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11/25/2018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a:t>
            </a:r>
            <a:r>
              <a:rPr lang="en-US" sz="1800"/>
              <a:t>on Tuesday </a:t>
            </a:r>
            <a:r>
              <a:rPr lang="en-US" sz="1800" dirty="0"/>
              <a:t>(December 11,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13947</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Bryan Lowe</cp:lastModifiedBy>
  <cp:revision>1678</cp:revision>
  <cp:lastPrinted>2016-01-30T16:23:56Z</cp:lastPrinted>
  <dcterms:created xsi:type="dcterms:W3CDTF">2015-01-20T17:19:00Z</dcterms:created>
  <dcterms:modified xsi:type="dcterms:W3CDTF">2018-11-25T18:51:41Z</dcterms:modified>
</cp:coreProperties>
</file>