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8" d="100"/>
          <a:sy n="9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068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8934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3416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077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9672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849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7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9003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2567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0932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8138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781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6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950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220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2240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4136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848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536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656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0397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7849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2389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1763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7552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8691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880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2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LALITH.K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NO:22132110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42116 /unm13212213211042116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CORPORATE SECTARYSHIP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COLLEGE:PRESIDENCY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AUTONOMUS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6554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066800" y="1371600"/>
            <a:ext cx="10972800" cy="57055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Collecting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collecting involves gathering information from various sources and storing it in a format that can be used for analysis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Cleaning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cleaning involves reviewing and correcting data for errors, inconsistencies, and inaccuracies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Techniques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Techniques refer to the methods used to analyze and manipulate data in Excel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Results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Results refer to the output or findings of data analysis. In Excel, results can be presented in various formats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Pivot Table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A PivotTable is a powerful tool in Excel that allows you to summarize and analyze large datasets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Pivot Chart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A PivotChart is a visual representation of PivotTable data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824877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057400" y="1524000"/>
            <a:ext cx="6629400" cy="429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0277104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990600" y="1577340"/>
            <a:ext cx="105918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This employee salary analysis project aimed to provide a comprehensive review of our 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organization's compensation structure, identifying areas of strength and opportunities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for improvement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Through the use of Excel, we successfully: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-Collected and cleaned employee salary data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-Conducted market research to determine industry standards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-Analyzed salary disparities, inequalities, and trends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-Developed recommendations for salary adjustments</a:t>
            </a:r>
            <a:endParaRPr lang="zh-CN" altLang="en-US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450888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860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22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609600" y="1447800"/>
            <a:ext cx="10972800" cy="419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-To review and optimize employee salaries for fairness and competitiveness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-Identify salary disparities and inequalities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 Determine market competitiveness of current salaries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-Develop a plan to adjust salaries for fairness and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retention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50211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39774" y="1808828"/>
            <a:ext cx="7924800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Methodology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Collected and cleaned employee salary data in Excel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Conducted market research to determine industry standards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Analyzed salary disparities, inequalities, and trends.- Developed recommendations for salary adjustments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This analysis provides a comprehensive review of employee salaries, enabling data-driven decisions to optimize compensation and improve employee satisfaction and retention.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0764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755332" y="1660423"/>
            <a:ext cx="10972800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HR Department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Management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Finance Department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Business Owners/Leaders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Recruitment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Compensation and Benefits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Diversity, Equity, and Inclusion (DEI)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Union Representatives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External Auditors/Consultants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五角星"/>
          <p:cNvSpPr>
            <a:spLocks/>
          </p:cNvSpPr>
          <p:nvPr/>
        </p:nvSpPr>
        <p:spPr>
          <a:xfrm rot="0">
            <a:off x="434953" y="4289323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7" name="五角星"/>
          <p:cNvSpPr>
            <a:spLocks/>
          </p:cNvSpPr>
          <p:nvPr/>
        </p:nvSpPr>
        <p:spPr>
          <a:xfrm rot="0">
            <a:off x="437688" y="4648200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8" name="五角星"/>
          <p:cNvSpPr>
            <a:spLocks/>
          </p:cNvSpPr>
          <p:nvPr/>
        </p:nvSpPr>
        <p:spPr>
          <a:xfrm rot="0">
            <a:off x="437689" y="5029200"/>
            <a:ext cx="226695" cy="168377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9" name="五角星"/>
          <p:cNvSpPr>
            <a:spLocks/>
          </p:cNvSpPr>
          <p:nvPr/>
        </p:nvSpPr>
        <p:spPr>
          <a:xfrm rot="0">
            <a:off x="395009" y="2497699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0" name="五角星"/>
          <p:cNvSpPr>
            <a:spLocks/>
          </p:cNvSpPr>
          <p:nvPr/>
        </p:nvSpPr>
        <p:spPr>
          <a:xfrm rot="0">
            <a:off x="370629" y="2849510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1" name="五角星"/>
          <p:cNvSpPr>
            <a:spLocks/>
          </p:cNvSpPr>
          <p:nvPr/>
        </p:nvSpPr>
        <p:spPr>
          <a:xfrm rot="0">
            <a:off x="417670" y="3244646"/>
            <a:ext cx="226694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2" name="五角星"/>
          <p:cNvSpPr>
            <a:spLocks/>
          </p:cNvSpPr>
          <p:nvPr/>
        </p:nvSpPr>
        <p:spPr>
          <a:xfrm rot="0">
            <a:off x="417670" y="3595534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3" name="五角星"/>
          <p:cNvSpPr>
            <a:spLocks/>
          </p:cNvSpPr>
          <p:nvPr/>
        </p:nvSpPr>
        <p:spPr>
          <a:xfrm rot="0">
            <a:off x="443033" y="3924301"/>
            <a:ext cx="226694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4" name="五角星"/>
          <p:cNvSpPr>
            <a:spLocks/>
          </p:cNvSpPr>
          <p:nvPr/>
        </p:nvSpPr>
        <p:spPr>
          <a:xfrm rot="0">
            <a:off x="382180" y="1750752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5" name="五角星"/>
          <p:cNvSpPr>
            <a:spLocks/>
          </p:cNvSpPr>
          <p:nvPr/>
        </p:nvSpPr>
        <p:spPr>
          <a:xfrm rot="0">
            <a:off x="389892" y="2158634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9862665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3276600" y="1748913"/>
            <a:ext cx="8458200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analysis about employee salary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-Filtering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-Pivot chart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-Pivot table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6335032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073467" y="1828800"/>
            <a:ext cx="10363199" cy="362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-Employee data set – Kaggle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-26 Features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-I took 4 features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-Emp ID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-Name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-Salary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-Department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-Work location</a:t>
            </a:r>
            <a:endParaRPr lang="zh-CN" altLang="en-US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9861413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742643" y="1724505"/>
            <a:ext cx="10972800" cy="12926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-Your Pivot chart feature is the most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useful solution for this data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analysis in addition pivot table also </a:t>
            </a:r>
            <a:endParaRPr lang="zh-CN" altLang="en-US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2024-09-10T05:47:49Z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