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1"/>
          </a:xfrm>
          <a:prstGeom prst="rect"/>
          <a:noFill/>
        </p:spPr>
        <p:txBody>
          <a:bodyPr rtlCol="0" wrap="square">
            <a:spAutoFit/>
          </a:bodyPr>
          <a:p>
            <a:r>
              <a:rPr b="0" sz="2400" lang="en-US"/>
              <a:t>STUDENT NAME:</a:t>
            </a:r>
            <a:r>
              <a:rPr b="0" sz="2400" lang="en-US"/>
              <a:t> </a:t>
            </a:r>
            <a:r>
              <a:rPr b="0" sz="2400" lang="en-US"/>
              <a:t>L</a:t>
            </a:r>
            <a:r>
              <a:rPr b="0" sz="2400" lang="en-US"/>
              <a:t>A</a:t>
            </a:r>
            <a:r>
              <a:rPr b="0" sz="2400" lang="en-US"/>
              <a:t>L</a:t>
            </a:r>
            <a:r>
              <a:rPr b="0" sz="2400" lang="en-US"/>
              <a:t>I</a:t>
            </a:r>
            <a:r>
              <a:rPr b="0" sz="2400" lang="en-US"/>
              <a:t>T</a:t>
            </a:r>
            <a:r>
              <a:rPr b="0" sz="2400" lang="en-US"/>
              <a:t>H</a:t>
            </a:r>
            <a:r>
              <a:rPr b="0" sz="2400" lang="en-US"/>
              <a:t> </a:t>
            </a:r>
            <a:r>
              <a:rPr b="0" sz="2400" lang="en-US"/>
              <a:t>K</a:t>
            </a:r>
            <a:r>
              <a:rPr b="0" sz="2400" lang="en-US"/>
              <a:t>U</a:t>
            </a:r>
            <a:r>
              <a:rPr b="0" sz="2400" lang="en-US"/>
              <a:t>MAR </a:t>
            </a:r>
            <a:r>
              <a:rPr b="0" sz="2400" lang="en-US"/>
              <a:t>G</a:t>
            </a:r>
            <a:endParaRPr b="0" dirty="0" sz="2400" lang="en-US"/>
          </a:p>
          <a:p>
            <a:r>
              <a:rPr b="0" dirty="0" sz="2400" lang="en-US"/>
              <a:t>REGISTER NO:asunm1611</a:t>
            </a:r>
            <a:r>
              <a:rPr b="0" dirty="0" sz="2400" lang="en-US"/>
              <a:t>d</a:t>
            </a:r>
            <a:r>
              <a:rPr b="0" dirty="0" sz="2400" lang="en-US"/>
              <a:t>2</a:t>
            </a:r>
            <a:r>
              <a:rPr b="0" dirty="0" sz="2400" lang="en-US"/>
              <a:t>2</a:t>
            </a:r>
            <a:r>
              <a:rPr b="0" dirty="0" sz="2400" lang="en-US"/>
              <a:t>c</a:t>
            </a:r>
            <a:r>
              <a:rPr b="0" dirty="0" sz="2400" lang="en-US"/>
              <a:t>m</a:t>
            </a:r>
            <a:r>
              <a:rPr b="0" dirty="0" sz="2400" lang="en-US"/>
              <a:t>0</a:t>
            </a:r>
            <a:r>
              <a:rPr b="0" dirty="0" sz="2400" lang="en-US"/>
              <a:t>9</a:t>
            </a:r>
            <a:r>
              <a:rPr b="0" dirty="0" sz="2400" lang="en-US"/>
              <a:t>6</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2024-03-25T23:07:00Z</dcterms:created>
  <dcterms:modified xsi:type="dcterms:W3CDTF">2024-09-10T05:36:13Z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