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14600" y="329023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BHARATH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NO:312211777/22BCOMCA47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075" y="2479423"/>
            <a:ext cx="10177151" cy="29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