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26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6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A5F99-02C9-4EE8-B414-EA7B8A78656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7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3282"/>
          </a:xfrm>
        </p:spPr>
        <p:txBody>
          <a:bodyPr/>
          <a:lstStyle/>
          <a:p>
            <a:r>
              <a:rPr lang="en-US" sz="3600" dirty="0" smtClean="0"/>
              <a:t>PASSWORD CHANGE INTERFACE: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72" y="1363662"/>
            <a:ext cx="5867400" cy="5095875"/>
          </a:xfrm>
        </p:spPr>
      </p:pic>
    </p:spTree>
    <p:extLst>
      <p:ext uri="{BB962C8B-B14F-4D97-AF65-F5344CB8AC3E}">
        <p14:creationId xmlns:p14="http://schemas.microsoft.com/office/powerpoint/2010/main" val="2203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888" y="909918"/>
            <a:ext cx="9404723" cy="7156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       PYTHON   GUI   PROJECT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900" y="1625600"/>
            <a:ext cx="122809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                               </a:t>
            </a:r>
            <a:r>
              <a:rPr lang="en-US" sz="2800" dirty="0" smtClean="0">
                <a:latin typeface="Arial Rounded MT Bold" panose="020F0704030504030204" pitchFamily="34" charset="0"/>
              </a:rPr>
              <a:t>COURSE CODE : INT213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                                SUBMITTED TO : Ms.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Gagandeep</a:t>
            </a:r>
            <a:r>
              <a:rPr lang="en-US" sz="2800" dirty="0" smtClean="0">
                <a:latin typeface="Arial Rounded MT Bold" panose="020F0704030504030204" pitchFamily="34" charset="0"/>
              </a:rPr>
              <a:t> Kaur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SUBMITTED BY : Group 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</a:t>
            </a:r>
            <a:r>
              <a:rPr lang="en-US" sz="2800" u="sng" dirty="0" smtClean="0">
                <a:latin typeface="Arial Rounded MT Bold" panose="020F0704030504030204" pitchFamily="34" charset="0"/>
              </a:rPr>
              <a:t>NAME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          </a:t>
            </a:r>
            <a:r>
              <a:rPr lang="en-US" sz="2800" u="sng" dirty="0" smtClean="0">
                <a:latin typeface="Arial Rounded MT Bold" panose="020F0704030504030204" pitchFamily="34" charset="0"/>
              </a:rPr>
              <a:t>Registration Number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</a:t>
            </a:r>
            <a:r>
              <a:rPr lang="en-US" sz="2800" u="sng" dirty="0" smtClean="0">
                <a:latin typeface="Arial Rounded MT Bold" panose="020F0704030504030204" pitchFamily="34" charset="0"/>
              </a:rPr>
              <a:t>Roll Number</a:t>
            </a:r>
            <a:r>
              <a:rPr lang="en-US" sz="2800" dirty="0" smtClean="0">
                <a:latin typeface="Arial Rounded MT Bold" panose="020F070403050403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1)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Erapani</a:t>
            </a:r>
            <a:r>
              <a:rPr lang="en-US" sz="2800" dirty="0" smtClean="0">
                <a:latin typeface="Arial Rounded MT Bold" panose="020F0704030504030204" pitchFamily="34" charset="0"/>
              </a:rPr>
              <a:t> Vinay Kumar                 11903967                                12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2)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Gundu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Lalithendra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Nath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11904466                                40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3) K.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Siddartha</a:t>
            </a:r>
            <a:r>
              <a:rPr lang="en-US" sz="2800" dirty="0" smtClean="0">
                <a:latin typeface="Arial Rounded MT Bold" panose="020F0704030504030204" pitchFamily="34" charset="0"/>
              </a:rPr>
              <a:t> Roy                          11907350                                52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6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u="sng" dirty="0" smtClean="0"/>
              <a:t>OBJECTIVES: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1100"/>
            <a:ext cx="9844089" cy="554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To create GUI of Billing System and understanding its 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Rounded MT Bold" panose="020F0704030504030204" pitchFamily="34" charset="0"/>
              </a:rPr>
              <a:t>To create user friendly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Rounded MT Bold" panose="020F0704030504030204" pitchFamily="34" charset="0"/>
              </a:rPr>
              <a:t>To understand various modules used in creation of this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Rounded MT Bold" panose="020F0704030504030204" pitchFamily="34" charset="0"/>
              </a:rPr>
              <a:t> To gather the information related to Billing and implement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Rounded MT Bold" panose="020F0704030504030204" pitchFamily="34" charset="0"/>
              </a:rPr>
              <a:t>To connect the multiple windows and maintaining the Perfect Database of user’s entries.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482"/>
          </a:xfrm>
        </p:spPr>
        <p:txBody>
          <a:bodyPr/>
          <a:lstStyle/>
          <a:p>
            <a:r>
              <a:rPr lang="en-US" sz="3600" u="sng" dirty="0" smtClean="0"/>
              <a:t>DESCRIPTION OF PROJECT: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300"/>
            <a:ext cx="1188878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Our system includes the following windows: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              </a:t>
            </a:r>
            <a:r>
              <a:rPr lang="en-US" sz="2400" dirty="0" smtClean="0">
                <a:latin typeface="Arial Rounded MT Bold" panose="020F0704030504030204" pitchFamily="34" charset="0"/>
              </a:rPr>
              <a:t>1)Attractive User Login Window.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With all properties like  forgot password .</a:t>
            </a:r>
          </a:p>
          <a:p>
            <a:pPr marL="0" indent="0">
              <a:buNone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                2)To create new account for new users.</a:t>
            </a:r>
          </a:p>
          <a:p>
            <a:pPr marL="0" indent="0">
              <a:buNone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        3)Display of user’s bill numbers to the respective user.</a:t>
            </a:r>
          </a:p>
          <a:p>
            <a:pPr marL="0" indent="0">
              <a:buNone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        4)To generate Invoice of the bill entered by user with help of user’s </a:t>
            </a: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             bill number.</a:t>
            </a:r>
          </a:p>
          <a:p>
            <a:pPr marL="0" indent="0">
              <a:buNone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        5)To create New Bill. User can entered the item of his  own choice and we </a:t>
            </a: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             show </a:t>
            </a:r>
            <a:r>
              <a:rPr lang="en-US" sz="2400" dirty="0">
                <a:latin typeface="Arial Rounded MT Bold" panose="020F0704030504030204" pitchFamily="34" charset="0"/>
              </a:rPr>
              <a:t>the NET Total  and Produce </a:t>
            </a:r>
            <a:r>
              <a:rPr lang="en-US" sz="2400" dirty="0" smtClean="0">
                <a:latin typeface="Arial Rounded MT Bold" panose="020F0704030504030204" pitchFamily="34" charset="0"/>
              </a:rPr>
              <a:t>an Invoice  of the user item entries.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0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490818"/>
            <a:ext cx="9404723" cy="639482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460500"/>
            <a:ext cx="11558588" cy="48895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LALITH                                VINAY                          SIDDARTH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0100" y="2459930"/>
            <a:ext cx="20701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0100" y="2616200"/>
            <a:ext cx="2171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LOGIN WINDOW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user login  modules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New user module</a:t>
            </a:r>
          </a:p>
          <a:p>
            <a:endParaRPr lang="en-US" sz="1600" dirty="0" smtClean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Forgot password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 module</a:t>
            </a:r>
            <a:endParaRPr lang="en-US" sz="1600" dirty="0">
              <a:latin typeface="Arial Rounded MT Bold" panose="020F0704030504030204" pitchFamily="34" charset="0"/>
            </a:endParaRP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SIGNIN WINDOW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Module to take user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details</a:t>
            </a:r>
          </a:p>
          <a:p>
            <a:endParaRPr lang="en-US" sz="1600" dirty="0" smtClean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Database related to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  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9718" y="2406650"/>
            <a:ext cx="19177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1635" y="2616200"/>
            <a:ext cx="2137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Connecting window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   New  User bill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 module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Previous  user bill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Numbers module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   Print Invoice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Bill  Total  Module    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500" y="2459930"/>
            <a:ext cx="19812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65900" y="2616200"/>
            <a:ext cx="217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Connecting window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Bill Entry Window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  Bill info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Add items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Display user entry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 module</a:t>
            </a:r>
          </a:p>
          <a:p>
            <a:endParaRPr lang="en-US" sz="1600" dirty="0" smtClean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latin typeface="Arial Rounded MT Bold" panose="020F0704030504030204" pitchFamily="34" charset="0"/>
              </a:rPr>
              <a:t>C</a:t>
            </a:r>
            <a:r>
              <a:rPr lang="en-US" sz="1600" dirty="0" smtClean="0">
                <a:latin typeface="Arial Rounded MT Bold" panose="020F0704030504030204" pitchFamily="34" charset="0"/>
              </a:rPr>
              <a:t>alculation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 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0200" y="3987800"/>
            <a:ext cx="99951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87419" y="3987800"/>
            <a:ext cx="880082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648700" y="3987800"/>
            <a:ext cx="6731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321800" y="3124200"/>
            <a:ext cx="2768600" cy="199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16082" y="3420606"/>
            <a:ext cx="2417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  Final User’s   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             Invoice</a:t>
            </a:r>
          </a:p>
          <a:p>
            <a:endParaRPr lang="en-US" sz="1600" dirty="0" smtClean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     This is our Billing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              System   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1382"/>
          </a:xfrm>
        </p:spPr>
        <p:txBody>
          <a:bodyPr/>
          <a:lstStyle/>
          <a:p>
            <a:r>
              <a:rPr lang="en-US" sz="3600" u="sng" dirty="0" smtClean="0"/>
              <a:t>ABOUT THE PROJECT: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19200"/>
            <a:ext cx="10885488" cy="5537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 Rounded MT Bold" panose="020F0704030504030204" pitchFamily="34" charset="0"/>
              </a:rPr>
              <a:t>The user have to Login to The Application.</a:t>
            </a:r>
          </a:p>
          <a:p>
            <a:pPr marL="0" indent="0">
              <a:buNone/>
            </a:pPr>
            <a:endParaRPr lang="en-US" sz="2200" dirty="0" smtClean="0">
              <a:latin typeface="Arial Rounded MT Bold" panose="020F0704030504030204" pitchFamily="34" charset="0"/>
            </a:endParaRP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The user can either create a New bill or see him previous bill numbers or generate Invoice for any of this entered Bills .</a:t>
            </a:r>
          </a:p>
          <a:p>
            <a:pPr marL="0" indent="0">
              <a:buNone/>
            </a:pPr>
            <a:endParaRPr lang="en-US" sz="2200" dirty="0" smtClean="0">
              <a:latin typeface="Arial Rounded MT Bold" panose="020F0704030504030204" pitchFamily="34" charset="0"/>
            </a:endParaRP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In New bill User can create his own bill by entering the Item of  his choice and entry the price and Quantity.</a:t>
            </a:r>
          </a:p>
          <a:p>
            <a:pPr marL="0" indent="0">
              <a:buNone/>
            </a:pPr>
            <a:endParaRPr lang="en-US" sz="2200" dirty="0" smtClean="0">
              <a:latin typeface="Arial Rounded MT Bold" panose="020F0704030504030204" pitchFamily="34" charset="0"/>
            </a:endParaRP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The system will show his entries with the Net Total(inclusive of </a:t>
            </a:r>
            <a:r>
              <a:rPr lang="en-US" sz="2200" smtClean="0">
                <a:latin typeface="Arial Rounded MT Bold" panose="020F0704030504030204" pitchFamily="34" charset="0"/>
              </a:rPr>
              <a:t>taxes) of </a:t>
            </a:r>
            <a:r>
              <a:rPr lang="en-US" sz="2200" dirty="0" smtClean="0">
                <a:latin typeface="Arial Rounded MT Bold" panose="020F0704030504030204" pitchFamily="34" charset="0"/>
              </a:rPr>
              <a:t>the bill.</a:t>
            </a:r>
          </a:p>
          <a:p>
            <a:pPr marL="0" indent="0">
              <a:buNone/>
            </a:pPr>
            <a:endParaRPr lang="en-US" sz="2200" dirty="0" smtClean="0">
              <a:latin typeface="Arial Rounded MT Bold" panose="020F0704030504030204" pitchFamily="34" charset="0"/>
            </a:endParaRP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The system saves the User bill by the Bill number and user can get the Invoice of that Whenever he like to have.</a:t>
            </a:r>
          </a:p>
        </p:txBody>
      </p:sp>
    </p:spTree>
    <p:extLst>
      <p:ext uri="{BB962C8B-B14F-4D97-AF65-F5344CB8AC3E}">
        <p14:creationId xmlns:p14="http://schemas.microsoft.com/office/powerpoint/2010/main" val="8299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73200"/>
            <a:ext cx="10160000" cy="477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 Rounded MT Bold" panose="020F0704030504030204" pitchFamily="34" charset="0"/>
              </a:rPr>
              <a:t>                             LETS  HAVE   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latin typeface="Arial Rounded MT Bold" panose="020F0704030504030204" pitchFamily="34" charset="0"/>
              </a:rPr>
              <a:t>                                      A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latin typeface="Arial Rounded MT Bold" panose="020F0704030504030204" pitchFamily="34" charset="0"/>
              </a:rPr>
              <a:t>                        WALK  THROUGH  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latin typeface="Arial Rounded MT Bold" panose="020F0704030504030204" pitchFamily="34" charset="0"/>
              </a:rPr>
              <a:t>                                     OF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latin typeface="Arial Rounded MT Bold" panose="020F0704030504030204" pitchFamily="34" charset="0"/>
              </a:rPr>
              <a:t>                          BILLING SYSTEM  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latin typeface="Arial Rounded MT Bold" panose="020F0704030504030204" pitchFamily="34" charset="0"/>
              </a:rPr>
              <a:t>                              (snapshots)  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5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1382"/>
          </a:xfrm>
        </p:spPr>
        <p:txBody>
          <a:bodyPr/>
          <a:lstStyle/>
          <a:p>
            <a:r>
              <a:rPr lang="en-US" sz="3600" dirty="0" smtClean="0"/>
              <a:t>LOGIN INTERFACE 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0" y="1231899"/>
            <a:ext cx="9454049" cy="5524899"/>
          </a:xfrm>
        </p:spPr>
      </p:pic>
    </p:spTree>
    <p:extLst>
      <p:ext uri="{BB962C8B-B14F-4D97-AF65-F5344CB8AC3E}">
        <p14:creationId xmlns:p14="http://schemas.microsoft.com/office/powerpoint/2010/main" val="33745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4082"/>
          </a:xfrm>
        </p:spPr>
        <p:txBody>
          <a:bodyPr/>
          <a:lstStyle/>
          <a:p>
            <a:r>
              <a:rPr lang="en-US" sz="3600" dirty="0" smtClean="0"/>
              <a:t>SIGNIN INTERFACE (for new users) 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66800"/>
            <a:ext cx="9701695" cy="5689600"/>
          </a:xfrm>
        </p:spPr>
      </p:pic>
    </p:spTree>
    <p:extLst>
      <p:ext uri="{BB962C8B-B14F-4D97-AF65-F5344CB8AC3E}">
        <p14:creationId xmlns:p14="http://schemas.microsoft.com/office/powerpoint/2010/main" val="194463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445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Century Gothic</vt:lpstr>
      <vt:lpstr>Wingdings</vt:lpstr>
      <vt:lpstr>Wingdings 3</vt:lpstr>
      <vt:lpstr>Ion</vt:lpstr>
      <vt:lpstr>PowerPoint Presentation</vt:lpstr>
      <vt:lpstr>        PYTHON   GUI   PROJECT</vt:lpstr>
      <vt:lpstr>OBJECTIVES:</vt:lpstr>
      <vt:lpstr>DESCRIPTION OF PROJECT:</vt:lpstr>
      <vt:lpstr>WORK DIVISION</vt:lpstr>
      <vt:lpstr>ABOUT THE PROJECT:</vt:lpstr>
      <vt:lpstr>PowerPoint Presentation</vt:lpstr>
      <vt:lpstr>LOGIN INTERFACE :</vt:lpstr>
      <vt:lpstr>SIGNIN INTERFACE (for new users) :</vt:lpstr>
      <vt:lpstr>PASSWORD CHANGE INTERFACE: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MSD7 LALITH</dc:creator>
  <cp:lastModifiedBy>MSD7 LALITH</cp:lastModifiedBy>
  <cp:revision>17</cp:revision>
  <dcterms:created xsi:type="dcterms:W3CDTF">2020-10-29T16:38:30Z</dcterms:created>
  <dcterms:modified xsi:type="dcterms:W3CDTF">2020-10-30T18:20:01Z</dcterms:modified>
</cp:coreProperties>
</file>