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26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6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5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A5F99-02C9-4EE8-B414-EA7B8A78656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A151-A9E6-4124-8E69-EBE2FEE2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7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u="sng" dirty="0"/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1100"/>
            <a:ext cx="9844089" cy="5549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sz="2800" dirty="0">
                <a:latin typeface="Arial Rounded MT Bold" panose="020F0704030504030204" pitchFamily="34" charset="0"/>
              </a:rPr>
              <a:t>To create GUI of Billing System and understanding its 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To create user friendly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To understand various modules used in creation of this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 To gather the information related to Billing and implement in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To connect the multiple windows and maintaining the Perfect Database of user’s entries.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482"/>
          </a:xfrm>
        </p:spPr>
        <p:txBody>
          <a:bodyPr/>
          <a:lstStyle/>
          <a:p>
            <a:r>
              <a:rPr lang="en-US" sz="3600" u="sng" dirty="0"/>
              <a:t>DESCRIPTION OF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300"/>
            <a:ext cx="1188878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Our system includes the following windows: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              </a:t>
            </a:r>
            <a:r>
              <a:rPr lang="en-US" sz="2400" dirty="0">
                <a:latin typeface="Arial Rounded MT Bold" panose="020F0704030504030204" pitchFamily="34" charset="0"/>
              </a:rPr>
              <a:t>1)Attractive User Login Window.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With all properties like  forgot password 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              2)To create new account for new users.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              3)Display of user’s bill numbers to the respective user.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              4)To generate Invoice of the bill entered by user with help of user’s </a:t>
            </a: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                   bill number.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              5)To create New Bill. User can entered the item of his  own choice and we </a:t>
            </a: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                     show the NET Total  and Produce an Invoice  of the user item entries.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0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490818"/>
            <a:ext cx="9404723" cy="639482"/>
          </a:xfrm>
        </p:spPr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460500"/>
            <a:ext cx="11558588" cy="48895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LALITH                                VINAY                          SIDDARTH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0100" y="2459930"/>
            <a:ext cx="20701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0100" y="2616200"/>
            <a:ext cx="2171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LOGIN WINDOW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user login  modules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New user module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 Forgot password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module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SIGNIN WINDOW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Module to take user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details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Database related to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 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9718" y="2406650"/>
            <a:ext cx="19177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1635" y="2616200"/>
            <a:ext cx="2137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Connecting window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    New  User bill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Previous  user bill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Numbers module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    Print Invoice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Bill  Total  Module    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500" y="2459930"/>
            <a:ext cx="1981200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65900" y="2616200"/>
            <a:ext cx="217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Connecting window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Bill Entry Window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Bill info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Add items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Display user entry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module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Calculation module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0200" y="3987800"/>
            <a:ext cx="99951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87419" y="3987800"/>
            <a:ext cx="880082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648700" y="3987800"/>
            <a:ext cx="6731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321800" y="3124200"/>
            <a:ext cx="2768600" cy="199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16082" y="3420606"/>
            <a:ext cx="2417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           Final User’s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     Invoice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    This is our Billing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     System      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56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1382"/>
          </a:xfrm>
        </p:spPr>
        <p:txBody>
          <a:bodyPr/>
          <a:lstStyle/>
          <a:p>
            <a:r>
              <a:rPr lang="en-US" sz="3600" u="sng" dirty="0"/>
              <a:t>ABOUT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19200"/>
            <a:ext cx="10885488" cy="5537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 Rounded MT Bold" panose="020F0704030504030204" pitchFamily="34" charset="0"/>
              </a:rPr>
              <a:t>The user have to Login to The Application.</a:t>
            </a:r>
          </a:p>
          <a:p>
            <a:pPr marL="0" indent="0">
              <a:buNone/>
            </a:pPr>
            <a:endParaRPr lang="en-US" sz="2200" dirty="0">
              <a:latin typeface="Arial Rounded MT Bold" panose="020F0704030504030204" pitchFamily="34" charset="0"/>
            </a:endParaRPr>
          </a:p>
          <a:p>
            <a:r>
              <a:rPr lang="en-US" sz="2200" dirty="0">
                <a:latin typeface="Arial Rounded MT Bold" panose="020F0704030504030204" pitchFamily="34" charset="0"/>
              </a:rPr>
              <a:t>The user can either create a New bill or see him previous bill numbers or generate Invoice for any of this entered Bills .</a:t>
            </a:r>
          </a:p>
          <a:p>
            <a:pPr marL="0" indent="0">
              <a:buNone/>
            </a:pPr>
            <a:endParaRPr lang="en-US" sz="2200" dirty="0">
              <a:latin typeface="Arial Rounded MT Bold" panose="020F0704030504030204" pitchFamily="34" charset="0"/>
            </a:endParaRPr>
          </a:p>
          <a:p>
            <a:r>
              <a:rPr lang="en-US" sz="2200" dirty="0">
                <a:latin typeface="Arial Rounded MT Bold" panose="020F0704030504030204" pitchFamily="34" charset="0"/>
              </a:rPr>
              <a:t>In New bill User can create his own bill by entering the Item of  his choice and entry the price and Quantity.</a:t>
            </a:r>
          </a:p>
          <a:p>
            <a:pPr marL="0" indent="0">
              <a:buNone/>
            </a:pPr>
            <a:endParaRPr lang="en-US" sz="2200" dirty="0">
              <a:latin typeface="Arial Rounded MT Bold" panose="020F0704030504030204" pitchFamily="34" charset="0"/>
            </a:endParaRPr>
          </a:p>
          <a:p>
            <a:r>
              <a:rPr lang="en-US" sz="2200" dirty="0">
                <a:latin typeface="Arial Rounded MT Bold" panose="020F0704030504030204" pitchFamily="34" charset="0"/>
              </a:rPr>
              <a:t>The system will show his entries with the Net Total(inclusive of </a:t>
            </a:r>
            <a:r>
              <a:rPr lang="en-US" sz="2200">
                <a:latin typeface="Arial Rounded MT Bold" panose="020F0704030504030204" pitchFamily="34" charset="0"/>
              </a:rPr>
              <a:t>taxes) of </a:t>
            </a:r>
            <a:r>
              <a:rPr lang="en-US" sz="2200" dirty="0">
                <a:latin typeface="Arial Rounded MT Bold" panose="020F0704030504030204" pitchFamily="34" charset="0"/>
              </a:rPr>
              <a:t>the bill.</a:t>
            </a:r>
          </a:p>
          <a:p>
            <a:pPr marL="0" indent="0">
              <a:buNone/>
            </a:pPr>
            <a:endParaRPr lang="en-US" sz="2200" dirty="0">
              <a:latin typeface="Arial Rounded MT Bold" panose="020F0704030504030204" pitchFamily="34" charset="0"/>
            </a:endParaRPr>
          </a:p>
          <a:p>
            <a:r>
              <a:rPr lang="en-US" sz="2200" dirty="0">
                <a:latin typeface="Arial Rounded MT Bold" panose="020F0704030504030204" pitchFamily="34" charset="0"/>
              </a:rPr>
              <a:t>The system saves the User bill by the Bill number and user can get the Invoice of that Whenever he like to have.</a:t>
            </a:r>
          </a:p>
        </p:txBody>
      </p:sp>
    </p:spTree>
    <p:extLst>
      <p:ext uri="{BB962C8B-B14F-4D97-AF65-F5344CB8AC3E}">
        <p14:creationId xmlns:p14="http://schemas.microsoft.com/office/powerpoint/2010/main" val="8299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73200"/>
            <a:ext cx="10160000" cy="477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                        LETS  HAVE   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                                  A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                    WALK  THROUGH  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                                 OF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                      BILLING SYSTEM  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                          (snapshots)  </a:t>
            </a:r>
          </a:p>
        </p:txBody>
      </p:sp>
    </p:spTree>
    <p:extLst>
      <p:ext uri="{BB962C8B-B14F-4D97-AF65-F5344CB8AC3E}">
        <p14:creationId xmlns:p14="http://schemas.microsoft.com/office/powerpoint/2010/main" val="295495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1382"/>
          </a:xfrm>
        </p:spPr>
        <p:txBody>
          <a:bodyPr/>
          <a:lstStyle/>
          <a:p>
            <a:r>
              <a:rPr lang="en-US" sz="3600" dirty="0"/>
              <a:t>LOGIN INTERFACE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0" y="1231899"/>
            <a:ext cx="9454049" cy="5524899"/>
          </a:xfrm>
        </p:spPr>
      </p:pic>
    </p:spTree>
    <p:extLst>
      <p:ext uri="{BB962C8B-B14F-4D97-AF65-F5344CB8AC3E}">
        <p14:creationId xmlns:p14="http://schemas.microsoft.com/office/powerpoint/2010/main" val="33745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4082"/>
          </a:xfrm>
        </p:spPr>
        <p:txBody>
          <a:bodyPr/>
          <a:lstStyle/>
          <a:p>
            <a:r>
              <a:rPr lang="en-US" sz="3600" dirty="0"/>
              <a:t>SIGNIN INTERFACE (for new users)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66800"/>
            <a:ext cx="9701695" cy="5689600"/>
          </a:xfrm>
        </p:spPr>
      </p:pic>
    </p:spTree>
    <p:extLst>
      <p:ext uri="{BB962C8B-B14F-4D97-AF65-F5344CB8AC3E}">
        <p14:creationId xmlns:p14="http://schemas.microsoft.com/office/powerpoint/2010/main" val="194463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3282"/>
          </a:xfrm>
        </p:spPr>
        <p:txBody>
          <a:bodyPr/>
          <a:lstStyle/>
          <a:p>
            <a:r>
              <a:rPr lang="en-US" sz="3600" dirty="0"/>
              <a:t>PASSWORD CHANGE INTERFACE: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72" y="1363662"/>
            <a:ext cx="5867400" cy="5095875"/>
          </a:xfrm>
        </p:spPr>
      </p:pic>
    </p:spTree>
    <p:extLst>
      <p:ext uri="{BB962C8B-B14F-4D97-AF65-F5344CB8AC3E}">
        <p14:creationId xmlns:p14="http://schemas.microsoft.com/office/powerpoint/2010/main" val="22036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402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Century Gothic</vt:lpstr>
      <vt:lpstr>Wingdings</vt:lpstr>
      <vt:lpstr>Wingdings 3</vt:lpstr>
      <vt:lpstr>Ion</vt:lpstr>
      <vt:lpstr>PowerPoint Presentation</vt:lpstr>
      <vt:lpstr>OBJECTIVES:</vt:lpstr>
      <vt:lpstr>DESCRIPTION OF PROJECT:</vt:lpstr>
      <vt:lpstr>WORK DIVISION</vt:lpstr>
      <vt:lpstr>ABOUT THE PROJECT:</vt:lpstr>
      <vt:lpstr>PowerPoint Presentation</vt:lpstr>
      <vt:lpstr>LOGIN INTERFACE :</vt:lpstr>
      <vt:lpstr>SIGNIN INTERFACE (for new users) :</vt:lpstr>
      <vt:lpstr>PASSWORD CHANGE INTERFACE: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MSD7 LALITH</dc:creator>
  <cp:lastModifiedBy>GUNDU LALITHENDRANATH</cp:lastModifiedBy>
  <cp:revision>18</cp:revision>
  <dcterms:created xsi:type="dcterms:W3CDTF">2020-10-29T16:38:30Z</dcterms:created>
  <dcterms:modified xsi:type="dcterms:W3CDTF">2022-04-28T08:11:48Z</dcterms:modified>
</cp:coreProperties>
</file>