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599"/>
  </p:normalViewPr>
  <p:slideViewPr>
    <p:cSldViewPr snapToGrid="0">
      <p:cViewPr varScale="1">
        <p:scale>
          <a:sx n="112" d="100"/>
          <a:sy n="112" d="100"/>
        </p:scale>
        <p:origin x="8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2F80-BB0A-B710-8E4C-D7C05A354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98E07-03A3-FB9E-9A0F-C36367D78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3AC70-EAA9-A681-AEAE-25C46B65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5033-3B8A-904E-9153-8EBA4B125798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D15D2-D3A8-D384-5132-90D91820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7727A-B9ED-EEF9-A1B4-1DC0928E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25C6-6E9C-BA4A-8507-3F9C58C67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1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6AAE-EE0C-41D8-1553-83D1FF3B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159EF-6A85-B9EA-A43A-EBF943286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F41CC-9F7B-F334-BDFA-0563999D3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5033-3B8A-904E-9153-8EBA4B125798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D8456-7932-5C99-0A46-741F27C6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2CDBF-27B1-CE6C-0AA2-2A4A46F2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25C6-6E9C-BA4A-8507-3F9C58C67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0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B38D50-50EA-3D00-7DA9-65FB60C2E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18607-CFBE-55D4-700E-B5F2C4C47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8ED32-6843-6800-A36A-E4C07026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5033-3B8A-904E-9153-8EBA4B125798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3A06D-E345-BCA3-BAC6-3B8E67B9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F25F9-2360-6778-DEB5-FB3F65A6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25C6-6E9C-BA4A-8507-3F9C58C67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4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CC0C4-B519-0EC4-4B8C-BFB757E9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3FA46-DAC7-1478-F578-61DCF84A4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95F1C-39D2-F830-6DD7-14B3BB64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5033-3B8A-904E-9153-8EBA4B125798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3A3C9-45BB-077B-D473-34EBBEFA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A3F09-903C-EDCB-81C5-48775B86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25C6-6E9C-BA4A-8507-3F9C58C67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5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50E23-2DAA-20B3-F0C5-D0488351D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36BE5-2C84-D883-1B34-810595EA7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2045D-2328-5A24-A07C-CF1F0212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5033-3B8A-904E-9153-8EBA4B125798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6947D-32E7-E078-13E1-B5FE02A8B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CA047-A946-71C7-735F-24CA6978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25C6-6E9C-BA4A-8507-3F9C58C67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2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BDB9-BA8E-EE28-F970-D6EC91C4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2D3B7-17BC-D204-949E-100AF62F5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8D83B-7FAD-96C9-EB23-F23847994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0A19B-AF4C-F5D2-8A90-E3BADC28D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5033-3B8A-904E-9153-8EBA4B125798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66C83-AFE1-CCCF-6966-37B58708B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41A8B-9737-0DFE-14A0-E0ED37C7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25C6-6E9C-BA4A-8507-3F9C58C67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6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ABB9-EEF1-1412-D616-9B1F5526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A9EF2-8D59-9217-5DAC-E5573DAF4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80401-5075-6CCF-1169-452680EDF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068BD-6E0B-E42B-9C7C-9CBB2B9AA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AA1EC9-BF45-39CD-7210-76A9FC9A8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2928A-4C82-CB22-6D6C-F0B5F40B6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5033-3B8A-904E-9153-8EBA4B125798}" type="datetimeFigureOut">
              <a:rPr lang="en-US" smtClean="0"/>
              <a:t>7/6/23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011EE0-38C1-DAA5-A541-9579D87D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672D4-F785-5A1C-EF6E-3665F1E4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25C6-6E9C-BA4A-8507-3F9C58C67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DB63-BA4C-38F3-6806-E5038A25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843CF5-6BC9-93FF-EECE-1897832C3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5033-3B8A-904E-9153-8EBA4B125798}" type="datetimeFigureOut">
              <a:rPr lang="en-US" smtClean="0"/>
              <a:t>7/6/23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6E120-4016-CB47-6FAA-3732A906E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5DE39-BC31-62BE-986B-7A81FD70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25C6-6E9C-BA4A-8507-3F9C58C67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8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B5FE02-571B-3C18-D02D-456E7DAD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5033-3B8A-904E-9153-8EBA4B125798}" type="datetimeFigureOut">
              <a:rPr lang="en-US" smtClean="0"/>
              <a:t>7/6/23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6FAE3F-3859-C28F-5D67-35F9E230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0421F-5C84-B35E-55EF-466ED6D4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25C6-6E9C-BA4A-8507-3F9C58C67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D07B2-D70D-B1A1-DB77-F4D7FDBB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16AB8-BBB2-738A-66EB-AAD9057C9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BF0B-057B-145A-96C0-09D8C5E50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F6DC2-79C8-5C4C-54D5-B356359C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5033-3B8A-904E-9153-8EBA4B125798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969B1-F0B2-C41E-B64E-F0AAAD114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B0F38-A8F4-0BDD-EC9C-473952D2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25C6-6E9C-BA4A-8507-3F9C58C67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2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532F-ACBE-2712-4E34-7883589D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41136-B3D1-AF45-43AC-6B2E47857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1F4DD-07C6-BD6A-D2F4-AA2D74CC6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665CF-F331-8745-F234-14A41218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5033-3B8A-904E-9153-8EBA4B125798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D2A3F-9C29-9CE8-0DEC-12C3D446E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C7F24-75EF-5068-3058-EC460F02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25C6-6E9C-BA4A-8507-3F9C58C67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2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CEAB8-9D55-A8AA-9AD7-33B94393B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C26E5-A51A-DE43-A1B5-18887447C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E3EB0-BC66-8831-AA6A-2518BEEE5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25033-3B8A-904E-9153-8EBA4B125798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5CB87-988E-54E2-0CE2-85B5A7C18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59264-002A-9D4C-C5DE-FCE66DF3F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25C6-6E9C-BA4A-8507-3F9C58C67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5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202C-E43E-B59F-6779-AEC5C8D835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Azure Monitor and Azure Log Analytics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03EBD-25A4-4984-0F71-5C8F89B5A0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1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CB11-0EB4-D07D-CD29-09A30A516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2164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Azure Monitor: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B1AE6-17F4-EE40-E718-A71325D8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911"/>
            <a:ext cx="10515600" cy="4969052"/>
          </a:xfrm>
        </p:spPr>
        <p:txBody>
          <a:bodyPr>
            <a:normAutofit/>
          </a:bodyPr>
          <a:lstStyle/>
          <a:p>
            <a:r>
              <a:rPr lang="en-US" sz="2400" dirty="0"/>
              <a:t>Azure Monitor is a comprehensive monitoring solution that provides real-time insights into the performance and availability of applications and resources hosted on Azure.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Key features:</a:t>
            </a:r>
            <a:b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Metrics: Collects and analyzes metrics such as CPU usage, memory utilization, and network traffic to monitor resource health.</a:t>
            </a:r>
          </a:p>
          <a:p>
            <a:r>
              <a:rPr lang="en-US" sz="2400" dirty="0">
                <a:solidFill>
                  <a:srgbClr val="374151"/>
                </a:solidFill>
                <a:latin typeface="Söhne"/>
              </a:rPr>
              <a:t>Alerts: Enables the creation of alerts based on custom-defined conditions     to proactively identify and address potential issues.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Diagnostics: Offers in-depth diagnostics by capturing and analyzing diagnostic logs and providing actionable insights.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Auto scale: Dynamically adjusts resource capacity based on predefined rules to optimize performance and cost.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18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CDFBD24-F024-EAD0-70A6-157D864DF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96" y="643467"/>
            <a:ext cx="1012920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2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6E55A-07AA-F6CF-77D3-DC16FBF1B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342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Azure Log Analytics: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617AB-A04B-B02A-E0E2-56D0A94C6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468"/>
            <a:ext cx="10515600" cy="502549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Azure Monitor is a comprehensive monitoring solution that provides real-time insights into the performance and availability of applications and resources hosted on Azure.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Key features: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Metrics: Collects and analyzes metrics such as CPU usage, memory utilization, and network traffic to monitor resource health.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Alerts: Enables the creation of alerts based on custom-defined conditions to proactively identify and address potential issues.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Diagnostics: Offers in-depth diagnostics by capturing and analyzing diagnostic logs and providing actionable insights.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Auto scale: Dynamically adjusts resource capacity based on predefined rules to optimize performance and cost.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5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494A710-0179-84A2-0BA9-307FC27BA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93351"/>
            <a:ext cx="10905066" cy="38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7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216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Office Theme</vt:lpstr>
      <vt:lpstr>Azure Monitor and Azure Log Analytics</vt:lpstr>
      <vt:lpstr>Azure Monitor:</vt:lpstr>
      <vt:lpstr>PowerPoint Presentation</vt:lpstr>
      <vt:lpstr>Azure Log Analytics: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Monitor and Azure Log Analytics</dc:title>
  <dc:creator>Koripelly, Lalith Reddy (UMSL-Student)</dc:creator>
  <cp:lastModifiedBy>Koripelly, Lalith Reddy (UMSL-Student)</cp:lastModifiedBy>
  <cp:revision>1</cp:revision>
  <dcterms:created xsi:type="dcterms:W3CDTF">2023-07-06T05:23:38Z</dcterms:created>
  <dcterms:modified xsi:type="dcterms:W3CDTF">2023-07-06T05:41:05Z</dcterms:modified>
</cp:coreProperties>
</file>