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492" r:id="rId2"/>
    <p:sldId id="493" r:id="rId3"/>
    <p:sldId id="487" r:id="rId4"/>
    <p:sldId id="488" r:id="rId5"/>
    <p:sldId id="489" r:id="rId6"/>
    <p:sldId id="486" r:id="rId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81625"/>
  </p:normalViewPr>
  <p:slideViewPr>
    <p:cSldViewPr>
      <p:cViewPr varScale="1">
        <p:scale>
          <a:sx n="141" d="100"/>
          <a:sy n="141" d="100"/>
        </p:scale>
        <p:origin x="109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7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s://fiji.sc/#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4008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Setup and Schedule (IEEE ISBI 2018)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6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 err="1"/>
              <a:t>SimpleITK</a:t>
            </a:r>
            <a:r>
              <a:rPr lang="en-US" sz="3200" dirty="0"/>
              <a:t> Setup and Schedule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Hans J. Johnson,  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2,4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Bradley C.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Lowekamp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,  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2,3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The University of Iowa</a:t>
            </a:r>
            <a:endParaRPr lang="en-US" sz="8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TAJ Technologies Inc.</a:t>
            </a:r>
            <a:endParaRPr lang="en-US" sz="8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4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MSC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8" name="Picture 7" descr="nl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64" y="3854406"/>
            <a:ext cx="1763592" cy="12890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28" y="4159950"/>
            <a:ext cx="685800" cy="6780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" y="4077769"/>
            <a:ext cx="1477842" cy="842370"/>
          </a:xfrm>
          <a:prstGeom prst="rect">
            <a:avLst/>
          </a:prstGeom>
        </p:spPr>
      </p:pic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145510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70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28" y="1041160"/>
            <a:ext cx="8080972" cy="389278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350" dirty="0">
                <a:hlinkClick r:id="rId2"/>
              </a:rPr>
              <a:t>Download and install</a:t>
            </a:r>
            <a:r>
              <a:rPr lang="en-US" sz="1350" dirty="0"/>
              <a:t> the Fiji image viewer (Win: the user directory [C:\Users\your name\], Linux: ~/bin, Mac: /Applications). </a:t>
            </a:r>
          </a:p>
          <a:p>
            <a:pPr>
              <a:buFont typeface="+mj-lt"/>
              <a:buAutoNum type="arabicPeriod"/>
            </a:pPr>
            <a:r>
              <a:rPr lang="en-US" sz="1350" dirty="0">
                <a:hlinkClick r:id="rId3"/>
              </a:rPr>
              <a:t>Download and install</a:t>
            </a:r>
            <a:r>
              <a:rPr lang="en-US" sz="1350" dirty="0"/>
              <a:t> the Anaconda Python 3.6 version for your operating system. We assume it is installed in a directory named anaconda3. </a:t>
            </a:r>
          </a:p>
          <a:p>
            <a:pPr>
              <a:buFont typeface="+mj-lt"/>
              <a:buAutoNum type="arabicPeriod"/>
            </a:pPr>
            <a:r>
              <a:rPr lang="en-US" sz="1350" dirty="0"/>
              <a:t>On Windows: open the Anaconda Prompt (found under the Anaconda3 start menu).</a:t>
            </a:r>
            <a:br>
              <a:rPr lang="en-US" sz="1350" dirty="0"/>
            </a:br>
            <a:r>
              <a:rPr lang="en-US" sz="1350" dirty="0"/>
              <a:t>On Linux/Mac: on the command line </a:t>
            </a:r>
            <a:br>
              <a:rPr lang="en-US" sz="1350" dirty="0"/>
            </a:b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source path_to_anaconda3/bin/activate base</a:t>
            </a:r>
          </a:p>
          <a:p>
            <a:pPr>
              <a:buFont typeface="+mj-lt"/>
              <a:buAutoNum type="arabicPeriod"/>
            </a:pPr>
            <a:r>
              <a:rPr lang="en-US" sz="1350" dirty="0"/>
              <a:t>Update the root anaconda environment and install the </a:t>
            </a:r>
            <a:r>
              <a:rPr lang="en-US" sz="1350" dirty="0" err="1"/>
              <a:t>git</a:t>
            </a:r>
            <a:r>
              <a:rPr lang="en-US" sz="1350" dirty="0"/>
              <a:t> version control system into it. </a:t>
            </a:r>
            <a:br>
              <a:rPr lang="en-US" sz="1350" dirty="0"/>
            </a:b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update 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35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update anaconda </a:t>
            </a:r>
            <a:br>
              <a:rPr lang="en-US" sz="135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install 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1350" dirty="0"/>
              <a:t>Clone the repository: </a:t>
            </a:r>
            <a:br>
              <a:rPr lang="en-US" sz="1350" dirty="0"/>
            </a:b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clone https://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SimpleITK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/ISBI2018_TUTORIAL.git </a:t>
            </a:r>
          </a:p>
          <a:p>
            <a:pPr>
              <a:buFont typeface="+mj-lt"/>
              <a:buAutoNum type="arabicPeriod"/>
            </a:pPr>
            <a:r>
              <a:rPr lang="en-US" sz="1350" dirty="0"/>
              <a:t>Create the virtual environment containing all packages required for the course: 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env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create -f ISBI2018_TUTORIAL/python/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environment.yml</a:t>
            </a:r>
            <a:endParaRPr 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+mj-lt"/>
              <a:buAutoNum type="arabicPeriod"/>
            </a:pPr>
            <a:r>
              <a:rPr lang="en-US" sz="1350" dirty="0"/>
              <a:t>Activate the virtual environment (Win: open the Anaconda Prompt, Linux/Mac: </a:t>
            </a:r>
            <a:r>
              <a:rPr lang="en-US" sz="1350" dirty="0" err="1"/>
              <a:t>commandline</a:t>
            </a:r>
            <a:r>
              <a:rPr lang="en-US" sz="1350" dirty="0"/>
              <a:t>)</a:t>
            </a:r>
            <a:r>
              <a:rPr lang="en-US" sz="1350" dirty="0">
                <a:latin typeface="Courier New" charset="0"/>
                <a:cs typeface="Courier New" charset="0"/>
              </a:rPr>
              <a:t>:</a:t>
            </a:r>
            <a:br>
              <a:rPr lang="en-US" sz="1350" dirty="0">
                <a:latin typeface="Courier New" charset="0"/>
                <a:cs typeface="Courier New" charset="0"/>
              </a:rPr>
            </a:br>
            <a:r>
              <a:rPr lang="en-US" sz="1350" dirty="0" err="1">
                <a:latin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cs typeface="Courier New" charset="0"/>
              </a:rPr>
              <a:t> activate sitkISBI18 </a:t>
            </a:r>
          </a:p>
        </p:txBody>
      </p:sp>
    </p:spTree>
    <p:extLst>
      <p:ext uri="{BB962C8B-B14F-4D97-AF65-F5344CB8AC3E}">
        <p14:creationId xmlns:p14="http://schemas.microsoft.com/office/powerpoint/2010/main" val="84759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23950"/>
            <a:ext cx="85344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1350" dirty="0"/>
              <a:t>Continue with Python:</a:t>
            </a:r>
          </a:p>
          <a:p>
            <a:pPr marL="642938" lvl="1" indent="-342900">
              <a:buFont typeface="+mj-lt"/>
              <a:buAutoNum type="arabicPeriod"/>
            </a:pPr>
            <a:r>
              <a:rPr lang="en-US" sz="1350" dirty="0"/>
              <a:t>On the command line: </a:t>
            </a:r>
            <a:br>
              <a:rPr lang="en-US" sz="1350" dirty="0"/>
            </a:br>
            <a:r>
              <a:rPr lang="en-US" sz="1350" dirty="0" err="1">
                <a:latin typeface="Courier New" charset="0"/>
                <a:cs typeface="Courier New" charset="0"/>
              </a:rPr>
              <a:t>jupyter</a:t>
            </a:r>
            <a:r>
              <a:rPr lang="en-US" sz="1350" dirty="0">
                <a:latin typeface="Courier New" charset="0"/>
                <a:cs typeface="Courier New" charset="0"/>
              </a:rPr>
              <a:t> </a:t>
            </a:r>
            <a:r>
              <a:rPr lang="en-US" sz="1350" dirty="0" err="1">
                <a:latin typeface="Courier New" charset="0"/>
                <a:cs typeface="Courier New" charset="0"/>
              </a:rPr>
              <a:t>nbextension</a:t>
            </a:r>
            <a:r>
              <a:rPr lang="en-US" sz="1350" dirty="0">
                <a:latin typeface="Courier New" charset="0"/>
                <a:cs typeface="Courier New" charset="0"/>
              </a:rPr>
              <a:t> enable --</a:t>
            </a:r>
            <a:r>
              <a:rPr lang="en-US" sz="1350" dirty="0" err="1">
                <a:latin typeface="Courier New" charset="0"/>
                <a:cs typeface="Courier New" charset="0"/>
              </a:rPr>
              <a:t>py</a:t>
            </a:r>
            <a:r>
              <a:rPr lang="en-US" sz="1350" dirty="0">
                <a:latin typeface="Courier New" charset="0"/>
                <a:cs typeface="Courier New" charset="0"/>
              </a:rPr>
              <a:t> --sys-prefix </a:t>
            </a:r>
            <a:r>
              <a:rPr lang="en-US" sz="1350" dirty="0" err="1">
                <a:latin typeface="Courier New" charset="0"/>
                <a:cs typeface="Courier New" charset="0"/>
              </a:rPr>
              <a:t>widgetsnbextension</a:t>
            </a:r>
            <a:r>
              <a:rPr lang="en-US" sz="1350" dirty="0">
                <a:latin typeface="Courier New" charset="0"/>
                <a:cs typeface="Courier New" charset="0"/>
              </a:rPr>
              <a:t> </a:t>
            </a:r>
          </a:p>
          <a:p>
            <a:pPr marL="642938" lvl="1" indent="-342900">
              <a:buFont typeface="+mj-lt"/>
              <a:buAutoNum type="arabicPeriod"/>
            </a:pPr>
            <a:r>
              <a:rPr lang="en-US" sz="1400" dirty="0"/>
              <a:t>Go over the setup notebook (requires internet connectivity): </a:t>
            </a:r>
            <a:br>
              <a:rPr lang="en-US" sz="1400" dirty="0"/>
            </a:br>
            <a:r>
              <a:rPr lang="en-US" sz="1350" dirty="0" err="1">
                <a:latin typeface="Courier New" charset="0"/>
                <a:cs typeface="Courier New" charset="0"/>
              </a:rPr>
              <a:t>jupyter</a:t>
            </a:r>
            <a:r>
              <a:rPr lang="en-US" sz="1350" dirty="0">
                <a:latin typeface="Courier New" charset="0"/>
                <a:cs typeface="Courier New" charset="0"/>
              </a:rPr>
              <a:t> notebook ISBI2018_TUTORIAL/python/</a:t>
            </a:r>
            <a:r>
              <a:rPr lang="en-US" sz="1350" dirty="0" err="1">
                <a:latin typeface="Courier New" charset="0"/>
                <a:cs typeface="Courier New" charset="0"/>
              </a:rPr>
              <a:t>setup.ipynb</a:t>
            </a:r>
            <a:r>
              <a:rPr lang="en-US" sz="1350" dirty="0">
                <a:latin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/>
              <a:t>Continue with R (only OS X and Linux), assumes </a:t>
            </a:r>
            <a:r>
              <a:rPr lang="en-US" sz="1350" dirty="0" err="1"/>
              <a:t>CMake</a:t>
            </a:r>
            <a:r>
              <a:rPr lang="en-US" sz="1350" dirty="0"/>
              <a:t>, </a:t>
            </a:r>
            <a:r>
              <a:rPr lang="en-US" sz="1350" dirty="0" err="1"/>
              <a:t>git</a:t>
            </a:r>
            <a:r>
              <a:rPr lang="en-US" sz="1350" dirty="0"/>
              <a:t> and a compiler are in your path:</a:t>
            </a:r>
          </a:p>
          <a:p>
            <a:pPr marL="642938" lvl="1" indent="-342900">
              <a:buFont typeface="+mj-lt"/>
              <a:buAutoNum type="arabicPeriod"/>
            </a:pPr>
            <a:r>
              <a:rPr lang="en-US" sz="1350" dirty="0"/>
              <a:t>Install </a:t>
            </a:r>
            <a:r>
              <a:rPr lang="en-US" sz="1350" dirty="0">
                <a:hlinkClick r:id="rId2"/>
              </a:rPr>
              <a:t>R</a:t>
            </a:r>
            <a:r>
              <a:rPr lang="en-US" sz="1350" dirty="0"/>
              <a:t> on your machine. </a:t>
            </a:r>
          </a:p>
          <a:p>
            <a:pPr marL="642938" lvl="1" indent="-342900">
              <a:buFont typeface="+mj-lt"/>
              <a:buAutoNum type="arabicPeriod"/>
            </a:pPr>
            <a:r>
              <a:rPr lang="en-US" sz="1400" dirty="0"/>
              <a:t>From the R prompt (appropriate number of parallel jobs, MAKEJ, depends on your specific machine): </a:t>
            </a:r>
            <a:br>
              <a:rPr lang="en-US" sz="1400" dirty="0"/>
            </a:br>
            <a:r>
              <a:rPr lang="en-US" sz="1200" dirty="0" err="1">
                <a:latin typeface="Courier New" charset="0"/>
                <a:cs typeface="Courier New" charset="0"/>
              </a:rPr>
              <a:t>install.packages</a:t>
            </a:r>
            <a:r>
              <a:rPr lang="en-US" sz="1200" dirty="0">
                <a:latin typeface="Courier New" charset="0"/>
                <a:cs typeface="Courier New" charset="0"/>
              </a:rPr>
              <a:t>(c("</a:t>
            </a:r>
            <a:r>
              <a:rPr lang="en-US" sz="1200" dirty="0" err="1">
                <a:latin typeface="Courier New" charset="0"/>
                <a:cs typeface="Courier New" charset="0"/>
              </a:rPr>
              <a:t>devtools</a:t>
            </a:r>
            <a:r>
              <a:rPr lang="en-US" sz="1200" dirty="0">
                <a:latin typeface="Courier New" charset="0"/>
                <a:cs typeface="Courier New" charset="0"/>
              </a:rPr>
              <a:t>", "</a:t>
            </a:r>
            <a:r>
              <a:rPr lang="en-US" sz="1200" dirty="0" err="1">
                <a:latin typeface="Courier New" charset="0"/>
                <a:cs typeface="Courier New" charset="0"/>
              </a:rPr>
              <a:t>rPython</a:t>
            </a:r>
            <a:r>
              <a:rPr lang="en-US" sz="1200" dirty="0">
                <a:latin typeface="Courier New" charset="0"/>
                <a:cs typeface="Courier New" charset="0"/>
              </a:rPr>
              <a:t>", "plot3D", "</a:t>
            </a:r>
            <a:r>
              <a:rPr lang="en-US" sz="1200" dirty="0" err="1">
                <a:latin typeface="Courier New" charset="0"/>
                <a:cs typeface="Courier New" charset="0"/>
              </a:rPr>
              <a:t>tidyr</a:t>
            </a:r>
            <a:r>
              <a:rPr lang="en-US" sz="1200" dirty="0">
                <a:latin typeface="Courier New" charset="0"/>
                <a:cs typeface="Courier New" charset="0"/>
              </a:rPr>
              <a:t>", "ggplot2", "</a:t>
            </a:r>
            <a:r>
              <a:rPr lang="en-US" sz="1200" dirty="0" err="1">
                <a:latin typeface="Courier New" charset="0"/>
                <a:cs typeface="Courier New" charset="0"/>
              </a:rPr>
              <a:t>purrr</a:t>
            </a:r>
            <a:r>
              <a:rPr lang="en-US" sz="1200" dirty="0">
                <a:latin typeface="Courier New" charset="0"/>
                <a:cs typeface="Courier New" charset="0"/>
              </a:rPr>
              <a:t>")) </a:t>
            </a:r>
            <a:r>
              <a:rPr lang="en-US" sz="1200" dirty="0" err="1">
                <a:latin typeface="Courier New" charset="0"/>
                <a:cs typeface="Courier New" charset="0"/>
              </a:rPr>
              <a:t>devtools</a:t>
            </a:r>
            <a:r>
              <a:rPr lang="en-US" sz="1200" dirty="0">
                <a:latin typeface="Courier New" charset="0"/>
                <a:cs typeface="Courier New" charset="0"/>
              </a:rPr>
              <a:t>::</a:t>
            </a:r>
            <a:r>
              <a:rPr lang="en-US" sz="1200" dirty="0" err="1">
                <a:latin typeface="Courier New" charset="0"/>
                <a:cs typeface="Courier New" charset="0"/>
              </a:rPr>
              <a:t>install_github</a:t>
            </a:r>
            <a:r>
              <a:rPr lang="en-US" sz="1200" dirty="0">
                <a:latin typeface="Courier New" charset="0"/>
                <a:cs typeface="Courier New" charset="0"/>
              </a:rPr>
              <a:t>('</a:t>
            </a:r>
            <a:r>
              <a:rPr lang="en-US" sz="1200" dirty="0" err="1">
                <a:latin typeface="Courier New" charset="0"/>
                <a:cs typeface="Courier New" charset="0"/>
              </a:rPr>
              <a:t>IRkernel</a:t>
            </a:r>
            <a:r>
              <a:rPr lang="en-US" sz="1200" dirty="0">
                <a:latin typeface="Courier New" charset="0"/>
                <a:cs typeface="Courier New" charset="0"/>
              </a:rPr>
              <a:t>/</a:t>
            </a:r>
            <a:r>
              <a:rPr lang="en-US" sz="1200" dirty="0" err="1">
                <a:latin typeface="Courier New" charset="0"/>
                <a:cs typeface="Courier New" charset="0"/>
              </a:rPr>
              <a:t>IRkernel</a:t>
            </a:r>
            <a:r>
              <a:rPr lang="en-US" sz="1200" dirty="0">
                <a:latin typeface="Courier New" charset="0"/>
                <a:cs typeface="Courier New" charset="0"/>
              </a:rPr>
              <a:t>') </a:t>
            </a:r>
            <a:r>
              <a:rPr lang="en-US" sz="1200" dirty="0" err="1">
                <a:latin typeface="Courier New" charset="0"/>
                <a:cs typeface="Courier New" charset="0"/>
              </a:rPr>
              <a:t>IRkernel</a:t>
            </a:r>
            <a:r>
              <a:rPr lang="en-US" sz="1200" dirty="0">
                <a:latin typeface="Courier New" charset="0"/>
                <a:cs typeface="Courier New" charset="0"/>
              </a:rPr>
              <a:t>::</a:t>
            </a:r>
            <a:r>
              <a:rPr lang="en-US" sz="1200" dirty="0" err="1">
                <a:latin typeface="Courier New" charset="0"/>
                <a:cs typeface="Courier New" charset="0"/>
              </a:rPr>
              <a:t>installspec</a:t>
            </a:r>
            <a:r>
              <a:rPr lang="en-US" sz="1200" dirty="0">
                <a:latin typeface="Courier New" charset="0"/>
                <a:cs typeface="Courier New" charset="0"/>
              </a:rPr>
              <a:t>() </a:t>
            </a:r>
            <a:r>
              <a:rPr lang="en-US" sz="1200" dirty="0" err="1">
                <a:latin typeface="Courier New" charset="0"/>
                <a:cs typeface="Courier New" charset="0"/>
              </a:rPr>
              <a:t>devtools</a:t>
            </a:r>
            <a:r>
              <a:rPr lang="en-US" sz="1200" dirty="0">
                <a:latin typeface="Courier New" charset="0"/>
                <a:cs typeface="Courier New" charset="0"/>
              </a:rPr>
              <a:t>::</a:t>
            </a:r>
            <a:r>
              <a:rPr lang="en-US" sz="1200" dirty="0" err="1">
                <a:latin typeface="Courier New" charset="0"/>
                <a:cs typeface="Courier New" charset="0"/>
              </a:rPr>
              <a:t>install_github</a:t>
            </a:r>
            <a:r>
              <a:rPr lang="en-US" sz="1200" dirty="0">
                <a:latin typeface="Courier New" charset="0"/>
                <a:cs typeface="Courier New" charset="0"/>
              </a:rPr>
              <a:t>("</a:t>
            </a:r>
            <a:r>
              <a:rPr lang="en-US" sz="1200" dirty="0" err="1">
                <a:latin typeface="Courier New" charset="0"/>
                <a:cs typeface="Courier New" charset="0"/>
              </a:rPr>
              <a:t>SimpleITK</a:t>
            </a:r>
            <a:r>
              <a:rPr lang="en-US" sz="1200" dirty="0">
                <a:latin typeface="Courier New" charset="0"/>
                <a:cs typeface="Courier New" charset="0"/>
              </a:rPr>
              <a:t>/</a:t>
            </a:r>
            <a:r>
              <a:rPr lang="en-US" sz="1200" dirty="0" err="1">
                <a:latin typeface="Courier New" charset="0"/>
                <a:cs typeface="Courier New" charset="0"/>
              </a:rPr>
              <a:t>SimpleITKRInstaller</a:t>
            </a:r>
            <a:r>
              <a:rPr lang="en-US" sz="1200" dirty="0">
                <a:latin typeface="Courier New" charset="0"/>
                <a:cs typeface="Courier New" charset="0"/>
              </a:rPr>
              <a:t>", </a:t>
            </a:r>
            <a:r>
              <a:rPr lang="en-US" sz="1200" dirty="0" err="1">
                <a:latin typeface="Courier New" charset="0"/>
                <a:cs typeface="Courier New" charset="0"/>
              </a:rPr>
              <a:t>args</a:t>
            </a:r>
            <a:r>
              <a:rPr lang="en-US" sz="1200" dirty="0">
                <a:latin typeface="Courier New" charset="0"/>
                <a:cs typeface="Courier New" charset="0"/>
              </a:rPr>
              <a:t>=c('--configure-</a:t>
            </a:r>
            <a:r>
              <a:rPr lang="en-US" sz="1200" dirty="0" err="1">
                <a:latin typeface="Courier New" charset="0"/>
                <a:cs typeface="Courier New" charset="0"/>
              </a:rPr>
              <a:t>vars</a:t>
            </a:r>
            <a:r>
              <a:rPr lang="en-US" sz="1200" dirty="0">
                <a:latin typeface="Courier New" charset="0"/>
                <a:cs typeface="Courier New" charset="0"/>
              </a:rPr>
              <a:t>="MAKEJ=6”’)) </a:t>
            </a:r>
          </a:p>
          <a:p>
            <a:pPr marL="642938" lvl="1" indent="-342900">
              <a:buFont typeface="+mj-lt"/>
              <a:buAutoNum type="arabicPeriod"/>
            </a:pPr>
            <a:r>
              <a:rPr lang="en-US" sz="1400" dirty="0"/>
              <a:t>Go over the setup notebook (requires internet connectivity): </a:t>
            </a:r>
            <a:br>
              <a:rPr lang="en-US" sz="1400" dirty="0"/>
            </a:br>
            <a:r>
              <a:rPr lang="en-US" sz="1350" dirty="0" err="1">
                <a:latin typeface="Courier New" charset="0"/>
                <a:cs typeface="Courier New" charset="0"/>
              </a:rPr>
              <a:t>jupyter</a:t>
            </a:r>
            <a:r>
              <a:rPr lang="en-US" sz="1350" dirty="0">
                <a:latin typeface="Courier New" charset="0"/>
                <a:cs typeface="Courier New" charset="0"/>
              </a:rPr>
              <a:t> notebook ISBI2018_TUTORIAL/python/</a:t>
            </a:r>
            <a:r>
              <a:rPr lang="en-US" sz="1350" dirty="0" err="1">
                <a:latin typeface="Courier New" charset="0"/>
                <a:cs typeface="Courier New" charset="0"/>
              </a:rPr>
              <a:t>setup.ipynb</a:t>
            </a:r>
            <a:r>
              <a:rPr lang="en-US" sz="1350" dirty="0">
                <a:latin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168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[1:30PM- 2:00PM] history and overview of </a:t>
            </a:r>
            <a:r>
              <a:rPr lang="en-US" sz="1500" dirty="0" err="1"/>
              <a:t>SimpleITK</a:t>
            </a:r>
            <a:r>
              <a:rPr lang="en-US" sz="1500" dirty="0"/>
              <a:t>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75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[2:00PM- 2:30PM] spatial transformations.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75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[2:30PM- 3:00PM] images and resampling.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75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[3:15PM - 3:45PM] data augmentation for deep learning.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75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[3:45PM - 4:30PM] basic registration.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75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[4:30PM - 5:15PM] advanced registration.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75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[5:15PM - 5:30PM] notebook development and testing, concluding remarks.</a:t>
            </a:r>
          </a:p>
        </p:txBody>
      </p:sp>
    </p:spTree>
    <p:extLst>
      <p:ext uri="{BB962C8B-B14F-4D97-AF65-F5344CB8AC3E}">
        <p14:creationId xmlns:p14="http://schemas.microsoft.com/office/powerpoint/2010/main" val="199190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75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8418</TotalTime>
  <Words>207</Words>
  <Application>Microsoft Macintosh PowerPoint</Application>
  <PresentationFormat>On-screen Show (16:9)</PresentationFormat>
  <Paragraphs>41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Courier New</vt:lpstr>
      <vt:lpstr>Custom Design</vt:lpstr>
      <vt:lpstr>Please attribute as  SimpleITK Setup and Schedule (IEEE ISBI 2018)</vt:lpstr>
      <vt:lpstr>SimpleITK Setup and Schedule</vt:lpstr>
      <vt:lpstr>Setup</vt:lpstr>
      <vt:lpstr>Setup</vt:lpstr>
      <vt:lpstr>Schedule</vt:lpstr>
      <vt:lpstr>PowerPoint Presentation</vt:lpstr>
    </vt:vector>
  </TitlesOfParts>
  <Company>DBED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781</cp:revision>
  <dcterms:created xsi:type="dcterms:W3CDTF">2010-11-26T16:59:37Z</dcterms:created>
  <dcterms:modified xsi:type="dcterms:W3CDTF">2018-03-15T17:33:17Z</dcterms:modified>
</cp:coreProperties>
</file>