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  <p:sldMasterId id="2147483700" r:id="rId5"/>
  </p:sldMasterIdLst>
  <p:sldIdLst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87B50-D707-4010-9AB7-A34D6FDD7B1A}" v="8" dt="2021-12-01T17:54:05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5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F008-F142-403E-A3F9-C7542F93C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AED6B-04FA-409D-B5F3-4FE4AAA49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5DB3-8DFB-42E8-AF6E-061FDEDE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D4CF-D2D8-414C-BDC3-779168D6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10B92-2E21-4F8E-825C-95AEC970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3121-2BED-4016-82A2-1EDE2FF2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DA66-CF19-469A-BFFE-9F55B4AD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118D-F3EB-49B0-B011-29CE30D1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8B3E-BFBA-4C64-8EFB-9D7E603F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D53F-100E-4AB8-9EBD-6A179D4B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55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1D70-F3ED-466F-B37F-15B51318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A9CB1-FA28-45EE-A5EE-9655F05E1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47A0-FD92-4836-9DD5-6EF6B0BC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0BFC-4D67-4DEC-ACEA-F5BCD6BE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F4CCE-0980-465C-8F5C-C232D6C4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9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20DD-70EA-4072-AD0C-F6A406BC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2B27-3B70-4462-AAC1-E5DC1A2EA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6CAA3-3DF5-4E8C-BF2D-D0235EB8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73B88-C260-43D9-8284-8250227C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92CD-43EC-4DE9-A3F5-71206A0A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05B8-F09C-4B50-BC1E-F3A26CBB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747C-83E2-4E2D-8604-0ACD0931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67355-B0BA-4FDC-AE32-3406B07D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1E2E6-D2B7-49E3-A203-66F794781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651FC-AD1C-4826-BAE0-5DEE488A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CCD3A-F95B-4CBF-B4B0-10740F7E9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1491F-DCD2-4C33-A250-6C8F31AC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D78D2-86F7-4E88-BB5B-FD722C12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16DDA-CE0E-4E48-8BDD-D2070FB1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31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B0D4-0CD5-4A07-BEA7-32BA6E3C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58483-2E7D-4500-BEE3-C7EF0095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416F5-AD13-4C87-86D0-12E2A348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57B99-9471-4ED9-932D-D7D8267B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91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16738-B109-45B7-8094-7F62B5B0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8EE32-9246-4980-9650-D675AC63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429F0-BD63-4E1D-B9DD-E84A054F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2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761B-B882-47CA-B14F-4BF6E47D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7788-CE38-40A9-8E26-46DB7F16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717F1-1EBE-49E5-993C-EA748B84D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73C30-AAF1-4FD3-986C-27A9A693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503F-1871-483E-95E2-3BEC7584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90D95-519A-4A5C-AFD6-08C0DADA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1172-63C0-4FF4-AEE3-949B89A9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76EB1-E1E1-426A-8873-5C2A7A708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D68BE-92D7-4438-8F0A-5D721419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58B15-5078-4212-B23A-434BCFE9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E184C-CA9F-402F-B5F7-E688151B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317F6-0EBA-46FD-9D31-8BF0ABEC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09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702-900F-4D69-955B-485E4029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B5A31-79F8-41AB-8516-6983E5CFE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BF82-6689-46FD-9383-B2950EB4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1149-AD95-49C8-BA8E-64C7543B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F518-380F-4DD1-8E36-AA146CBE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4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6BF3C-429D-49D1-AF0A-932506ABF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F26EC-78C5-4347-806B-E7B019971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4A71-7462-4522-9EEB-F01201CD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E875-7A88-429B-ACE4-1839DA57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B771-20E6-4C7F-9279-F36847C5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1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5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7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AD9A6-D333-43A7-BAAC-19B250DF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B471A-9CF5-4307-9330-54BC83F16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D46D-8794-4F9A-BC99-D16017191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06FA-B5D9-4461-974B-83AEB65E9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4A15-F4EB-4D47-849C-50EAC2008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AD2111-46D5-4A61-A848-DCDE5F33E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321" y="3359149"/>
            <a:ext cx="6105136" cy="1459355"/>
          </a:xfrm>
        </p:spPr>
        <p:txBody>
          <a:bodyPr anchor="b">
            <a:normAutofit/>
          </a:bodyPr>
          <a:lstStyle/>
          <a:p>
            <a:pPr algn="r"/>
            <a:r>
              <a:rPr lang="en-GB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 BOT</a:t>
            </a:r>
            <a:endParaRPr lang="en-IN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03157-3F75-46DC-A6A7-9BA4FA0B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601" y="5010536"/>
            <a:ext cx="6941388" cy="1636000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  1602-20-737-019-D.Lalitha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Sowjanya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9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1602-20-737-011-T.Devi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SRujana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9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1602-20-737-051-B.Suresh Kumar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ute yellow robot">
            <a:extLst>
              <a:ext uri="{FF2B5EF4-FFF2-40B4-BE49-F238E27FC236}">
                <a16:creationId xmlns:a16="http://schemas.microsoft.com/office/drawing/2014/main" id="{147663DE-44EB-4004-9717-F388D13C8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0" r="1" b="1"/>
          <a:stretch/>
        </p:blipFill>
        <p:spPr>
          <a:xfrm>
            <a:off x="-9153" y="10"/>
            <a:ext cx="6105136" cy="6240777"/>
          </a:xfrm>
          <a:custGeom>
            <a:avLst/>
            <a:gdLst/>
            <a:ahLst/>
            <a:cxnLst/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</p:pic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2D1D361-B625-4331-A108-2819D8063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8" r="3" b="9225"/>
          <a:stretch/>
        </p:blipFill>
        <p:spPr>
          <a:xfrm>
            <a:off x="6355500" y="211464"/>
            <a:ext cx="4941485" cy="3877363"/>
          </a:xfrm>
          <a:custGeom>
            <a:avLst/>
            <a:gdLst/>
            <a:ahLst/>
            <a:cxnLst/>
            <a:rect l="l" t="t" r="r" b="b"/>
            <a:pathLst>
              <a:path w="4569568" h="3877363">
                <a:moveTo>
                  <a:pt x="3843224" y="17"/>
                </a:moveTo>
                <a:cubicBezTo>
                  <a:pt x="3853657" y="-269"/>
                  <a:pt x="3863732" y="3160"/>
                  <a:pt x="3872078" y="16745"/>
                </a:cubicBezTo>
                <a:cubicBezTo>
                  <a:pt x="3827725" y="52547"/>
                  <a:pt x="3771210" y="39089"/>
                  <a:pt x="3711358" y="79463"/>
                </a:cubicBezTo>
                <a:cubicBezTo>
                  <a:pt x="3808648" y="66766"/>
                  <a:pt x="3885671" y="56609"/>
                  <a:pt x="3962692" y="46454"/>
                </a:cubicBezTo>
                <a:cubicBezTo>
                  <a:pt x="3964124" y="53563"/>
                  <a:pt x="3965554" y="60673"/>
                  <a:pt x="3966984" y="67782"/>
                </a:cubicBezTo>
                <a:cubicBezTo>
                  <a:pt x="3868502" y="82763"/>
                  <a:pt x="3777410" y="121359"/>
                  <a:pt x="3681550" y="148529"/>
                </a:cubicBezTo>
                <a:cubicBezTo>
                  <a:pt x="3690374" y="165289"/>
                  <a:pt x="3699196" y="161987"/>
                  <a:pt x="3707066" y="160972"/>
                </a:cubicBezTo>
                <a:cubicBezTo>
                  <a:pt x="3758334" y="154369"/>
                  <a:pt x="3809602" y="147768"/>
                  <a:pt x="3858724" y="129739"/>
                </a:cubicBezTo>
                <a:cubicBezTo>
                  <a:pt x="3869693" y="125675"/>
                  <a:pt x="3883047" y="125675"/>
                  <a:pt x="3889247" y="137864"/>
                </a:cubicBezTo>
                <a:cubicBezTo>
                  <a:pt x="3898070" y="155131"/>
                  <a:pt x="3885433" y="166304"/>
                  <a:pt x="3874225" y="175697"/>
                </a:cubicBezTo>
                <a:cubicBezTo>
                  <a:pt x="3854670" y="191949"/>
                  <a:pt x="3831064" y="187379"/>
                  <a:pt x="3808410" y="190425"/>
                </a:cubicBezTo>
                <a:cubicBezTo>
                  <a:pt x="3748081" y="198297"/>
                  <a:pt x="3719226" y="222927"/>
                  <a:pt x="3705872" y="279299"/>
                </a:cubicBezTo>
                <a:cubicBezTo>
                  <a:pt x="3758811" y="256445"/>
                  <a:pt x="3809842" y="284631"/>
                  <a:pt x="3861109" y="268633"/>
                </a:cubicBezTo>
                <a:cubicBezTo>
                  <a:pt x="3874463" y="264571"/>
                  <a:pt x="3895685" y="270664"/>
                  <a:pt x="3888532" y="290216"/>
                </a:cubicBezTo>
                <a:cubicBezTo>
                  <a:pt x="3881854" y="308499"/>
                  <a:pt x="3859678" y="321702"/>
                  <a:pt x="3899025" y="318148"/>
                </a:cubicBezTo>
                <a:cubicBezTo>
                  <a:pt x="3927162" y="315608"/>
                  <a:pt x="3982246" y="336176"/>
                  <a:pt x="3959116" y="341254"/>
                </a:cubicBezTo>
                <a:cubicBezTo>
                  <a:pt x="3930024" y="347603"/>
                  <a:pt x="3901646" y="356744"/>
                  <a:pt x="3864685" y="367154"/>
                </a:cubicBezTo>
                <a:cubicBezTo>
                  <a:pt x="3905463" y="384166"/>
                  <a:pt x="3934793" y="380611"/>
                  <a:pt x="3965554" y="367154"/>
                </a:cubicBezTo>
                <a:cubicBezTo>
                  <a:pt x="4002753" y="350903"/>
                  <a:pt x="4051161" y="331098"/>
                  <a:pt x="4081445" y="349381"/>
                </a:cubicBezTo>
                <a:cubicBezTo>
                  <a:pt x="4126752" y="376803"/>
                  <a:pt x="4164428" y="359536"/>
                  <a:pt x="4204966" y="354966"/>
                </a:cubicBezTo>
                <a:cubicBezTo>
                  <a:pt x="4287472" y="345570"/>
                  <a:pt x="4369264" y="329827"/>
                  <a:pt x="4452008" y="322211"/>
                </a:cubicBezTo>
                <a:cubicBezTo>
                  <a:pt x="4485154" y="319164"/>
                  <a:pt x="4520922" y="304691"/>
                  <a:pt x="4569568" y="324495"/>
                </a:cubicBezTo>
                <a:cubicBezTo>
                  <a:pt x="4349232" y="425810"/>
                  <a:pt x="4112683" y="419463"/>
                  <a:pt x="3915955" y="544899"/>
                </a:cubicBezTo>
                <a:cubicBezTo>
                  <a:pt x="3924301" y="556833"/>
                  <a:pt x="3966745" y="590858"/>
                  <a:pt x="3949339" y="593397"/>
                </a:cubicBezTo>
                <a:cubicBezTo>
                  <a:pt x="3900455" y="600761"/>
                  <a:pt x="3857056" y="625645"/>
                  <a:pt x="3812464" y="646212"/>
                </a:cubicBezTo>
                <a:cubicBezTo>
                  <a:pt x="3793148" y="655100"/>
                  <a:pt x="3769780" y="666781"/>
                  <a:pt x="3778841" y="698520"/>
                </a:cubicBezTo>
                <a:cubicBezTo>
                  <a:pt x="3795295" y="707407"/>
                  <a:pt x="3807456" y="694965"/>
                  <a:pt x="3821047" y="693950"/>
                </a:cubicBezTo>
                <a:cubicBezTo>
                  <a:pt x="3834878" y="692935"/>
                  <a:pt x="3865879" y="699535"/>
                  <a:pt x="3857293" y="703852"/>
                </a:cubicBezTo>
                <a:cubicBezTo>
                  <a:pt x="3818186" y="723405"/>
                  <a:pt x="3888532" y="770380"/>
                  <a:pt x="3842271" y="770380"/>
                </a:cubicBezTo>
                <a:cubicBezTo>
                  <a:pt x="3764772" y="770633"/>
                  <a:pt x="3723519" y="853919"/>
                  <a:pt x="3648882" y="856205"/>
                </a:cubicBezTo>
                <a:cubicBezTo>
                  <a:pt x="3636960" y="856458"/>
                  <a:pt x="3631236" y="871185"/>
                  <a:pt x="3631474" y="884136"/>
                </a:cubicBezTo>
                <a:cubicBezTo>
                  <a:pt x="3631474" y="899626"/>
                  <a:pt x="3642444" y="902418"/>
                  <a:pt x="3654605" y="903942"/>
                </a:cubicBezTo>
                <a:cubicBezTo>
                  <a:pt x="3673205" y="906226"/>
                  <a:pt x="3692520" y="884136"/>
                  <a:pt x="3717081" y="914098"/>
                </a:cubicBezTo>
                <a:cubicBezTo>
                  <a:pt x="3672966" y="931618"/>
                  <a:pt x="3628852" y="949140"/>
                  <a:pt x="3629568" y="1009319"/>
                </a:cubicBezTo>
                <a:cubicBezTo>
                  <a:pt x="3629805" y="1025569"/>
                  <a:pt x="3611444" y="1031663"/>
                  <a:pt x="3597613" y="1035726"/>
                </a:cubicBezTo>
                <a:cubicBezTo>
                  <a:pt x="3574721" y="1042329"/>
                  <a:pt x="3555408" y="1054009"/>
                  <a:pt x="3543006" y="1076608"/>
                </a:cubicBezTo>
                <a:cubicBezTo>
                  <a:pt x="3543246" y="1080925"/>
                  <a:pt x="3543484" y="1085495"/>
                  <a:pt x="3542052" y="1089050"/>
                </a:cubicBezTo>
                <a:cubicBezTo>
                  <a:pt x="3546106" y="1143642"/>
                  <a:pt x="3579490" y="1142118"/>
                  <a:pt x="3616451" y="1132978"/>
                </a:cubicBezTo>
                <a:cubicBezTo>
                  <a:pt x="3660566" y="1121805"/>
                  <a:pt x="3704204" y="1101491"/>
                  <a:pt x="3750703" y="1121043"/>
                </a:cubicBezTo>
                <a:cubicBezTo>
                  <a:pt x="3685126" y="1147197"/>
                  <a:pt x="3613828" y="1149228"/>
                  <a:pt x="3552307" y="1186555"/>
                </a:cubicBezTo>
                <a:cubicBezTo>
                  <a:pt x="3777410" y="1193411"/>
                  <a:pt x="3976284" y="1075591"/>
                  <a:pt x="4194473" y="1030395"/>
                </a:cubicBezTo>
                <a:cubicBezTo>
                  <a:pt x="4187082" y="1060610"/>
                  <a:pt x="4169436" y="1066704"/>
                  <a:pt x="4153459" y="1071275"/>
                </a:cubicBezTo>
                <a:cubicBezTo>
                  <a:pt x="4072860" y="1094129"/>
                  <a:pt x="4002278" y="1139581"/>
                  <a:pt x="3928831" y="1178936"/>
                </a:cubicBezTo>
                <a:cubicBezTo>
                  <a:pt x="3898548" y="1195188"/>
                  <a:pt x="3876608" y="1211440"/>
                  <a:pt x="3865164" y="1246481"/>
                </a:cubicBezTo>
                <a:cubicBezTo>
                  <a:pt x="3854908" y="1278221"/>
                  <a:pt x="3835117" y="1292948"/>
                  <a:pt x="3798395" y="1283806"/>
                </a:cubicBezTo>
                <a:cubicBezTo>
                  <a:pt x="3768588" y="1276188"/>
                  <a:pt x="3735920" y="1280251"/>
                  <a:pt x="3704681" y="1283045"/>
                </a:cubicBezTo>
                <a:cubicBezTo>
                  <a:pt x="3668674" y="1286092"/>
                  <a:pt x="3628374" y="1321895"/>
                  <a:pt x="3638151" y="1340431"/>
                </a:cubicBezTo>
                <a:cubicBezTo>
                  <a:pt x="3654843" y="1371917"/>
                  <a:pt x="3682743" y="1356174"/>
                  <a:pt x="3707542" y="1352619"/>
                </a:cubicBezTo>
                <a:cubicBezTo>
                  <a:pt x="3735681" y="1348303"/>
                  <a:pt x="3787902" y="1339415"/>
                  <a:pt x="3788856" y="1343224"/>
                </a:cubicBezTo>
                <a:cubicBezTo>
                  <a:pt x="3807219" y="1422193"/>
                  <a:pt x="3936463" y="1353382"/>
                  <a:pt x="3964363" y="1346270"/>
                </a:cubicBezTo>
                <a:cubicBezTo>
                  <a:pt x="3999176" y="1337384"/>
                  <a:pt x="4031845" y="1353635"/>
                  <a:pt x="4064991" y="1357443"/>
                </a:cubicBezTo>
                <a:cubicBezTo>
                  <a:pt x="4094560" y="1360998"/>
                  <a:pt x="4261720" y="1371917"/>
                  <a:pt x="4296295" y="1338398"/>
                </a:cubicBezTo>
                <a:cubicBezTo>
                  <a:pt x="4301064" y="1364552"/>
                  <a:pt x="4291050" y="1375217"/>
                  <a:pt x="4282702" y="1387152"/>
                </a:cubicBezTo>
                <a:cubicBezTo>
                  <a:pt x="4271019" y="1404164"/>
                  <a:pt x="4269110" y="1416099"/>
                  <a:pt x="4291288" y="1429556"/>
                </a:cubicBezTo>
                <a:cubicBezTo>
                  <a:pt x="4354480" y="1468154"/>
                  <a:pt x="4353524" y="1469422"/>
                  <a:pt x="4294626" y="1521730"/>
                </a:cubicBezTo>
                <a:cubicBezTo>
                  <a:pt x="4291763" y="1524015"/>
                  <a:pt x="4292957" y="1531633"/>
                  <a:pt x="4292480" y="1536712"/>
                </a:cubicBezTo>
                <a:cubicBezTo>
                  <a:pt x="4307980" y="1544836"/>
                  <a:pt x="4326102" y="1524523"/>
                  <a:pt x="4344224" y="1546361"/>
                </a:cubicBezTo>
                <a:cubicBezTo>
                  <a:pt x="4265296" y="1642341"/>
                  <a:pt x="4144874" y="1665955"/>
                  <a:pt x="4035898" y="1738070"/>
                </a:cubicBezTo>
                <a:cubicBezTo>
                  <a:pt x="4124128" y="1761938"/>
                  <a:pt x="4177066" y="1678652"/>
                  <a:pt x="4241926" y="1689317"/>
                </a:cubicBezTo>
                <a:cubicBezTo>
                  <a:pt x="4274357" y="1715471"/>
                  <a:pt x="4178020" y="1757368"/>
                  <a:pt x="4269826" y="1769810"/>
                </a:cubicBezTo>
                <a:cubicBezTo>
                  <a:pt x="4230002" y="1792663"/>
                  <a:pt x="4200434" y="1815006"/>
                  <a:pt x="4173012" y="1841415"/>
                </a:cubicBezTo>
                <a:cubicBezTo>
                  <a:pt x="4124128" y="1888644"/>
                  <a:pt x="4114590" y="1919623"/>
                  <a:pt x="4137244" y="1983103"/>
                </a:cubicBezTo>
                <a:cubicBezTo>
                  <a:pt x="4152029" y="2024746"/>
                  <a:pt x="4173728" y="2063089"/>
                  <a:pt x="4154652" y="2112602"/>
                </a:cubicBezTo>
                <a:cubicBezTo>
                  <a:pt x="4141298" y="2146628"/>
                  <a:pt x="4146544" y="2168972"/>
                  <a:pt x="4196142" y="2153737"/>
                </a:cubicBezTo>
                <a:cubicBezTo>
                  <a:pt x="4249557" y="2137485"/>
                  <a:pt x="4269587" y="2167956"/>
                  <a:pt x="4256234" y="2227627"/>
                </a:cubicBezTo>
                <a:cubicBezTo>
                  <a:pt x="4247650" y="2265970"/>
                  <a:pt x="4256712" y="2277649"/>
                  <a:pt x="4293433" y="2273333"/>
                </a:cubicBezTo>
                <a:cubicBezTo>
                  <a:pt x="4333972" y="2268509"/>
                  <a:pt x="4372602" y="2243370"/>
                  <a:pt x="4422678" y="2255559"/>
                </a:cubicBezTo>
                <a:cubicBezTo>
                  <a:pt x="4382618" y="2325134"/>
                  <a:pt x="4297010" y="2305328"/>
                  <a:pt x="4250272" y="2371602"/>
                </a:cubicBezTo>
                <a:cubicBezTo>
                  <a:pt x="4306072" y="2371854"/>
                  <a:pt x="4348756" y="2371602"/>
                  <a:pt x="4390009" y="2357127"/>
                </a:cubicBezTo>
                <a:cubicBezTo>
                  <a:pt x="4407179" y="2351286"/>
                  <a:pt x="4426018" y="2345194"/>
                  <a:pt x="4435554" y="2365252"/>
                </a:cubicBezTo>
                <a:cubicBezTo>
                  <a:pt x="4446762" y="2389375"/>
                  <a:pt x="4423632" y="2398516"/>
                  <a:pt x="4409562" y="2402832"/>
                </a:cubicBezTo>
                <a:cubicBezTo>
                  <a:pt x="4369978" y="2415021"/>
                  <a:pt x="4339695" y="2443968"/>
                  <a:pt x="4307026" y="2466566"/>
                </a:cubicBezTo>
                <a:cubicBezTo>
                  <a:pt x="4235250" y="2516082"/>
                  <a:pt x="4156558" y="2557470"/>
                  <a:pt x="4095751" y="2639233"/>
                </a:cubicBezTo>
                <a:cubicBezTo>
                  <a:pt x="4172297" y="2618411"/>
                  <a:pt x="4229288" y="2569913"/>
                  <a:pt x="4300350" y="2560010"/>
                </a:cubicBezTo>
                <a:cubicBezTo>
                  <a:pt x="4238826" y="2634409"/>
                  <a:pt x="4159659" y="2683415"/>
                  <a:pt x="4084784" y="2737500"/>
                </a:cubicBezTo>
                <a:cubicBezTo>
                  <a:pt x="4063322" y="2752735"/>
                  <a:pt x="4041622" y="2763146"/>
                  <a:pt x="4036853" y="2796409"/>
                </a:cubicBezTo>
                <a:cubicBezTo>
                  <a:pt x="4027552" y="2860905"/>
                  <a:pt x="3999653" y="2914228"/>
                  <a:pt x="3940039" y="2942666"/>
                </a:cubicBezTo>
                <a:cubicBezTo>
                  <a:pt x="3939562" y="2942922"/>
                  <a:pt x="3942900" y="2952571"/>
                  <a:pt x="3944808" y="2959171"/>
                </a:cubicBezTo>
                <a:cubicBezTo>
                  <a:pt x="3981292" y="2961204"/>
                  <a:pt x="4010145" y="2923115"/>
                  <a:pt x="4056645" y="2935557"/>
                </a:cubicBezTo>
                <a:cubicBezTo>
                  <a:pt x="4012052" y="2987356"/>
                  <a:pt x="3974853" y="3033825"/>
                  <a:pt x="3911662" y="3058455"/>
                </a:cubicBezTo>
                <a:cubicBezTo>
                  <a:pt x="3861109" y="3078006"/>
                  <a:pt x="3798633" y="3089433"/>
                  <a:pt x="3761910" y="3152912"/>
                </a:cubicBezTo>
                <a:cubicBezTo>
                  <a:pt x="3804594" y="3165356"/>
                  <a:pt x="3836310" y="3149613"/>
                  <a:pt x="3868264" y="3138440"/>
                </a:cubicBezTo>
                <a:cubicBezTo>
                  <a:pt x="3917147" y="3121173"/>
                  <a:pt x="3965554" y="3101622"/>
                  <a:pt x="4014438" y="3084354"/>
                </a:cubicBezTo>
                <a:cubicBezTo>
                  <a:pt x="4033038" y="3077753"/>
                  <a:pt x="4053307" y="3073181"/>
                  <a:pt x="4065229" y="3104668"/>
                </a:cubicBezTo>
                <a:cubicBezTo>
                  <a:pt x="4002991" y="3111271"/>
                  <a:pt x="3965792" y="3153929"/>
                  <a:pt x="3926686" y="3194048"/>
                </a:cubicBezTo>
                <a:cubicBezTo>
                  <a:pt x="3904746" y="3216647"/>
                  <a:pt x="3886862" y="3246864"/>
                  <a:pt x="3847279" y="3235438"/>
                </a:cubicBezTo>
                <a:cubicBezTo>
                  <a:pt x="3826532" y="3229344"/>
                  <a:pt x="3813418" y="3246355"/>
                  <a:pt x="3815565" y="3267177"/>
                </a:cubicBezTo>
                <a:cubicBezTo>
                  <a:pt x="3823433" y="3340561"/>
                  <a:pt x="3775026" y="3366206"/>
                  <a:pt x="3724950" y="3380425"/>
                </a:cubicBezTo>
                <a:cubicBezTo>
                  <a:pt x="3630043" y="3407087"/>
                  <a:pt x="3551113" y="3469805"/>
                  <a:pt x="3458831" y="3504084"/>
                </a:cubicBezTo>
                <a:cubicBezTo>
                  <a:pt x="3369170" y="3537348"/>
                  <a:pt x="3299779" y="3616317"/>
                  <a:pt x="3209882" y="3657707"/>
                </a:cubicBezTo>
                <a:cubicBezTo>
                  <a:pt x="3144781" y="3687670"/>
                  <a:pt x="3082544" y="3726265"/>
                  <a:pt x="3015536" y="3753434"/>
                </a:cubicBezTo>
                <a:cubicBezTo>
                  <a:pt x="2856963" y="3817676"/>
                  <a:pt x="2695288" y="3869222"/>
                  <a:pt x="2524314" y="3876585"/>
                </a:cubicBezTo>
                <a:cubicBezTo>
                  <a:pt x="2383147" y="3882426"/>
                  <a:pt x="1158667" y="3876841"/>
                  <a:pt x="661243" y="3041189"/>
                </a:cubicBezTo>
                <a:cubicBezTo>
                  <a:pt x="651705" y="3037125"/>
                  <a:pt x="640975" y="3026461"/>
                  <a:pt x="637637" y="3016303"/>
                </a:cubicBezTo>
                <a:cubicBezTo>
                  <a:pt x="621659" y="2968820"/>
                  <a:pt x="582552" y="2948253"/>
                  <a:pt x="547261" y="2922608"/>
                </a:cubicBezTo>
                <a:cubicBezTo>
                  <a:pt x="516261" y="2900009"/>
                  <a:pt x="483353" y="2876394"/>
                  <a:pt x="470476" y="2838305"/>
                </a:cubicBezTo>
                <a:cubicBezTo>
                  <a:pt x="453546" y="2787522"/>
                  <a:pt x="501714" y="2829165"/>
                  <a:pt x="510538" y="2809867"/>
                </a:cubicBezTo>
                <a:cubicBezTo>
                  <a:pt x="492177" y="2783460"/>
                  <a:pt x="463799" y="2759336"/>
                  <a:pt x="456407" y="2729374"/>
                </a:cubicBezTo>
                <a:cubicBezTo>
                  <a:pt x="429463" y="2621204"/>
                  <a:pt x="371278" y="2542489"/>
                  <a:pt x="284241" y="2481294"/>
                </a:cubicBezTo>
                <a:cubicBezTo>
                  <a:pt x="259203" y="2463774"/>
                  <a:pt x="242750" y="2431779"/>
                  <a:pt x="208651" y="2426702"/>
                </a:cubicBezTo>
                <a:cubicBezTo>
                  <a:pt x="132821" y="2415529"/>
                  <a:pt x="156667" y="2328180"/>
                  <a:pt x="116605" y="2289331"/>
                </a:cubicBezTo>
                <a:cubicBezTo>
                  <a:pt x="108974" y="2281966"/>
                  <a:pt x="102060" y="2267494"/>
                  <a:pt x="103490" y="2257592"/>
                </a:cubicBezTo>
                <a:cubicBezTo>
                  <a:pt x="105635" y="2243370"/>
                  <a:pt x="114698" y="2229913"/>
                  <a:pt x="122328" y="2217216"/>
                </a:cubicBezTo>
                <a:cubicBezTo>
                  <a:pt x="130198" y="2204521"/>
                  <a:pt x="142119" y="2193348"/>
                  <a:pt x="136397" y="2176590"/>
                </a:cubicBezTo>
                <a:cubicBezTo>
                  <a:pt x="134014" y="2169734"/>
                  <a:pt x="135681" y="2145866"/>
                  <a:pt x="118036" y="2164655"/>
                </a:cubicBezTo>
                <a:cubicBezTo>
                  <a:pt x="69629" y="2216201"/>
                  <a:pt x="41491" y="2167450"/>
                  <a:pt x="0" y="2144088"/>
                </a:cubicBezTo>
                <a:cubicBezTo>
                  <a:pt x="33383" y="2119965"/>
                  <a:pt x="63429" y="2102953"/>
                  <a:pt x="68437" y="2066897"/>
                </a:cubicBezTo>
                <a:cubicBezTo>
                  <a:pt x="78690" y="1992498"/>
                  <a:pt x="122565" y="1958473"/>
                  <a:pt x="189096" y="1951871"/>
                </a:cubicBezTo>
                <a:cubicBezTo>
                  <a:pt x="164535" y="1880012"/>
                  <a:pt x="164535" y="1880012"/>
                  <a:pt x="243942" y="1870107"/>
                </a:cubicBezTo>
                <a:cubicBezTo>
                  <a:pt x="213419" y="1824403"/>
                  <a:pt x="213419" y="1812722"/>
                  <a:pt x="250381" y="1796979"/>
                </a:cubicBezTo>
                <a:cubicBezTo>
                  <a:pt x="285911" y="1781998"/>
                  <a:pt x="325255" y="1776919"/>
                  <a:pt x="358164" y="1753813"/>
                </a:cubicBezTo>
                <a:cubicBezTo>
                  <a:pt x="327879" y="1695412"/>
                  <a:pt x="319295" y="1627615"/>
                  <a:pt x="256819" y="1599175"/>
                </a:cubicBezTo>
                <a:cubicBezTo>
                  <a:pt x="247042" y="1594859"/>
                  <a:pt x="240366" y="1577338"/>
                  <a:pt x="246564" y="1567182"/>
                </a:cubicBezTo>
                <a:cubicBezTo>
                  <a:pt x="269218" y="1530364"/>
                  <a:pt x="236788" y="1460535"/>
                  <a:pt x="307371" y="1452664"/>
                </a:cubicBezTo>
                <a:cubicBezTo>
                  <a:pt x="316195" y="1451902"/>
                  <a:pt x="324303" y="1444284"/>
                  <a:pt x="317387" y="1434381"/>
                </a:cubicBezTo>
                <a:cubicBezTo>
                  <a:pt x="293540" y="1399848"/>
                  <a:pt x="322394" y="1402133"/>
                  <a:pt x="339801" y="1397816"/>
                </a:cubicBezTo>
                <a:cubicBezTo>
                  <a:pt x="360787" y="1392485"/>
                  <a:pt x="384632" y="1407720"/>
                  <a:pt x="404186" y="1388929"/>
                </a:cubicBezTo>
                <a:cubicBezTo>
                  <a:pt x="399654" y="1369123"/>
                  <a:pt x="382725" y="1369377"/>
                  <a:pt x="370802" y="1363030"/>
                </a:cubicBezTo>
                <a:cubicBezTo>
                  <a:pt x="335987" y="1344747"/>
                  <a:pt x="307609" y="1322911"/>
                  <a:pt x="305940" y="1275427"/>
                </a:cubicBezTo>
                <a:cubicBezTo>
                  <a:pt x="304749" y="1237085"/>
                  <a:pt x="300933" y="1203314"/>
                  <a:pt x="349102" y="1191633"/>
                </a:cubicBezTo>
                <a:cubicBezTo>
                  <a:pt x="369132" y="1186808"/>
                  <a:pt x="363408" y="1159132"/>
                  <a:pt x="351962" y="1145419"/>
                </a:cubicBezTo>
                <a:cubicBezTo>
                  <a:pt x="331455" y="1121043"/>
                  <a:pt x="314526" y="1088542"/>
                  <a:pt x="279233" y="1086257"/>
                </a:cubicBezTo>
                <a:cubicBezTo>
                  <a:pt x="257772" y="1084734"/>
                  <a:pt x="241318" y="1074575"/>
                  <a:pt x="224388" y="1062896"/>
                </a:cubicBezTo>
                <a:cubicBezTo>
                  <a:pt x="212228" y="1054515"/>
                  <a:pt x="197681" y="1047406"/>
                  <a:pt x="199111" y="1029379"/>
                </a:cubicBezTo>
                <a:cubicBezTo>
                  <a:pt x="200542" y="1012112"/>
                  <a:pt x="214610" y="1005002"/>
                  <a:pt x="228919" y="1001447"/>
                </a:cubicBezTo>
                <a:cubicBezTo>
                  <a:pt x="276611" y="990021"/>
                  <a:pt x="321440" y="973262"/>
                  <a:pt x="361264" y="934920"/>
                </a:cubicBezTo>
                <a:cubicBezTo>
                  <a:pt x="334794" y="914607"/>
                  <a:pt x="309518" y="899879"/>
                  <a:pt x="289964" y="879311"/>
                </a:cubicBezTo>
                <a:cubicBezTo>
                  <a:pt x="242750" y="829544"/>
                  <a:pt x="642644" y="672875"/>
                  <a:pt x="662674" y="617012"/>
                </a:cubicBezTo>
                <a:cubicBezTo>
                  <a:pt x="668873" y="599745"/>
                  <a:pt x="690096" y="581971"/>
                  <a:pt x="707744" y="576892"/>
                </a:cubicBezTo>
                <a:cubicBezTo>
                  <a:pt x="790487" y="553024"/>
                  <a:pt x="862262" y="499446"/>
                  <a:pt x="946915" y="479640"/>
                </a:cubicBezTo>
                <a:cubicBezTo>
                  <a:pt x="1026799" y="460851"/>
                  <a:pt x="1105490" y="435712"/>
                  <a:pt x="1193003" y="410829"/>
                </a:cubicBezTo>
                <a:cubicBezTo>
                  <a:pt x="1139351" y="348364"/>
                  <a:pt x="1044206" y="355728"/>
                  <a:pt x="1022030" y="265586"/>
                </a:cubicBezTo>
                <a:cubicBezTo>
                  <a:pt x="1108590" y="242225"/>
                  <a:pt x="1199679" y="268888"/>
                  <a:pt x="1283141" y="231814"/>
                </a:cubicBezTo>
                <a:cubicBezTo>
                  <a:pt x="1290295" y="228514"/>
                  <a:pt x="1300072" y="231814"/>
                  <a:pt x="1308655" y="232831"/>
                </a:cubicBezTo>
                <a:cubicBezTo>
                  <a:pt x="1480584" y="252636"/>
                  <a:pt x="1651797" y="235371"/>
                  <a:pt x="1821341" y="210485"/>
                </a:cubicBezTo>
                <a:cubicBezTo>
                  <a:pt x="2065522" y="174938"/>
                  <a:pt x="2310657" y="152338"/>
                  <a:pt x="2556268" y="136340"/>
                </a:cubicBezTo>
                <a:cubicBezTo>
                  <a:pt x="2759196" y="123136"/>
                  <a:pt x="2962599" y="117297"/>
                  <a:pt x="3164574" y="91905"/>
                </a:cubicBezTo>
                <a:cubicBezTo>
                  <a:pt x="3380616" y="64736"/>
                  <a:pt x="3596420" y="34011"/>
                  <a:pt x="3812226" y="5572"/>
                </a:cubicBezTo>
                <a:cubicBezTo>
                  <a:pt x="3822002" y="4301"/>
                  <a:pt x="3832792" y="302"/>
                  <a:pt x="3843224" y="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28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445273" y="174037"/>
            <a:ext cx="1189515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Case-7: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Image Resizer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User,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user to resize the picture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Picture upload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Save or Discard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14248"/>
              </p:ext>
            </p:extLst>
          </p:nvPr>
        </p:nvGraphicFramePr>
        <p:xfrm>
          <a:off x="548640" y="3339549"/>
          <a:ext cx="9048584" cy="2775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534011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548698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Chooses Resize Image option.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Resizes the picture, display and asks for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Enters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according to the user’s choice.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0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E4BDC0A-1723-4CC1-8C7D-5BB3B1F6E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223559"/>
            <a:ext cx="8850948" cy="6634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F69F1-EFC0-4A7B-94A3-E764C400C3F8}"/>
              </a:ext>
            </a:extLst>
          </p:cNvPr>
          <p:cNvSpPr txBox="1"/>
          <p:nvPr/>
        </p:nvSpPr>
        <p:spPr>
          <a:xfrm>
            <a:off x="213360" y="274320"/>
            <a:ext cx="5496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Diagram: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27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52542-992D-4462-AE6C-F9132D4E7258}"/>
              </a:ext>
            </a:extLst>
          </p:cNvPr>
          <p:cNvSpPr txBox="1"/>
          <p:nvPr/>
        </p:nvSpPr>
        <p:spPr>
          <a:xfrm>
            <a:off x="1285241" y="1008993"/>
            <a:ext cx="9231410" cy="3542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Thank you!!</a:t>
            </a:r>
          </a:p>
        </p:txBody>
      </p:sp>
    </p:spTree>
    <p:extLst>
      <p:ext uri="{BB962C8B-B14F-4D97-AF65-F5344CB8AC3E}">
        <p14:creationId xmlns:p14="http://schemas.microsoft.com/office/powerpoint/2010/main" val="337128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9A378-EB04-4A60-83D0-B6A49B4144EB}"/>
              </a:ext>
            </a:extLst>
          </p:cNvPr>
          <p:cNvSpPr txBox="1"/>
          <p:nvPr/>
        </p:nvSpPr>
        <p:spPr>
          <a:xfrm>
            <a:off x="447040" y="894080"/>
            <a:ext cx="119075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with Use Cases: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                                 System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Picture                            Displays menu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Cartoonizer                                  Cartoonizes picture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Reducer                                Reduces the size of the picture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Frame                                    Adds frame to the picture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Blur                                    Blurs the image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Blur                          Blurs the Background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Text                                        Adds Text to the picture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and White                          Black and White effect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4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0E6DF24-802F-48FA-92BB-DCE91F013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" y="1476247"/>
            <a:ext cx="11819256" cy="5381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745F81-E4E1-4E45-BEF0-B612A74F4CA6}"/>
              </a:ext>
            </a:extLst>
          </p:cNvPr>
          <p:cNvSpPr txBox="1"/>
          <p:nvPr/>
        </p:nvSpPr>
        <p:spPr>
          <a:xfrm>
            <a:off x="304800" y="274320"/>
            <a:ext cx="660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4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405517" y="111318"/>
            <a:ext cx="118951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Descriptions: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Case-1: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Cartoonizer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User,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user to cartoonize the picture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Picture upload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Save or Discard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60784"/>
              </p:ext>
            </p:extLst>
          </p:nvPr>
        </p:nvGraphicFramePr>
        <p:xfrm>
          <a:off x="500932" y="3836578"/>
          <a:ext cx="8937266" cy="275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422693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528747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Chooses Cartoonize option.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Cartoonizes picture, display and asks for save or discard</a:t>
                      </a:r>
                      <a:r>
                        <a:rPr lang="en-GB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Enters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according to the user’s choice</a:t>
                      </a:r>
                      <a:r>
                        <a:rPr lang="en-GB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85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416118" y="318050"/>
            <a:ext cx="1189515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Case-2: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Add Frame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User,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user to add frame to the picture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Picture upload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Save or Discard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49481"/>
              </p:ext>
            </p:extLst>
          </p:nvPr>
        </p:nvGraphicFramePr>
        <p:xfrm>
          <a:off x="511534" y="3429000"/>
          <a:ext cx="9048584" cy="275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534011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528747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Chooses Add Frame option.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frame to the picture, display and asks for save or discard</a:t>
                      </a:r>
                      <a:r>
                        <a:rPr lang="en-GB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Enters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according to the user’s choice</a:t>
                      </a:r>
                      <a:r>
                        <a:rPr lang="en-GB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3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445273" y="174037"/>
            <a:ext cx="1189515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Case-3: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Black and White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User,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user to Add black and white effect to the picture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Picture upload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Save or Discard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84118"/>
              </p:ext>
            </p:extLst>
          </p:nvPr>
        </p:nvGraphicFramePr>
        <p:xfrm>
          <a:off x="548640" y="3339549"/>
          <a:ext cx="9048584" cy="2775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534011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548698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Chooses Black and White option.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Black and White effect to the picture, display and asks for save or discard</a:t>
                      </a:r>
                      <a:r>
                        <a:rPr lang="en-GB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Enters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according to the user’s choice.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96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445273" y="174037"/>
            <a:ext cx="1189515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Case-4: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Background Blur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User,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user to Blur Background of the picture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Picture upload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Save or Discard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15005"/>
              </p:ext>
            </p:extLst>
          </p:nvPr>
        </p:nvGraphicFramePr>
        <p:xfrm>
          <a:off x="548640" y="3339549"/>
          <a:ext cx="9048584" cy="2775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534011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548698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Chooses Background Blur option</a:t>
                      </a:r>
                      <a:r>
                        <a:rPr lang="en-GB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background of the picture, display and asks for save or discard</a:t>
                      </a:r>
                      <a:r>
                        <a:rPr lang="en-GB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3.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Enters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according to the user’s choice.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1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445273" y="174037"/>
            <a:ext cx="1189515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Case-5: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Blur Image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User,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user to Blur the picture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Picture upload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Save or Discard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33593"/>
              </p:ext>
            </p:extLst>
          </p:nvPr>
        </p:nvGraphicFramePr>
        <p:xfrm>
          <a:off x="548640" y="3339549"/>
          <a:ext cx="9048584" cy="2775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534011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548698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Chooses Image Blur option</a:t>
                      </a:r>
                      <a:r>
                        <a:rPr lang="en-GB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Blurs the picture, display and asks for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Enters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according to the user’s choice</a:t>
                      </a:r>
                      <a:r>
                        <a:rPr lang="en-GB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44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E7D91-C5F1-4DEC-ADCF-81121A895722}"/>
              </a:ext>
            </a:extLst>
          </p:cNvPr>
          <p:cNvSpPr txBox="1"/>
          <p:nvPr/>
        </p:nvSpPr>
        <p:spPr>
          <a:xfrm>
            <a:off x="445273" y="174037"/>
            <a:ext cx="1189515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Case-6: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Add Text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User, System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Allows user to add text to the picture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Picture upload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Save or Discard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D1E5C7-4BED-4E39-92B7-8E09FB4C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15906"/>
              </p:ext>
            </p:extLst>
          </p:nvPr>
        </p:nvGraphicFramePr>
        <p:xfrm>
          <a:off x="548640" y="3339549"/>
          <a:ext cx="9048584" cy="2775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573">
                  <a:extLst>
                    <a:ext uri="{9D8B030D-6E8A-4147-A177-3AD203B41FA5}">
                      <a16:colId xmlns:a16="http://schemas.microsoft.com/office/drawing/2014/main" val="707405391"/>
                    </a:ext>
                  </a:extLst>
                </a:gridCol>
                <a:gridCol w="4534011">
                  <a:extLst>
                    <a:ext uri="{9D8B030D-6E8A-4147-A177-3AD203B41FA5}">
                      <a16:colId xmlns:a16="http://schemas.microsoft.com/office/drawing/2014/main" val="3569155851"/>
                    </a:ext>
                  </a:extLst>
                </a:gridCol>
              </a:tblGrid>
              <a:tr h="548698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1504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1.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Chooses Add Text option.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91513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text to the picture, display and asks for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17796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Enters save or discard.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0780"/>
                  </a:ext>
                </a:extLst>
              </a:tr>
              <a:tr h="5287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according to the user’s choice</a:t>
                      </a:r>
                      <a:r>
                        <a:rPr lang="en-GB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9121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93620"/>
      </a:dk2>
      <a:lt2>
        <a:srgbClr val="E2E5E8"/>
      </a:lt2>
      <a:accent1>
        <a:srgbClr val="E78229"/>
      </a:accent1>
      <a:accent2>
        <a:srgbClr val="B4A114"/>
      </a:accent2>
      <a:accent3>
        <a:srgbClr val="83AF1F"/>
      </a:accent3>
      <a:accent4>
        <a:srgbClr val="42B814"/>
      </a:accent4>
      <a:accent5>
        <a:srgbClr val="21BB36"/>
      </a:accent5>
      <a:accent6>
        <a:srgbClr val="14B96F"/>
      </a:accent6>
      <a:hlink>
        <a:srgbClr val="3F83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AC23B9F578746A593DE2A31A88732" ma:contentTypeVersion="11" ma:contentTypeDescription="Create a new document." ma:contentTypeScope="" ma:versionID="73e373101218a44158f1c47e7b52bb61">
  <xsd:schema xmlns:xsd="http://www.w3.org/2001/XMLSchema" xmlns:xs="http://www.w3.org/2001/XMLSchema" xmlns:p="http://schemas.microsoft.com/office/2006/metadata/properties" xmlns:ns3="c2d04138-e938-4ffd-a3ef-0905456e01f2" xmlns:ns4="95a69d42-4af0-4546-a91b-bf98ef460f90" targetNamespace="http://schemas.microsoft.com/office/2006/metadata/properties" ma:root="true" ma:fieldsID="aab8f23aa021c73bfe0d88bbe07616fa" ns3:_="" ns4:_="">
    <xsd:import namespace="c2d04138-e938-4ffd-a3ef-0905456e01f2"/>
    <xsd:import namespace="95a69d42-4af0-4546-a91b-bf98ef460f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04138-e938-4ffd-a3ef-0905456e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69d42-4af0-4546-a91b-bf98ef460f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D7B4A6-2D2C-4098-898A-018D17C352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04138-e938-4ffd-a3ef-0905456e01f2"/>
    <ds:schemaRef ds:uri="95a69d42-4af0-4546-a91b-bf98ef460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6DF82E-B71A-4A1A-BD41-7B68219F63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BA6E4E-0A23-4862-8578-586DBD232EC1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95a69d42-4af0-4546-a91b-bf98ef460f90"/>
    <ds:schemaRef ds:uri="c2d04138-e938-4ffd-a3ef-0905456e01f2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243</TotalTime>
  <Words>603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Elephant</vt:lpstr>
      <vt:lpstr>Times New Roman</vt:lpstr>
      <vt:lpstr>BrushVTI</vt:lpstr>
      <vt:lpstr>Office Theme</vt:lpstr>
      <vt:lpstr>SNAP 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BOT</dc:title>
  <dc:creator>20-737-019_DHARMAVARAPU LALITHA SOWJANYA</dc:creator>
  <cp:lastModifiedBy>20-737-019_DHARMAVARAPU LALITHA SOWJANYA</cp:lastModifiedBy>
  <cp:revision>2</cp:revision>
  <dcterms:created xsi:type="dcterms:W3CDTF">2021-12-01T13:55:22Z</dcterms:created>
  <dcterms:modified xsi:type="dcterms:W3CDTF">2021-12-01T17:58:56Z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0x01010044AAC23B9F578746A593DE2A31A88732</vt:lpwstr>
  </property>
</Properties>
</file>