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B9B1-621C-40D2-AF59-8B3A87BC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59072" y="390182"/>
            <a:ext cx="5683314" cy="3284924"/>
          </a:xfrm>
        </p:spPr>
        <p:txBody>
          <a:bodyPr>
            <a:normAutofit/>
          </a:bodyPr>
          <a:lstStyle/>
          <a:p>
            <a:r>
              <a:rPr lang="en-GB" dirty="0"/>
              <a:t>SNAPAMEND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BD20C-8294-4279-BA6B-94DB2355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100172" y="3673935"/>
            <a:ext cx="5681180" cy="19385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3500" dirty="0">
                <a:solidFill>
                  <a:schemeClr val="tx1"/>
                </a:solidFill>
              </a:rPr>
              <a:t>1602-20-737-019</a:t>
            </a:r>
          </a:p>
          <a:p>
            <a:pPr>
              <a:lnSpc>
                <a:spcPct val="110000"/>
              </a:lnSpc>
            </a:pPr>
            <a:r>
              <a:rPr lang="en-GB" sz="3500" dirty="0">
                <a:solidFill>
                  <a:schemeClr val="tx1"/>
                </a:solidFill>
              </a:rPr>
              <a:t>1602-20-737-011</a:t>
            </a:r>
          </a:p>
          <a:p>
            <a:pPr>
              <a:lnSpc>
                <a:spcPct val="110000"/>
              </a:lnSpc>
            </a:pPr>
            <a:r>
              <a:rPr lang="en-GB" sz="3500" dirty="0">
                <a:solidFill>
                  <a:schemeClr val="tx1"/>
                </a:solidFill>
              </a:rPr>
              <a:t>1602-20-737-051</a:t>
            </a:r>
          </a:p>
          <a:p>
            <a:pPr>
              <a:lnSpc>
                <a:spcPct val="110000"/>
              </a:lnSpc>
            </a:pPr>
            <a:endParaRPr lang="en-IN" sz="7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AC8136-26DB-438D-8D9F-0A40C16E2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72" r="1" b="712"/>
          <a:stretch/>
        </p:blipFill>
        <p:spPr>
          <a:xfrm rot="21420000">
            <a:off x="-118586" y="345330"/>
            <a:ext cx="4633277" cy="4410442"/>
          </a:xfrm>
          <a:custGeom>
            <a:avLst/>
            <a:gdLst/>
            <a:ahLst/>
            <a:cxnLst/>
            <a:rect l="l" t="t" r="r" b="b"/>
            <a:pathLst>
              <a:path w="4633277" h="4410442">
                <a:moveTo>
                  <a:pt x="4633277" y="0"/>
                </a:moveTo>
                <a:lnTo>
                  <a:pt x="4633277" y="4410442"/>
                </a:lnTo>
                <a:lnTo>
                  <a:pt x="0" y="4410442"/>
                </a:lnTo>
                <a:lnTo>
                  <a:pt x="23114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707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C702-F1E3-4FF3-8C52-B2A09DD4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00" y="154704"/>
            <a:ext cx="10319358" cy="86470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ADD Border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52BAEA-148A-4598-A14B-872A1BE9DB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8700" y="793750"/>
            <a:ext cx="5417300" cy="47442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564E44-FBCB-4D97-9D56-46B8E51ADC1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05044" y="587056"/>
            <a:ext cx="3674853" cy="4971862"/>
          </a:xfrm>
        </p:spPr>
      </p:pic>
    </p:spTree>
    <p:extLst>
      <p:ext uri="{BB962C8B-B14F-4D97-AF65-F5344CB8AC3E}">
        <p14:creationId xmlns:p14="http://schemas.microsoft.com/office/powerpoint/2010/main" val="29161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887C-84B3-4232-B817-92C07CEB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12" y="116448"/>
            <a:ext cx="3876039" cy="115814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DARK BLUE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8E039-289E-4606-8231-CB01798A90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1712" y="880183"/>
            <a:ext cx="5109082" cy="46533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E471A5-3F8A-4B3D-83E6-CDBB2B4F9C5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21728" y="880184"/>
            <a:ext cx="5100320" cy="46533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55455-CEB5-441F-A544-F8CE8FA47146}"/>
              </a:ext>
            </a:extLst>
          </p:cNvPr>
          <p:cNvSpPr txBox="1"/>
          <p:nvPr/>
        </p:nvSpPr>
        <p:spPr>
          <a:xfrm>
            <a:off x="6021728" y="51085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YELLOW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D3DD-A96D-4D6B-879A-2CB80452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48" y="460522"/>
            <a:ext cx="10396882" cy="33991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TEXT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74003-98A3-42C0-B8CE-49C4F743CB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3748" y="1051118"/>
            <a:ext cx="5606572" cy="419668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27865D-340E-4739-8BFA-713B3B933C3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659367" y="957920"/>
            <a:ext cx="3155193" cy="4289882"/>
          </a:xfrm>
        </p:spPr>
      </p:pic>
    </p:spTree>
    <p:extLst>
      <p:ext uri="{BB962C8B-B14F-4D97-AF65-F5344CB8AC3E}">
        <p14:creationId xmlns:p14="http://schemas.microsoft.com/office/powerpoint/2010/main" val="7190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25EB9-E112-464F-8C80-A76041A69C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0041" y="864871"/>
            <a:ext cx="3257139" cy="44284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0AD3CA-4327-4FEB-973D-71D9F23123F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544208" y="864871"/>
            <a:ext cx="4920592" cy="44893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989F7-AD6E-4E3D-8F3D-B13CEB2F33A0}"/>
              </a:ext>
            </a:extLst>
          </p:cNvPr>
          <p:cNvSpPr txBox="1"/>
          <p:nvPr/>
        </p:nvSpPr>
        <p:spPr>
          <a:xfrm>
            <a:off x="5544208" y="274320"/>
            <a:ext cx="3010512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COLOURED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36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31A7-C14E-4BF4-8D2D-CAF09E9E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66" y="835265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CONCLUSION AND FUTURE SCOPE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E16D4-D595-44EC-AD63-FC0F98D358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1180" y="2103152"/>
            <a:ext cx="10394707" cy="3311189"/>
          </a:xfrm>
        </p:spPr>
        <p:txBody>
          <a:bodyPr>
            <a:normAutofit/>
          </a:bodyPr>
          <a:lstStyle/>
          <a:p>
            <a:r>
              <a:rPr lang="en-GB" sz="1800" dirty="0"/>
              <a:t>FINALLY WE LIKE TO CONCLUDE THAT OUR MINI </a:t>
            </a:r>
            <a:r>
              <a:rPr lang="en-GB" sz="1800" dirty="0" err="1"/>
              <a:t>PROJECt</a:t>
            </a:r>
            <a:r>
              <a:rPr lang="en-GB" sz="1800" dirty="0"/>
              <a:t> is a good application for those who like editing pictures and adding filters to the pictures</a:t>
            </a:r>
          </a:p>
          <a:p>
            <a:r>
              <a:rPr lang="en-GB" sz="1800" dirty="0"/>
              <a:t>Our project has easy access to any file on pc and can save the edited picture at any location</a:t>
            </a:r>
          </a:p>
          <a:p>
            <a:r>
              <a:rPr lang="en-GB" sz="1800" dirty="0"/>
              <a:t>In future we would like to add more options like cartoonize, background blur and even exchange of pictures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4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390DA5B-5FEF-45C7-A12A-37BBEFC9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Handshake">
            <a:extLst>
              <a:ext uri="{FF2B5EF4-FFF2-40B4-BE49-F238E27FC236}">
                <a16:creationId xmlns:a16="http://schemas.microsoft.com/office/drawing/2014/main" id="{69E61820-870D-4927-95BC-C778015C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838" y="689358"/>
            <a:ext cx="4219634" cy="42196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E16D4-D595-44EC-AD63-FC0F98D358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5862" y="1283869"/>
            <a:ext cx="3076090" cy="283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3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31A7-C14E-4BF4-8D2D-CAF09E9E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ABSTRACT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F822-512B-4786-80F4-8378B5A67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PROJECT SNAPAMEND IS ALL ABOUT EDITING PICTURES USING OPENCV AND MATPLOTLIB</a:t>
            </a:r>
          </a:p>
          <a:p>
            <a:pPr>
              <a:lnSpc>
                <a:spcPct val="110000"/>
              </a:lnSpc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PROVIDE 5 DIFFERENT EDITING options :</a:t>
            </a:r>
          </a:p>
          <a:p>
            <a:pPr>
              <a:lnSpc>
                <a:spcPct val="110000"/>
              </a:lnSpc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1.SKETCH </a:t>
            </a:r>
          </a:p>
          <a:p>
            <a:pPr>
              <a:lnSpc>
                <a:spcPct val="110000"/>
              </a:lnSpc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BLACK AND WHITE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3.BLUR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4.ADD BORDER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5.ADD TEXT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HAS AN INTERNAL SAVE OPTION PROVIDED BY MATPLOTLIB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LAST OPTION WE PROVIDE IS EXIT</a:t>
            </a:r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31A7-C14E-4BF4-8D2D-CAF09E9E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68" y="643467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USE CASE DIAGRAM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9464F-A824-454E-8D99-E79AF44FA5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480156" y="1440083"/>
            <a:ext cx="7231687" cy="4555394"/>
          </a:xfrm>
        </p:spPr>
      </p:pic>
    </p:spTree>
    <p:extLst>
      <p:ext uri="{BB962C8B-B14F-4D97-AF65-F5344CB8AC3E}">
        <p14:creationId xmlns:p14="http://schemas.microsoft.com/office/powerpoint/2010/main" val="13167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31A7-C14E-4BF4-8D2D-CAF09E9E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66" y="751105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TECHNOLOGY USED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5368-8FBB-4526-B6B0-8C01EC6BA0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1180" y="2115946"/>
            <a:ext cx="10394707" cy="4331476"/>
          </a:xfrm>
        </p:spPr>
        <p:txBody>
          <a:bodyPr/>
          <a:lstStyle/>
          <a:p>
            <a:r>
              <a:rPr lang="en-GB" dirty="0"/>
              <a:t>WE USED OPEN CV FOR EDITING IMAGES</a:t>
            </a:r>
          </a:p>
          <a:p>
            <a:pPr marL="0" indent="0">
              <a:buNone/>
            </a:pPr>
            <a:r>
              <a:rPr lang="en-GB" dirty="0" err="1"/>
              <a:t>Puttext</a:t>
            </a:r>
            <a:r>
              <a:rPr lang="en-GB" dirty="0"/>
              <a:t> for ADDING TEXT, COPYBOARDMAKER for Border, BLUR FOR BLURRING IMAGE, etc</a:t>
            </a:r>
          </a:p>
          <a:p>
            <a:r>
              <a:rPr lang="en-GB" dirty="0"/>
              <a:t>FOR reading and DISPLAYING PICTURES WE USED MATPLOTLIB</a:t>
            </a:r>
          </a:p>
          <a:p>
            <a:pPr marL="0" indent="0">
              <a:buNone/>
            </a:pPr>
            <a:r>
              <a:rPr lang="en-GB" dirty="0" err="1"/>
              <a:t>Imread</a:t>
            </a:r>
            <a:r>
              <a:rPr lang="en-GB" dirty="0"/>
              <a:t> for reading images and </a:t>
            </a:r>
            <a:r>
              <a:rPr lang="en-GB" dirty="0" err="1"/>
              <a:t>imshow</a:t>
            </a:r>
            <a:r>
              <a:rPr lang="en-GB" dirty="0"/>
              <a:t> for displaying images</a:t>
            </a:r>
          </a:p>
          <a:p>
            <a:r>
              <a:rPr lang="en-GB" dirty="0" err="1"/>
              <a:t>Tkinter</a:t>
            </a:r>
            <a:r>
              <a:rPr lang="en-GB" dirty="0"/>
              <a:t> is used for building GUI</a:t>
            </a:r>
          </a:p>
          <a:p>
            <a:pPr marL="0" indent="0">
              <a:buNone/>
            </a:pPr>
            <a:r>
              <a:rPr lang="en-GB" dirty="0" err="1"/>
              <a:t>BUTTOn</a:t>
            </a:r>
            <a:r>
              <a:rPr lang="en-GB" dirty="0"/>
              <a:t> for adding buttons, Label for adding labels, ASKOPENFILENAME for accessing a file, ENTRY </a:t>
            </a:r>
            <a:r>
              <a:rPr lang="en-GB" dirty="0" err="1"/>
              <a:t>fOr</a:t>
            </a:r>
            <a:r>
              <a:rPr lang="en-GB" dirty="0"/>
              <a:t> inputting text, ETC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0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7E7A-BAF2-443C-90C4-915FF678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13" y="304150"/>
            <a:ext cx="10396882" cy="574040"/>
          </a:xfrm>
        </p:spPr>
        <p:txBody>
          <a:bodyPr>
            <a:normAutofit fontScale="90000"/>
          </a:bodyPr>
          <a:lstStyle/>
          <a:p>
            <a:r>
              <a:rPr lang="en-GB" dirty="0"/>
              <a:t>OUTPUTS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595222-F154-4F8F-8A93-42F1E84F3E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6678" y="1259840"/>
            <a:ext cx="3113494" cy="421627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02CEF0-3989-4069-BC62-51ED4075099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69439" y="1219408"/>
            <a:ext cx="4846161" cy="42604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63217-39CB-4B66-8BA9-09AB5CE2DA5B}"/>
              </a:ext>
            </a:extLst>
          </p:cNvPr>
          <p:cNvSpPr txBox="1"/>
          <p:nvPr/>
        </p:nvSpPr>
        <p:spPr>
          <a:xfrm>
            <a:off x="5557520" y="74168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SKETCH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39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4EC955-4925-4927-9946-CAAE0359D3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2834" y="1118870"/>
            <a:ext cx="5356046" cy="40399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6F443-75DD-4514-B118-B0181380050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00800" y="1107967"/>
            <a:ext cx="4422772" cy="4061730"/>
          </a:xfrm>
        </p:spPr>
      </p:pic>
    </p:spTree>
    <p:extLst>
      <p:ext uri="{BB962C8B-B14F-4D97-AF65-F5344CB8AC3E}">
        <p14:creationId xmlns:p14="http://schemas.microsoft.com/office/powerpoint/2010/main" val="221673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87D3C8-5127-4A18-B9E7-7A32DD70E4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3809" y="886308"/>
            <a:ext cx="4687664" cy="42481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19615E-E37F-4EDE-B900-345B8288BF0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537368" y="886308"/>
            <a:ext cx="5622258" cy="424819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63265-A650-49AE-B24E-477C4215528A}"/>
              </a:ext>
            </a:extLst>
          </p:cNvPr>
          <p:cNvSpPr txBox="1"/>
          <p:nvPr/>
        </p:nvSpPr>
        <p:spPr>
          <a:xfrm>
            <a:off x="528392" y="318052"/>
            <a:ext cx="331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67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66A9-F31E-4004-A23A-FEE9218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30" y="216898"/>
            <a:ext cx="10396882" cy="796925"/>
          </a:xfrm>
        </p:spPr>
        <p:txBody>
          <a:bodyPr>
            <a:normAutofit/>
          </a:bodyPr>
          <a:lstStyle/>
          <a:p>
            <a:r>
              <a:rPr lang="en-GB" sz="1800" dirty="0" err="1">
                <a:solidFill>
                  <a:schemeClr val="tx1"/>
                </a:solidFill>
              </a:rPr>
              <a:t>Black&amp;WHITE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E85222-ADAB-4000-A4EE-CF428C5A12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9474" y="1013823"/>
            <a:ext cx="4828588" cy="424764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D40342-B72A-48FE-86C4-C52D68A9B2E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92006" y="1000063"/>
            <a:ext cx="4647232" cy="4275163"/>
          </a:xfrm>
        </p:spPr>
      </p:pic>
    </p:spTree>
    <p:extLst>
      <p:ext uri="{BB962C8B-B14F-4D97-AF65-F5344CB8AC3E}">
        <p14:creationId xmlns:p14="http://schemas.microsoft.com/office/powerpoint/2010/main" val="278710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73CB-D5EE-499E-90F9-0548635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1" y="492760"/>
            <a:ext cx="10396882" cy="443285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BLUR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DA8588-23EA-435B-8F0D-B63C226FB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9320" y="1103151"/>
            <a:ext cx="4851399" cy="42714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2A00D-5DC8-4A7C-8D90-2ABFB6FC98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91287" y="1036090"/>
            <a:ext cx="4851398" cy="4405553"/>
          </a:xfrm>
        </p:spPr>
      </p:pic>
    </p:spTree>
    <p:extLst>
      <p:ext uri="{BB962C8B-B14F-4D97-AF65-F5344CB8AC3E}">
        <p14:creationId xmlns:p14="http://schemas.microsoft.com/office/powerpoint/2010/main" val="2905747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115</TotalTime>
  <Words>217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Impact</vt:lpstr>
      <vt:lpstr>Main Event</vt:lpstr>
      <vt:lpstr>SNAPAMEND</vt:lpstr>
      <vt:lpstr>ABSTRACT</vt:lpstr>
      <vt:lpstr>USE CASE DIAGRAM</vt:lpstr>
      <vt:lpstr>TECHNOLOGY USED</vt:lpstr>
      <vt:lpstr>OUTPUTS</vt:lpstr>
      <vt:lpstr>PowerPoint Presentation</vt:lpstr>
      <vt:lpstr>PowerPoint Presentation</vt:lpstr>
      <vt:lpstr>Black&amp;WHITE</vt:lpstr>
      <vt:lpstr>BLUR</vt:lpstr>
      <vt:lpstr>ADD Border</vt:lpstr>
      <vt:lpstr>DARK BLUE</vt:lpstr>
      <vt:lpstr>TEXT</vt:lpstr>
      <vt:lpstr>PowerPoint Presentation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SNAPAMEND</dc:title>
  <dc:creator>20-737-019_DHARMAVARAPU LALITHA SOWJANYA</dc:creator>
  <cp:lastModifiedBy>20-737-019_DHARMAVARAPU LALITHA SOWJANYA</cp:lastModifiedBy>
  <cp:revision>1</cp:revision>
  <dcterms:created xsi:type="dcterms:W3CDTF">2022-01-16T19:25:08Z</dcterms:created>
  <dcterms:modified xsi:type="dcterms:W3CDTF">2022-01-16T21:20:18Z</dcterms:modified>
</cp:coreProperties>
</file>