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EB Garamond" pitchFamily="2" charset="0"/>
      <p:regular r:id="rId20"/>
      <p:bold r:id="rId21"/>
      <p:italic r:id="rId22"/>
      <p:boldItalic r:id="rId23"/>
    </p:embeddedFont>
    <p:embeddedFont>
      <p:font typeface="EB Garamond ExtraBold" pitchFamily="2" charset="0"/>
      <p:bold r:id="rId24"/>
      <p:boldItalic r:id="rId25"/>
    </p:embeddedFont>
    <p:embeddedFont>
      <p:font typeface="EB Garamond Medium" pitchFamily="2" charset="0"/>
      <p:regular r:id="rId26"/>
      <p:bold r:id="rId27"/>
      <p:italic r:id="rId28"/>
      <p:boldItalic r:id="rId29"/>
    </p:embeddedFont>
    <p:embeddedFont>
      <p:font typeface="EB Garamond SemiBold" pitchFamily="2" charset="0"/>
      <p:regular r:id="rId30"/>
      <p:bold r:id="rId31"/>
      <p:italic r:id="rId32"/>
      <p:boldItalic r:id="rId33"/>
    </p:embeddedFont>
    <p:embeddedFont>
      <p:font typeface="PUBLIC SANS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orient="horz" pos="158">
          <p15:clr>
            <a:srgbClr val="A4A3A4"/>
          </p15:clr>
        </p15:guide>
        <p15:guide id="4" orient="horz" pos="2787">
          <p15:clr>
            <a:srgbClr val="A4A3A4"/>
          </p15:clr>
        </p15:guide>
        <p15:guide id="5" pos="2880">
          <p15:clr>
            <a:srgbClr val="A4A3A4"/>
          </p15:clr>
        </p15:guide>
        <p15:guide id="6" pos="423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514" y="8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font" Target="fonts/font4.fntdata" /><Relationship Id="rId26" Type="http://schemas.openxmlformats.org/officeDocument/2006/relationships/font" Target="fonts/font12.fntdata" /><Relationship Id="rId39" Type="http://schemas.openxmlformats.org/officeDocument/2006/relationships/viewProps" Target="viewProps.xml" /><Relationship Id="rId3" Type="http://schemas.openxmlformats.org/officeDocument/2006/relationships/slide" Target="slides/slide1.xml" /><Relationship Id="rId21" Type="http://schemas.openxmlformats.org/officeDocument/2006/relationships/font" Target="fonts/font7.fntdata" /><Relationship Id="rId34" Type="http://schemas.openxmlformats.org/officeDocument/2006/relationships/font" Target="fonts/font20.fntdata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font" Target="fonts/font3.fntdata" /><Relationship Id="rId25" Type="http://schemas.openxmlformats.org/officeDocument/2006/relationships/font" Target="fonts/font11.fntdata" /><Relationship Id="rId33" Type="http://schemas.openxmlformats.org/officeDocument/2006/relationships/font" Target="fonts/font19.fntdata" /><Relationship Id="rId38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29" Type="http://schemas.openxmlformats.org/officeDocument/2006/relationships/font" Target="fonts/font15.fntdata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10.fntdata" /><Relationship Id="rId32" Type="http://schemas.openxmlformats.org/officeDocument/2006/relationships/font" Target="fonts/font18.fntdata" /><Relationship Id="rId37" Type="http://schemas.openxmlformats.org/officeDocument/2006/relationships/font" Target="fonts/font23.fntdata" /><Relationship Id="rId40" Type="http://schemas.openxmlformats.org/officeDocument/2006/relationships/theme" Target="theme/theme1.xml" /><Relationship Id="rId5" Type="http://schemas.openxmlformats.org/officeDocument/2006/relationships/slide" Target="slides/slide3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font" Target="fonts/font14.fntdata" /><Relationship Id="rId36" Type="http://schemas.openxmlformats.org/officeDocument/2006/relationships/font" Target="fonts/font22.fntdata" /><Relationship Id="rId10" Type="http://schemas.openxmlformats.org/officeDocument/2006/relationships/slide" Target="slides/slide8.xml" /><Relationship Id="rId19" Type="http://schemas.openxmlformats.org/officeDocument/2006/relationships/font" Target="fonts/font5.fntdata" /><Relationship Id="rId31" Type="http://schemas.openxmlformats.org/officeDocument/2006/relationships/font" Target="fonts/font17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font" Target="fonts/font13.fntdata" /><Relationship Id="rId30" Type="http://schemas.openxmlformats.org/officeDocument/2006/relationships/font" Target="fonts/font16.fntdata" /><Relationship Id="rId35" Type="http://schemas.openxmlformats.org/officeDocument/2006/relationships/font" Target="fonts/font2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35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3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3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6.png" 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6.png" 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8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30.png" /><Relationship Id="rId4" Type="http://schemas.openxmlformats.org/officeDocument/2006/relationships/image" Target="../media/image29.png" 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1.png" 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2.jpeg" /><Relationship Id="rId1" Type="http://schemas.openxmlformats.org/officeDocument/2006/relationships/slideMaster" Target="../slideMasters/slideMaster1.xml" 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34.png" /><Relationship Id="rId1" Type="http://schemas.openxmlformats.org/officeDocument/2006/relationships/slideMaster" Target="../slideMasters/slideMaster1.xml" 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Master" Target="../slideMasters/slideMaster1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Master" Target="../slideMasters/slideMaster2.xml" 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5.png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2.xml" 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2.xml" 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2.xml" 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jpeg" /><Relationship Id="rId1" Type="http://schemas.openxmlformats.org/officeDocument/2006/relationships/slideMaster" Target="../slideMasters/slideMaster2.xml" 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2.xml" 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2.xml" 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2.xml" 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2.xml" 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2.xml" 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.png" 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6.png" 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6.png" 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8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30.png" /><Relationship Id="rId4" Type="http://schemas.openxmlformats.org/officeDocument/2006/relationships/image" Target="../media/image29.png" 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31.png" 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2.jpeg" /><Relationship Id="rId1" Type="http://schemas.openxmlformats.org/officeDocument/2006/relationships/slideMaster" Target="../slideMasters/slideMaster2.xml" 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2.xml" 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2.xml" 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34.png" /><Relationship Id="rId1" Type="http://schemas.openxmlformats.org/officeDocument/2006/relationships/slideMaster" Target="../slideMasters/slideMaster2.xml" 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Master" Target="../slideMasters/slideMaster2.xml" 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jpe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5.png" 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1.xml" 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1.xml" 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8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9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0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31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2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03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4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5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6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8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99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8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4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0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1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1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32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4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4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5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4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5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6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643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4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5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6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7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093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4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5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6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7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2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3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115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6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17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8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19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120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1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2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3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7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8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389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0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1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3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4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5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536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7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8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9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840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1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2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29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104862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0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0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1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2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3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65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61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6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62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5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6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7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8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2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3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84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5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6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7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5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6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7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8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5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46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7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8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6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7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8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9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8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9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0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1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9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0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1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2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4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1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2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3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5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71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72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3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5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5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6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27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46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7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48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17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8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19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0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3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4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5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6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9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0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51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2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1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2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3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4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9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0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61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2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63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4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5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6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7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8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8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109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0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1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12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3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4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5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6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7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0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741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2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3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4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5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6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7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8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9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6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7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8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519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20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1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2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9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50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1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2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3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0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1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42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3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7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58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59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0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1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6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7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88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9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8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29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30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31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2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2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3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4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5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79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0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1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2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4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5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86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0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1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2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3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5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6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7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07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3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4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0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1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2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4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5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7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8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9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79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0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1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2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8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89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0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2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3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5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6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7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2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3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5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6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7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8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9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0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1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2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3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9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0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1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3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4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5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7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8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9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1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2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6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8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4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5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6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7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28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9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0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1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2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3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4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5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6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4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5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6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7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698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9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0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1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2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3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4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5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6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3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4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5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6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27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8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9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0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1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2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3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4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5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5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6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7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8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9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0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1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2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3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4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5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6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7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8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9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3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4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5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6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7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8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9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0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1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2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3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4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5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6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7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0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1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4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3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4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6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5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6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8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7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8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599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0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1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2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3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4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5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6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7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8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2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3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14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5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2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3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4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506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7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8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9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0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1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2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3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4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5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0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1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72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3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4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5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4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5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16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7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8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9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729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0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1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2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33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4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5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6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7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8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7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8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9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0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1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2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3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4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5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6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7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8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9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0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1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2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3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4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35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6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7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8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9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0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1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2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3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89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0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4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5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6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7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8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9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0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1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2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3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4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5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6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3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4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8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9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0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1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2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3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4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5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6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7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8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9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0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4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0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1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2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3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4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5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59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0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5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6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7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8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9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0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1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3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6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62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3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4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5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6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7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8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9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0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1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2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3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4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5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6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7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8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9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0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1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2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3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0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5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5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87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88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8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8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14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5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6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6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7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4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5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6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7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8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9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40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1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2" idx="6"/>
              <a:endCxn id="1049646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2" idx="6"/>
              <a:endCxn id="1049652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2" idx="6"/>
              <a:endCxn id="1049655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2" idx="6"/>
              <a:endCxn id="1049664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2" idx="6"/>
              <a:endCxn id="104966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2" idx="6"/>
              <a:endCxn id="1049658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2" idx="6"/>
              <a:endCxn id="1049649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2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5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6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7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8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9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0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1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2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6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7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8" idx="6"/>
              <a:endCxn id="1048932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8" idx="6"/>
              <a:endCxn id="1048938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8" idx="6"/>
              <a:endCxn id="1048941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8" idx="6"/>
              <a:endCxn id="1048950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8" idx="6"/>
              <a:endCxn id="104894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8" idx="6"/>
              <a:endCxn id="1048944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8" idx="6"/>
              <a:endCxn id="104893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8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29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0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1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1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2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3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4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5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6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7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8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70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71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2" idx="6"/>
              <a:endCxn id="104977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2" idx="6"/>
              <a:endCxn id="104977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2" idx="6"/>
              <a:endCxn id="104978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2" idx="6"/>
              <a:endCxn id="104978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2" idx="6"/>
              <a:endCxn id="104977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2" idx="6"/>
              <a:endCxn id="104977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2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3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4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5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7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8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79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0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1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3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4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5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6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7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8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9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0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1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2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3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4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19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20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1" idx="6"/>
              <a:endCxn id="104912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1" idx="6"/>
              <a:endCxn id="104912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1" idx="6"/>
              <a:endCxn id="104913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1" idx="6"/>
              <a:endCxn id="104913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1" idx="6"/>
              <a:endCxn id="104912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1" idx="6"/>
              <a:endCxn id="104912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3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5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6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8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9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0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1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2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3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4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5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6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7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8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9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0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1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2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3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35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6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937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8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9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38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9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0" idx="6"/>
              <a:endCxn id="1049341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0" idx="6"/>
              <a:endCxn id="1049343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0" idx="6"/>
              <a:endCxn id="1049349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0" idx="6"/>
              <a:endCxn id="1049353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0" idx="6"/>
              <a:endCxn id="1049347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0" idx="6"/>
              <a:endCxn id="1049345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1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0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1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2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3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4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5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6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7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8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49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0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1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2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3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4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5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6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7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8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9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0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1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2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6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7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8" idx="6"/>
              <a:endCxn id="104866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8" idx="6"/>
              <a:endCxn id="104867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8" idx="6"/>
              <a:endCxn id="104867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8" idx="6"/>
              <a:endCxn id="104867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8" idx="6"/>
              <a:endCxn id="104867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8" idx="6"/>
              <a:endCxn id="104867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6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7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8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9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0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1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2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3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06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7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8" idx="6"/>
              <a:endCxn id="104980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8" idx="6"/>
              <a:endCxn id="104981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8" idx="6"/>
              <a:endCxn id="104981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8" idx="6"/>
              <a:endCxn id="104981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8" idx="6"/>
              <a:endCxn id="104981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8" idx="6"/>
              <a:endCxn id="104981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8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9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6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7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8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9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0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1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2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3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84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5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6" idx="6"/>
              <a:endCxn id="104918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6" idx="6"/>
              <a:endCxn id="1049188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6" idx="6"/>
              <a:endCxn id="104919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6" idx="6"/>
              <a:endCxn id="104919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6" idx="6"/>
              <a:endCxn id="1049190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6" idx="6"/>
              <a:endCxn id="104918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2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6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7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4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5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6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7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8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9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0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1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09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0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1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2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19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0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1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2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3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4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5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6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7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8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9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4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5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6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7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8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09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0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1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2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3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4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5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6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7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8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9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0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1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2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3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79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0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1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2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3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4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5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6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7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8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9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0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1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2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3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4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5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6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7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8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9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0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1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2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3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4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5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6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7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8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9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0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1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2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3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4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5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6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09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0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1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2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3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4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5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6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8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9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0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1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2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3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4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5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6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7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8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9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1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2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3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4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5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6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7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8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9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0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1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2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3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4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8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9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0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1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2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3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4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5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7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8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9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0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1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2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3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4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5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6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7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8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0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1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2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3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4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5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6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7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8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09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0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1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2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3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3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4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5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6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7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8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0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1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3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4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6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7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8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9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0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1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2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3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4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5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6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7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8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9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0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1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2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3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6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7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8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9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0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1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2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3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4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0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1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2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3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4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5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6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7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8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9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0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8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9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0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1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5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6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0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1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2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3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4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5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6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7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8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9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0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1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68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69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5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6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7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5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6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2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3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4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5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2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0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1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2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3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4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5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6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8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49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5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6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7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0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1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2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3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4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5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6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7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8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9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40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95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6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8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99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2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3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6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4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5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7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8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1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2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5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7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8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9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1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2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3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4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0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1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2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3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4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5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6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7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78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57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7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38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9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0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8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9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00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1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2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9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0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1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63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4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2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36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7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8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1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2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4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68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34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5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0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7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8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9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0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1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2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3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4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5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6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87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4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5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3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4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5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6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77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8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0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1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1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40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41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2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3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4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8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9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8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69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5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57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8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2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3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4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363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152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3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4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5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6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5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96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97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98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99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0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9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690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91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2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3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09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310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11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2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3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96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97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98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9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0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042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3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4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78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5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26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827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8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0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42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543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44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06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07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8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9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2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33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4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5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7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8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39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1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0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6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54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7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9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1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2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9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0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1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3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4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6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7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8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8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9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0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2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3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5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6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7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5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8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17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8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19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1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2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3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5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6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7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9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30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5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6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7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8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19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0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1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2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3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4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5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6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7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6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1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2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3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4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845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6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7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8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9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0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1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2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3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9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4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28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29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0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1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2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3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4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5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6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7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8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9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0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1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2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6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7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8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9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0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1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2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3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4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5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6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7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8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9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0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92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4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8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79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0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82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3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4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5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6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7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8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9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0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1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4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5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946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7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8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49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8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880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1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2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3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884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5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6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7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8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9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42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3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4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5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6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7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8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9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0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1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2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3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4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5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4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5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6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7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608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9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0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1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2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3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4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5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6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7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8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2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3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4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5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6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7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8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9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0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1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2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3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4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7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49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0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4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5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6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7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8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9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0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1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2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3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4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5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6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3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4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69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0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1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2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3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4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5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6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1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2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3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4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5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6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7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8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09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0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1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2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3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4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5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6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7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8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9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0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3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4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5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6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7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8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2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21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3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3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7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8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49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0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1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2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3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4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5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6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7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8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59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0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1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2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3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4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5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8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0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50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51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21" name="Google Shape;746;p272"/>
          <p:cNvCxnSpPr>
            <a:cxnSpLocks/>
            <a:stCxn id="105095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2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3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0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1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2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3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4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5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7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8" name="Google Shape;765;p273"/>
          <p:cNvCxnSpPr>
            <a:cxnSpLocks/>
            <a:stCxn id="105048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8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9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7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8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79" idx="6"/>
              <a:endCxn id="1049883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79" idx="6"/>
              <a:endCxn id="10498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79" idx="6"/>
              <a:endCxn id="104989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79" idx="6"/>
              <a:endCxn id="1049901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79" idx="6"/>
              <a:endCxn id="104989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79" idx="6"/>
              <a:endCxn id="1049895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79" idx="6"/>
              <a:endCxn id="104988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79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0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1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2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2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3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4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5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6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7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8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9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00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1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2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3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53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54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5" idx="6"/>
              <a:endCxn id="1050359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5" idx="6"/>
              <a:endCxn id="1050365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5" idx="6"/>
              <a:endCxn id="105036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5" idx="6"/>
              <a:endCxn id="105037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5" idx="6"/>
              <a:endCxn id="105037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5" idx="6"/>
              <a:endCxn id="105037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5" idx="6"/>
              <a:endCxn id="105036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5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6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7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8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8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79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0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1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2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3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4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5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6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7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8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09" idx="6"/>
              <a:endCxn id="105091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09" idx="6"/>
              <a:endCxn id="105091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09" idx="6"/>
              <a:endCxn id="105091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09" idx="6"/>
              <a:endCxn id="105092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09" idx="6"/>
              <a:endCxn id="1050916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09" idx="6"/>
              <a:endCxn id="105091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0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09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0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2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4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6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8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0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92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7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38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9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0" idx="6"/>
              <a:endCxn id="105014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0" idx="6"/>
              <a:endCxn id="105014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0" idx="6"/>
              <a:endCxn id="105014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0" idx="6"/>
              <a:endCxn id="10501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0" idx="6"/>
              <a:endCxn id="105014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0" idx="6"/>
              <a:endCxn id="105014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0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1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2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3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4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5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6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7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8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49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0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1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2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3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4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55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6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7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8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9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0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1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2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55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6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7" idx="6"/>
              <a:endCxn id="1050858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7" idx="6"/>
              <a:endCxn id="1050860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7" idx="6"/>
              <a:endCxn id="1050866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7" idx="6"/>
              <a:endCxn id="10508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7" idx="6"/>
              <a:endCxn id="105086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7" idx="6"/>
              <a:endCxn id="1050862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7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8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0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2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4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6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8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7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5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7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8" idx="6"/>
              <a:endCxn id="105025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8" idx="6"/>
              <a:endCxn id="105026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8" idx="6"/>
              <a:endCxn id="105026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8" idx="6"/>
              <a:endCxn id="105026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8" idx="6"/>
              <a:endCxn id="105026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8" idx="6"/>
              <a:endCxn id="105026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5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69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70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1" idx="6"/>
              <a:endCxn id="104997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1" idx="6"/>
              <a:endCxn id="104997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1" idx="6"/>
              <a:endCxn id="104997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1" idx="6"/>
              <a:endCxn id="104997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1" idx="6"/>
              <a:endCxn id="104997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1" idx="6"/>
              <a:endCxn id="104997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1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2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79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0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1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2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3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4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5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6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7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7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0" idx="6"/>
              <a:endCxn id="10506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0" idx="6"/>
              <a:endCxn id="10506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0" idx="6"/>
              <a:endCxn id="10506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0" idx="6"/>
              <a:endCxn id="10506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0" idx="6"/>
              <a:endCxn id="10506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0" idx="6"/>
              <a:endCxn id="10506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0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1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8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9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0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1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2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3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4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5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588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89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0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1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2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3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4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5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1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596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7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598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9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0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1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2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3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4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5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6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7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6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58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9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20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3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4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5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6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7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8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9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0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1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7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8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9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0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1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2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3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4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6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7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8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9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0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1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2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3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4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5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6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88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989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0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1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5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5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7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8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59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0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1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2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3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4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6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7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8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69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0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1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2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3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4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5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6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7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9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0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1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2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3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4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5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6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7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8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89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0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1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2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6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7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8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9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0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1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2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3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5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6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7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8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89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0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1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2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3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4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5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6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8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9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0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1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2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3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4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5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6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7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8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9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0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1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8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9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0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1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2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3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4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5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6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7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8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9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0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1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4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5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6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7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8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9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0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1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2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3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4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5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8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9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0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1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2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3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4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5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6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7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8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9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92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3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299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0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4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5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6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7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8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9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0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1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2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3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4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5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4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5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3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4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5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3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1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2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3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1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2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3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4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5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3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4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5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6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2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50733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4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5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6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7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8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9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4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5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6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7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6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7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69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0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3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4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7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02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3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5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6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09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0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3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7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68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69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0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9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0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1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2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99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0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01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2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3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3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4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5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6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050167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6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7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8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9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0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1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2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6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8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9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0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61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2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4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7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76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7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8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46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7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8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9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7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92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0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1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0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1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0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1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2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3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4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5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6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7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8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9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0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81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0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11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12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3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 /><Relationship Id="rId21" Type="http://schemas.openxmlformats.org/officeDocument/2006/relationships/slideLayout" Target="../slideLayouts/slideLayout21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63" Type="http://schemas.openxmlformats.org/officeDocument/2006/relationships/slideLayout" Target="../slideLayouts/slideLayout63.xml" /><Relationship Id="rId68" Type="http://schemas.openxmlformats.org/officeDocument/2006/relationships/slideLayout" Target="../slideLayouts/slideLayout68.xml" /><Relationship Id="rId84" Type="http://schemas.openxmlformats.org/officeDocument/2006/relationships/slideLayout" Target="../slideLayouts/slideLayout84.xml" /><Relationship Id="rId89" Type="http://schemas.openxmlformats.org/officeDocument/2006/relationships/slideLayout" Target="../slideLayouts/slideLayout89.xml" /><Relationship Id="rId112" Type="http://schemas.openxmlformats.org/officeDocument/2006/relationships/slideLayout" Target="../slideLayouts/slideLayout112.xml" /><Relationship Id="rId16" Type="http://schemas.openxmlformats.org/officeDocument/2006/relationships/slideLayout" Target="../slideLayouts/slideLayout16.xml" /><Relationship Id="rId107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8" Type="http://schemas.openxmlformats.org/officeDocument/2006/relationships/slideLayout" Target="../slideLayouts/slideLayout58.xml" /><Relationship Id="rId66" Type="http://schemas.openxmlformats.org/officeDocument/2006/relationships/slideLayout" Target="../slideLayouts/slideLayout66.xml" /><Relationship Id="rId74" Type="http://schemas.openxmlformats.org/officeDocument/2006/relationships/slideLayout" Target="../slideLayouts/slideLayout74.xml" /><Relationship Id="rId79" Type="http://schemas.openxmlformats.org/officeDocument/2006/relationships/slideLayout" Target="../slideLayouts/slideLayout79.xml" /><Relationship Id="rId87" Type="http://schemas.openxmlformats.org/officeDocument/2006/relationships/slideLayout" Target="../slideLayouts/slideLayout87.xml" /><Relationship Id="rId102" Type="http://schemas.openxmlformats.org/officeDocument/2006/relationships/slideLayout" Target="../slideLayouts/slideLayout102.xml" /><Relationship Id="rId110" Type="http://schemas.openxmlformats.org/officeDocument/2006/relationships/slideLayout" Target="../slideLayouts/slideLayout110.xml" /><Relationship Id="rId115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5.xml" /><Relationship Id="rId61" Type="http://schemas.openxmlformats.org/officeDocument/2006/relationships/slideLayout" Target="../slideLayouts/slideLayout61.xml" /><Relationship Id="rId82" Type="http://schemas.openxmlformats.org/officeDocument/2006/relationships/slideLayout" Target="../slideLayouts/slideLayout82.xml" /><Relationship Id="rId90" Type="http://schemas.openxmlformats.org/officeDocument/2006/relationships/slideLayout" Target="../slideLayouts/slideLayout90.xml" /><Relationship Id="rId95" Type="http://schemas.openxmlformats.org/officeDocument/2006/relationships/slideLayout" Target="../slideLayouts/slideLayout95.xml" /><Relationship Id="rId19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64" Type="http://schemas.openxmlformats.org/officeDocument/2006/relationships/slideLayout" Target="../slideLayouts/slideLayout64.xml" /><Relationship Id="rId69" Type="http://schemas.openxmlformats.org/officeDocument/2006/relationships/slideLayout" Target="../slideLayouts/slideLayout69.xml" /><Relationship Id="rId77" Type="http://schemas.openxmlformats.org/officeDocument/2006/relationships/slideLayout" Target="../slideLayouts/slideLayout77.xml" /><Relationship Id="rId100" Type="http://schemas.openxmlformats.org/officeDocument/2006/relationships/slideLayout" Target="../slideLayouts/slideLayout100.xml" /><Relationship Id="rId105" Type="http://schemas.openxmlformats.org/officeDocument/2006/relationships/slideLayout" Target="../slideLayouts/slideLayout105.xml" /><Relationship Id="rId113" Type="http://schemas.openxmlformats.org/officeDocument/2006/relationships/slideLayout" Target="../slideLayouts/slideLayout113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72" Type="http://schemas.openxmlformats.org/officeDocument/2006/relationships/slideLayout" Target="../slideLayouts/slideLayout72.xml" /><Relationship Id="rId80" Type="http://schemas.openxmlformats.org/officeDocument/2006/relationships/slideLayout" Target="../slideLayouts/slideLayout80.xml" /><Relationship Id="rId85" Type="http://schemas.openxmlformats.org/officeDocument/2006/relationships/slideLayout" Target="../slideLayouts/slideLayout85.xml" /><Relationship Id="rId93" Type="http://schemas.openxmlformats.org/officeDocument/2006/relationships/slideLayout" Target="../slideLayouts/slideLayout93.xml" /><Relationship Id="rId98" Type="http://schemas.openxmlformats.org/officeDocument/2006/relationships/slideLayout" Target="../slideLayouts/slideLayout98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59" Type="http://schemas.openxmlformats.org/officeDocument/2006/relationships/slideLayout" Target="../slideLayouts/slideLayout59.xml" /><Relationship Id="rId67" Type="http://schemas.openxmlformats.org/officeDocument/2006/relationships/slideLayout" Target="../slideLayouts/slideLayout67.xml" /><Relationship Id="rId103" Type="http://schemas.openxmlformats.org/officeDocument/2006/relationships/slideLayout" Target="../slideLayouts/slideLayout103.xml" /><Relationship Id="rId108" Type="http://schemas.openxmlformats.org/officeDocument/2006/relationships/slideLayout" Target="../slideLayouts/slideLayout108.xml" /><Relationship Id="rId116" Type="http://schemas.openxmlformats.org/officeDocument/2006/relationships/theme" Target="../theme/theme1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62" Type="http://schemas.openxmlformats.org/officeDocument/2006/relationships/slideLayout" Target="../slideLayouts/slideLayout62.xml" /><Relationship Id="rId70" Type="http://schemas.openxmlformats.org/officeDocument/2006/relationships/slideLayout" Target="../slideLayouts/slideLayout70.xml" /><Relationship Id="rId75" Type="http://schemas.openxmlformats.org/officeDocument/2006/relationships/slideLayout" Target="../slideLayouts/slideLayout75.xml" /><Relationship Id="rId83" Type="http://schemas.openxmlformats.org/officeDocument/2006/relationships/slideLayout" Target="../slideLayouts/slideLayout83.xml" /><Relationship Id="rId88" Type="http://schemas.openxmlformats.org/officeDocument/2006/relationships/slideLayout" Target="../slideLayouts/slideLayout88.xml" /><Relationship Id="rId91" Type="http://schemas.openxmlformats.org/officeDocument/2006/relationships/slideLayout" Target="../slideLayouts/slideLayout91.xml" /><Relationship Id="rId96" Type="http://schemas.openxmlformats.org/officeDocument/2006/relationships/slideLayout" Target="../slideLayouts/slideLayout96.xml" /><Relationship Id="rId111" Type="http://schemas.openxmlformats.org/officeDocument/2006/relationships/slideLayout" Target="../slideLayouts/slideLayout11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slideLayout" Target="../slideLayouts/slideLayout57.xml" /><Relationship Id="rId106" Type="http://schemas.openxmlformats.org/officeDocument/2006/relationships/slideLayout" Target="../slideLayouts/slideLayout106.xml" /><Relationship Id="rId114" Type="http://schemas.openxmlformats.org/officeDocument/2006/relationships/slideLayout" Target="../slideLayouts/slideLayout114.xml" /><Relationship Id="rId10" Type="http://schemas.openxmlformats.org/officeDocument/2006/relationships/slideLayout" Target="../slideLayouts/slideLayout10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60" Type="http://schemas.openxmlformats.org/officeDocument/2006/relationships/slideLayout" Target="../slideLayouts/slideLayout60.xml" /><Relationship Id="rId65" Type="http://schemas.openxmlformats.org/officeDocument/2006/relationships/slideLayout" Target="../slideLayouts/slideLayout65.xml" /><Relationship Id="rId73" Type="http://schemas.openxmlformats.org/officeDocument/2006/relationships/slideLayout" Target="../slideLayouts/slideLayout73.xml" /><Relationship Id="rId78" Type="http://schemas.openxmlformats.org/officeDocument/2006/relationships/slideLayout" Target="../slideLayouts/slideLayout78.xml" /><Relationship Id="rId81" Type="http://schemas.openxmlformats.org/officeDocument/2006/relationships/slideLayout" Target="../slideLayouts/slideLayout81.xml" /><Relationship Id="rId86" Type="http://schemas.openxmlformats.org/officeDocument/2006/relationships/slideLayout" Target="../slideLayouts/slideLayout86.xml" /><Relationship Id="rId94" Type="http://schemas.openxmlformats.org/officeDocument/2006/relationships/slideLayout" Target="../slideLayouts/slideLayout94.xml" /><Relationship Id="rId99" Type="http://schemas.openxmlformats.org/officeDocument/2006/relationships/slideLayout" Target="../slideLayouts/slideLayout99.xml" /><Relationship Id="rId101" Type="http://schemas.openxmlformats.org/officeDocument/2006/relationships/slideLayout" Target="../slideLayouts/slideLayout10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9" Type="http://schemas.openxmlformats.org/officeDocument/2006/relationships/slideLayout" Target="../slideLayouts/slideLayout39.xml" /><Relationship Id="rId109" Type="http://schemas.openxmlformats.org/officeDocument/2006/relationships/slideLayout" Target="../slideLayouts/slideLayout109.xml" /><Relationship Id="rId34" Type="http://schemas.openxmlformats.org/officeDocument/2006/relationships/slideLayout" Target="../slideLayouts/slideLayout34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6" Type="http://schemas.openxmlformats.org/officeDocument/2006/relationships/slideLayout" Target="../slideLayouts/slideLayout76.xml" /><Relationship Id="rId97" Type="http://schemas.openxmlformats.org/officeDocument/2006/relationships/slideLayout" Target="../slideLayouts/slideLayout97.xml" /><Relationship Id="rId104" Type="http://schemas.openxmlformats.org/officeDocument/2006/relationships/slideLayout" Target="../slideLayouts/slideLayout104.xml" /><Relationship Id="rId7" Type="http://schemas.openxmlformats.org/officeDocument/2006/relationships/slideLayout" Target="../slideLayouts/slideLayout7.xml" /><Relationship Id="rId71" Type="http://schemas.openxmlformats.org/officeDocument/2006/relationships/slideLayout" Target="../slideLayouts/slideLayout71.xml" /><Relationship Id="rId92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2.xml" /><Relationship Id="rId29" Type="http://schemas.openxmlformats.org/officeDocument/2006/relationships/slideLayout" Target="../slideLayouts/slideLayout29.xml" 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 /><Relationship Id="rId117" Type="http://schemas.openxmlformats.org/officeDocument/2006/relationships/slideLayout" Target="../slideLayouts/slideLayout232.xml" /><Relationship Id="rId21" Type="http://schemas.openxmlformats.org/officeDocument/2006/relationships/slideLayout" Target="../slideLayouts/slideLayout136.xml" /><Relationship Id="rId42" Type="http://schemas.openxmlformats.org/officeDocument/2006/relationships/slideLayout" Target="../slideLayouts/slideLayout157.xml" /><Relationship Id="rId47" Type="http://schemas.openxmlformats.org/officeDocument/2006/relationships/slideLayout" Target="../slideLayouts/slideLayout162.xml" /><Relationship Id="rId63" Type="http://schemas.openxmlformats.org/officeDocument/2006/relationships/slideLayout" Target="../slideLayouts/slideLayout178.xml" /><Relationship Id="rId68" Type="http://schemas.openxmlformats.org/officeDocument/2006/relationships/slideLayout" Target="../slideLayouts/slideLayout183.xml" /><Relationship Id="rId84" Type="http://schemas.openxmlformats.org/officeDocument/2006/relationships/slideLayout" Target="../slideLayouts/slideLayout199.xml" /><Relationship Id="rId89" Type="http://schemas.openxmlformats.org/officeDocument/2006/relationships/slideLayout" Target="../slideLayouts/slideLayout204.xml" /><Relationship Id="rId112" Type="http://schemas.openxmlformats.org/officeDocument/2006/relationships/slideLayout" Target="../slideLayouts/slideLayout227.xml" /><Relationship Id="rId16" Type="http://schemas.openxmlformats.org/officeDocument/2006/relationships/slideLayout" Target="../slideLayouts/slideLayout131.xml" /><Relationship Id="rId107" Type="http://schemas.openxmlformats.org/officeDocument/2006/relationships/slideLayout" Target="../slideLayouts/slideLayout222.xml" /><Relationship Id="rId11" Type="http://schemas.openxmlformats.org/officeDocument/2006/relationships/slideLayout" Target="../slideLayouts/slideLayout126.xml" /><Relationship Id="rId24" Type="http://schemas.openxmlformats.org/officeDocument/2006/relationships/slideLayout" Target="../slideLayouts/slideLayout139.xml" /><Relationship Id="rId32" Type="http://schemas.openxmlformats.org/officeDocument/2006/relationships/slideLayout" Target="../slideLayouts/slideLayout147.xml" /><Relationship Id="rId37" Type="http://schemas.openxmlformats.org/officeDocument/2006/relationships/slideLayout" Target="../slideLayouts/slideLayout152.xml" /><Relationship Id="rId40" Type="http://schemas.openxmlformats.org/officeDocument/2006/relationships/slideLayout" Target="../slideLayouts/slideLayout155.xml" /><Relationship Id="rId45" Type="http://schemas.openxmlformats.org/officeDocument/2006/relationships/slideLayout" Target="../slideLayouts/slideLayout160.xml" /><Relationship Id="rId53" Type="http://schemas.openxmlformats.org/officeDocument/2006/relationships/slideLayout" Target="../slideLayouts/slideLayout168.xml" /><Relationship Id="rId58" Type="http://schemas.openxmlformats.org/officeDocument/2006/relationships/slideLayout" Target="../slideLayouts/slideLayout173.xml" /><Relationship Id="rId66" Type="http://schemas.openxmlformats.org/officeDocument/2006/relationships/slideLayout" Target="../slideLayouts/slideLayout181.xml" /><Relationship Id="rId74" Type="http://schemas.openxmlformats.org/officeDocument/2006/relationships/slideLayout" Target="../slideLayouts/slideLayout189.xml" /><Relationship Id="rId79" Type="http://schemas.openxmlformats.org/officeDocument/2006/relationships/slideLayout" Target="../slideLayouts/slideLayout194.xml" /><Relationship Id="rId87" Type="http://schemas.openxmlformats.org/officeDocument/2006/relationships/slideLayout" Target="../slideLayouts/slideLayout202.xml" /><Relationship Id="rId102" Type="http://schemas.openxmlformats.org/officeDocument/2006/relationships/slideLayout" Target="../slideLayouts/slideLayout217.xml" /><Relationship Id="rId110" Type="http://schemas.openxmlformats.org/officeDocument/2006/relationships/slideLayout" Target="../slideLayouts/slideLayout225.xml" /><Relationship Id="rId115" Type="http://schemas.openxmlformats.org/officeDocument/2006/relationships/slideLayout" Target="../slideLayouts/slideLayout230.xml" /><Relationship Id="rId5" Type="http://schemas.openxmlformats.org/officeDocument/2006/relationships/slideLayout" Target="../slideLayouts/slideLayout120.xml" /><Relationship Id="rId61" Type="http://schemas.openxmlformats.org/officeDocument/2006/relationships/slideLayout" Target="../slideLayouts/slideLayout176.xml" /><Relationship Id="rId82" Type="http://schemas.openxmlformats.org/officeDocument/2006/relationships/slideLayout" Target="../slideLayouts/slideLayout197.xml" /><Relationship Id="rId90" Type="http://schemas.openxmlformats.org/officeDocument/2006/relationships/slideLayout" Target="../slideLayouts/slideLayout205.xml" /><Relationship Id="rId95" Type="http://schemas.openxmlformats.org/officeDocument/2006/relationships/slideLayout" Target="../slideLayouts/slideLayout210.xml" /><Relationship Id="rId19" Type="http://schemas.openxmlformats.org/officeDocument/2006/relationships/slideLayout" Target="../slideLayouts/slideLayout134.xml" /><Relationship Id="rId14" Type="http://schemas.openxmlformats.org/officeDocument/2006/relationships/slideLayout" Target="../slideLayouts/slideLayout129.xml" /><Relationship Id="rId22" Type="http://schemas.openxmlformats.org/officeDocument/2006/relationships/slideLayout" Target="../slideLayouts/slideLayout137.xml" /><Relationship Id="rId27" Type="http://schemas.openxmlformats.org/officeDocument/2006/relationships/slideLayout" Target="../slideLayouts/slideLayout142.xml" /><Relationship Id="rId30" Type="http://schemas.openxmlformats.org/officeDocument/2006/relationships/slideLayout" Target="../slideLayouts/slideLayout145.xml" /><Relationship Id="rId35" Type="http://schemas.openxmlformats.org/officeDocument/2006/relationships/slideLayout" Target="../slideLayouts/slideLayout150.xml" /><Relationship Id="rId43" Type="http://schemas.openxmlformats.org/officeDocument/2006/relationships/slideLayout" Target="../slideLayouts/slideLayout158.xml" /><Relationship Id="rId48" Type="http://schemas.openxmlformats.org/officeDocument/2006/relationships/slideLayout" Target="../slideLayouts/slideLayout163.xml" /><Relationship Id="rId56" Type="http://schemas.openxmlformats.org/officeDocument/2006/relationships/slideLayout" Target="../slideLayouts/slideLayout171.xml" /><Relationship Id="rId64" Type="http://schemas.openxmlformats.org/officeDocument/2006/relationships/slideLayout" Target="../slideLayouts/slideLayout179.xml" /><Relationship Id="rId69" Type="http://schemas.openxmlformats.org/officeDocument/2006/relationships/slideLayout" Target="../slideLayouts/slideLayout184.xml" /><Relationship Id="rId77" Type="http://schemas.openxmlformats.org/officeDocument/2006/relationships/slideLayout" Target="../slideLayouts/slideLayout192.xml" /><Relationship Id="rId100" Type="http://schemas.openxmlformats.org/officeDocument/2006/relationships/slideLayout" Target="../slideLayouts/slideLayout215.xml" /><Relationship Id="rId105" Type="http://schemas.openxmlformats.org/officeDocument/2006/relationships/slideLayout" Target="../slideLayouts/slideLayout220.xml" /><Relationship Id="rId113" Type="http://schemas.openxmlformats.org/officeDocument/2006/relationships/slideLayout" Target="../slideLayouts/slideLayout228.xml" /><Relationship Id="rId118" Type="http://schemas.openxmlformats.org/officeDocument/2006/relationships/theme" Target="../theme/theme2.xml" /><Relationship Id="rId8" Type="http://schemas.openxmlformats.org/officeDocument/2006/relationships/slideLayout" Target="../slideLayouts/slideLayout123.xml" /><Relationship Id="rId51" Type="http://schemas.openxmlformats.org/officeDocument/2006/relationships/slideLayout" Target="../slideLayouts/slideLayout166.xml" /><Relationship Id="rId72" Type="http://schemas.openxmlformats.org/officeDocument/2006/relationships/slideLayout" Target="../slideLayouts/slideLayout187.xml" /><Relationship Id="rId80" Type="http://schemas.openxmlformats.org/officeDocument/2006/relationships/slideLayout" Target="../slideLayouts/slideLayout195.xml" /><Relationship Id="rId85" Type="http://schemas.openxmlformats.org/officeDocument/2006/relationships/slideLayout" Target="../slideLayouts/slideLayout200.xml" /><Relationship Id="rId93" Type="http://schemas.openxmlformats.org/officeDocument/2006/relationships/slideLayout" Target="../slideLayouts/slideLayout208.xml" /><Relationship Id="rId98" Type="http://schemas.openxmlformats.org/officeDocument/2006/relationships/slideLayout" Target="../slideLayouts/slideLayout213.xml" /><Relationship Id="rId3" Type="http://schemas.openxmlformats.org/officeDocument/2006/relationships/slideLayout" Target="../slideLayouts/slideLayout118.xml" /><Relationship Id="rId12" Type="http://schemas.openxmlformats.org/officeDocument/2006/relationships/slideLayout" Target="../slideLayouts/slideLayout127.xml" /><Relationship Id="rId17" Type="http://schemas.openxmlformats.org/officeDocument/2006/relationships/slideLayout" Target="../slideLayouts/slideLayout132.xml" /><Relationship Id="rId25" Type="http://schemas.openxmlformats.org/officeDocument/2006/relationships/slideLayout" Target="../slideLayouts/slideLayout140.xml" /><Relationship Id="rId33" Type="http://schemas.openxmlformats.org/officeDocument/2006/relationships/slideLayout" Target="../slideLayouts/slideLayout148.xml" /><Relationship Id="rId38" Type="http://schemas.openxmlformats.org/officeDocument/2006/relationships/slideLayout" Target="../slideLayouts/slideLayout153.xml" /><Relationship Id="rId46" Type="http://schemas.openxmlformats.org/officeDocument/2006/relationships/slideLayout" Target="../slideLayouts/slideLayout161.xml" /><Relationship Id="rId59" Type="http://schemas.openxmlformats.org/officeDocument/2006/relationships/slideLayout" Target="../slideLayouts/slideLayout174.xml" /><Relationship Id="rId67" Type="http://schemas.openxmlformats.org/officeDocument/2006/relationships/slideLayout" Target="../slideLayouts/slideLayout182.xml" /><Relationship Id="rId103" Type="http://schemas.openxmlformats.org/officeDocument/2006/relationships/slideLayout" Target="../slideLayouts/slideLayout218.xml" /><Relationship Id="rId108" Type="http://schemas.openxmlformats.org/officeDocument/2006/relationships/slideLayout" Target="../slideLayouts/slideLayout223.xml" /><Relationship Id="rId116" Type="http://schemas.openxmlformats.org/officeDocument/2006/relationships/slideLayout" Target="../slideLayouts/slideLayout231.xml" /><Relationship Id="rId20" Type="http://schemas.openxmlformats.org/officeDocument/2006/relationships/slideLayout" Target="../slideLayouts/slideLayout135.xml" /><Relationship Id="rId41" Type="http://schemas.openxmlformats.org/officeDocument/2006/relationships/slideLayout" Target="../slideLayouts/slideLayout156.xml" /><Relationship Id="rId54" Type="http://schemas.openxmlformats.org/officeDocument/2006/relationships/slideLayout" Target="../slideLayouts/slideLayout169.xml" /><Relationship Id="rId62" Type="http://schemas.openxmlformats.org/officeDocument/2006/relationships/slideLayout" Target="../slideLayouts/slideLayout177.xml" /><Relationship Id="rId70" Type="http://schemas.openxmlformats.org/officeDocument/2006/relationships/slideLayout" Target="../slideLayouts/slideLayout185.xml" /><Relationship Id="rId75" Type="http://schemas.openxmlformats.org/officeDocument/2006/relationships/slideLayout" Target="../slideLayouts/slideLayout190.xml" /><Relationship Id="rId83" Type="http://schemas.openxmlformats.org/officeDocument/2006/relationships/slideLayout" Target="../slideLayouts/slideLayout198.xml" /><Relationship Id="rId88" Type="http://schemas.openxmlformats.org/officeDocument/2006/relationships/slideLayout" Target="../slideLayouts/slideLayout203.xml" /><Relationship Id="rId91" Type="http://schemas.openxmlformats.org/officeDocument/2006/relationships/slideLayout" Target="../slideLayouts/slideLayout206.xml" /><Relationship Id="rId96" Type="http://schemas.openxmlformats.org/officeDocument/2006/relationships/slideLayout" Target="../slideLayouts/slideLayout211.xml" /><Relationship Id="rId111" Type="http://schemas.openxmlformats.org/officeDocument/2006/relationships/slideLayout" Target="../slideLayouts/slideLayout226.xml" /><Relationship Id="rId1" Type="http://schemas.openxmlformats.org/officeDocument/2006/relationships/slideLayout" Target="../slideLayouts/slideLayout116.xml" /><Relationship Id="rId6" Type="http://schemas.openxmlformats.org/officeDocument/2006/relationships/slideLayout" Target="../slideLayouts/slideLayout121.xml" /><Relationship Id="rId15" Type="http://schemas.openxmlformats.org/officeDocument/2006/relationships/slideLayout" Target="../slideLayouts/slideLayout130.xml" /><Relationship Id="rId23" Type="http://schemas.openxmlformats.org/officeDocument/2006/relationships/slideLayout" Target="../slideLayouts/slideLayout138.xml" /><Relationship Id="rId28" Type="http://schemas.openxmlformats.org/officeDocument/2006/relationships/slideLayout" Target="../slideLayouts/slideLayout143.xml" /><Relationship Id="rId36" Type="http://schemas.openxmlformats.org/officeDocument/2006/relationships/slideLayout" Target="../slideLayouts/slideLayout151.xml" /><Relationship Id="rId49" Type="http://schemas.openxmlformats.org/officeDocument/2006/relationships/slideLayout" Target="../slideLayouts/slideLayout164.xml" /><Relationship Id="rId57" Type="http://schemas.openxmlformats.org/officeDocument/2006/relationships/slideLayout" Target="../slideLayouts/slideLayout172.xml" /><Relationship Id="rId106" Type="http://schemas.openxmlformats.org/officeDocument/2006/relationships/slideLayout" Target="../slideLayouts/slideLayout221.xml" /><Relationship Id="rId114" Type="http://schemas.openxmlformats.org/officeDocument/2006/relationships/slideLayout" Target="../slideLayouts/slideLayout229.xml" /><Relationship Id="rId10" Type="http://schemas.openxmlformats.org/officeDocument/2006/relationships/slideLayout" Target="../slideLayouts/slideLayout125.xml" /><Relationship Id="rId31" Type="http://schemas.openxmlformats.org/officeDocument/2006/relationships/slideLayout" Target="../slideLayouts/slideLayout146.xml" /><Relationship Id="rId44" Type="http://schemas.openxmlformats.org/officeDocument/2006/relationships/slideLayout" Target="../slideLayouts/slideLayout159.xml" /><Relationship Id="rId52" Type="http://schemas.openxmlformats.org/officeDocument/2006/relationships/slideLayout" Target="../slideLayouts/slideLayout167.xml" /><Relationship Id="rId60" Type="http://schemas.openxmlformats.org/officeDocument/2006/relationships/slideLayout" Target="../slideLayouts/slideLayout175.xml" /><Relationship Id="rId65" Type="http://schemas.openxmlformats.org/officeDocument/2006/relationships/slideLayout" Target="../slideLayouts/slideLayout180.xml" /><Relationship Id="rId73" Type="http://schemas.openxmlformats.org/officeDocument/2006/relationships/slideLayout" Target="../slideLayouts/slideLayout188.xml" /><Relationship Id="rId78" Type="http://schemas.openxmlformats.org/officeDocument/2006/relationships/slideLayout" Target="../slideLayouts/slideLayout193.xml" /><Relationship Id="rId81" Type="http://schemas.openxmlformats.org/officeDocument/2006/relationships/slideLayout" Target="../slideLayouts/slideLayout196.xml" /><Relationship Id="rId86" Type="http://schemas.openxmlformats.org/officeDocument/2006/relationships/slideLayout" Target="../slideLayouts/slideLayout201.xml" /><Relationship Id="rId94" Type="http://schemas.openxmlformats.org/officeDocument/2006/relationships/slideLayout" Target="../slideLayouts/slideLayout209.xml" /><Relationship Id="rId99" Type="http://schemas.openxmlformats.org/officeDocument/2006/relationships/slideLayout" Target="../slideLayouts/slideLayout214.xml" /><Relationship Id="rId101" Type="http://schemas.openxmlformats.org/officeDocument/2006/relationships/slideLayout" Target="../slideLayouts/slideLayout216.xml" /><Relationship Id="rId4" Type="http://schemas.openxmlformats.org/officeDocument/2006/relationships/slideLayout" Target="../slideLayouts/slideLayout119.xml" /><Relationship Id="rId9" Type="http://schemas.openxmlformats.org/officeDocument/2006/relationships/slideLayout" Target="../slideLayouts/slideLayout124.xml" /><Relationship Id="rId13" Type="http://schemas.openxmlformats.org/officeDocument/2006/relationships/slideLayout" Target="../slideLayouts/slideLayout128.xml" /><Relationship Id="rId18" Type="http://schemas.openxmlformats.org/officeDocument/2006/relationships/slideLayout" Target="../slideLayouts/slideLayout133.xml" /><Relationship Id="rId39" Type="http://schemas.openxmlformats.org/officeDocument/2006/relationships/slideLayout" Target="../slideLayouts/slideLayout154.xml" /><Relationship Id="rId109" Type="http://schemas.openxmlformats.org/officeDocument/2006/relationships/slideLayout" Target="../slideLayouts/slideLayout224.xml" /><Relationship Id="rId34" Type="http://schemas.openxmlformats.org/officeDocument/2006/relationships/slideLayout" Target="../slideLayouts/slideLayout149.xml" /><Relationship Id="rId50" Type="http://schemas.openxmlformats.org/officeDocument/2006/relationships/slideLayout" Target="../slideLayouts/slideLayout165.xml" /><Relationship Id="rId55" Type="http://schemas.openxmlformats.org/officeDocument/2006/relationships/slideLayout" Target="../slideLayouts/slideLayout170.xml" /><Relationship Id="rId76" Type="http://schemas.openxmlformats.org/officeDocument/2006/relationships/slideLayout" Target="../slideLayouts/slideLayout191.xml" /><Relationship Id="rId97" Type="http://schemas.openxmlformats.org/officeDocument/2006/relationships/slideLayout" Target="../slideLayouts/slideLayout212.xml" /><Relationship Id="rId104" Type="http://schemas.openxmlformats.org/officeDocument/2006/relationships/slideLayout" Target="../slideLayouts/slideLayout219.xml" /><Relationship Id="rId7" Type="http://schemas.openxmlformats.org/officeDocument/2006/relationships/slideLayout" Target="../slideLayouts/slideLayout122.xml" /><Relationship Id="rId71" Type="http://schemas.openxmlformats.org/officeDocument/2006/relationships/slideLayout" Target="../slideLayouts/slideLayout186.xml" /><Relationship Id="rId92" Type="http://schemas.openxmlformats.org/officeDocument/2006/relationships/slideLayout" Target="../slideLayouts/slideLayout207.xml" /><Relationship Id="rId2" Type="http://schemas.openxmlformats.org/officeDocument/2006/relationships/slideLayout" Target="../slideLayouts/slideLayout117.xml" /><Relationship Id="rId29" Type="http://schemas.openxmlformats.org/officeDocument/2006/relationships/slideLayout" Target="../slideLayouts/slideLayout14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11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61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1048626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1048627" name="object 5"/>
          <p:cNvSpPr txBox="1"/>
          <p:nvPr/>
        </p:nvSpPr>
        <p:spPr>
          <a:xfrm>
            <a:off x="345679" y="2383402"/>
            <a:ext cx="3693579" cy="711185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FOOD DELIVERY</a:t>
            </a:r>
          </a:p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581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964213" y="2026642"/>
            <a:ext cx="281648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GB" b="0" i="0" dirty="0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https://github.com/Lalitha0525/GROUP_A53_03</a:t>
            </a:r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3707;p2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65" name="Google Shape;1841;p2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28814" y="335704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657285"/>
              </p:ext>
            </p:extLst>
          </p:nvPr>
        </p:nvGraphicFramePr>
        <p:xfrm>
          <a:off x="150171" y="1601914"/>
          <a:ext cx="4421830" cy="2423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8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2113a53244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Lalitha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248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Muthumula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sritha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vatsala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221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Cyril Emmanuel 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endParaRPr lang="en-IN" altLang="en-US" dirty="0"/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endParaRPr lang="en-IN" altLang="en-US" dirty="0"/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endParaRPr lang="en-IN" altLang="en-US" dirty="0"/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7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8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9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40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641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3"/>
          <p:cNvSpPr/>
          <p:nvPr/>
        </p:nvSpPr>
        <p:spPr>
          <a:xfrm>
            <a:off x="629478" y="351183"/>
            <a:ext cx="4399722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java.util.ArrayList;import</a:t>
            </a:r>
            <a:r>
              <a:rPr lang="en-US" dirty="0"/>
              <a:t>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FoodDeliveryApp</a:t>
            </a:r>
            <a:r>
              <a:rPr lang="en-US" dirty="0"/>
              <a:t> {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restaurants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Restaurant&gt; </a:t>
            </a:r>
            <a:r>
              <a:rPr lang="en-US" dirty="0" err="1"/>
              <a:t>restaurantMap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orders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Order&gt; </a:t>
            </a:r>
            <a:r>
              <a:rPr lang="en-US" dirty="0" err="1"/>
              <a:t>orderMap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customers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Customer&gt; </a:t>
            </a:r>
            <a:r>
              <a:rPr lang="en-US" dirty="0" err="1"/>
              <a:t>customerMap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6"/>
          <p:cNvSpPr/>
          <p:nvPr/>
        </p:nvSpPr>
        <p:spPr>
          <a:xfrm>
            <a:off x="828261" y="384314"/>
            <a:ext cx="8050696" cy="395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Constructor    public </a:t>
            </a:r>
            <a:r>
              <a:rPr lang="en-US" dirty="0" err="1"/>
              <a:t>FoodDeliveryApp</a:t>
            </a:r>
            <a:r>
              <a:rPr lang="en-US" dirty="0"/>
              <a:t>()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</a:t>
            </a:r>
            <a:r>
              <a:rPr lang="en-US" dirty="0"/>
              <a:t> = new </a:t>
            </a:r>
          </a:p>
          <a:p>
            <a:r>
              <a:rPr lang="en-US" dirty="0" err="1"/>
              <a:t>HashMap</a:t>
            </a:r>
            <a:r>
              <a:rPr lang="en-US" dirty="0"/>
              <a:t>&lt;&gt;();      </a:t>
            </a:r>
          </a:p>
          <a:p>
            <a:r>
              <a:rPr lang="en-US" dirty="0"/>
              <a:t>  </a:t>
            </a:r>
            <a:r>
              <a:rPr lang="en-US" dirty="0" err="1"/>
              <a:t>orderMap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    </a:t>
            </a:r>
          </a:p>
          <a:p>
            <a:r>
              <a:rPr lang="en-US" dirty="0"/>
              <a:t> </a:t>
            </a:r>
            <a:r>
              <a:rPr lang="en-US" dirty="0" err="1"/>
              <a:t>customerMap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</a:t>
            </a:r>
          </a:p>
          <a:p>
            <a:r>
              <a:rPr lang="en-US" dirty="0"/>
              <a:t> }    </a:t>
            </a:r>
          </a:p>
          <a:p>
            <a:r>
              <a:rPr lang="en-US" dirty="0"/>
              <a:t>   // Add a new restaurant to the app    </a:t>
            </a:r>
          </a:p>
          <a:p>
            <a:r>
              <a:rPr lang="en-US" dirty="0"/>
              <a:t>public void </a:t>
            </a:r>
            <a:r>
              <a:rPr lang="en-US" dirty="0" err="1"/>
              <a:t>addRestaurant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, Restaurant </a:t>
            </a:r>
            <a:r>
              <a:rPr lang="en-US" dirty="0" err="1"/>
              <a:t>restaurant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restaurantMap.put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, restaurant);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    // Add a new customer to the app   </a:t>
            </a:r>
          </a:p>
          <a:p>
            <a:r>
              <a:rPr lang="en-US" dirty="0"/>
              <a:t> public void </a:t>
            </a:r>
            <a:r>
              <a:rPr lang="en-US" dirty="0" err="1"/>
              <a:t>addCustomer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, Customer </a:t>
            </a:r>
            <a:r>
              <a:rPr lang="en-US" dirty="0" err="1"/>
              <a:t>customer</a:t>
            </a:r>
            <a:r>
              <a:rPr lang="en-US" dirty="0"/>
              <a:t>) </a:t>
            </a:r>
          </a:p>
          <a:p>
            <a:r>
              <a:rPr lang="en-US" dirty="0"/>
              <a:t>{       </a:t>
            </a:r>
          </a:p>
          <a:p>
            <a:r>
              <a:rPr lang="en-US" dirty="0"/>
              <a:t> </a:t>
            </a:r>
            <a:r>
              <a:rPr lang="en-US" dirty="0" err="1"/>
              <a:t>customerMap.put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, customer); </a:t>
            </a:r>
          </a:p>
          <a:p>
            <a:r>
              <a:rPr lang="en-US" dirty="0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48647" name="Rectangle 2"/>
          <p:cNvSpPr/>
          <p:nvPr/>
        </p:nvSpPr>
        <p:spPr>
          <a:xfrm>
            <a:off x="510209" y="258417"/>
            <a:ext cx="7454348" cy="456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Create a new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createOrder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String </a:t>
            </a:r>
            <a:r>
              <a:rPr lang="en-US" dirty="0" err="1"/>
              <a:t>customerId</a:t>
            </a:r>
            <a:r>
              <a:rPr lang="en-US" dirty="0"/>
              <a:t>, String </a:t>
            </a:r>
            <a:r>
              <a:rPr lang="en-US" dirty="0" err="1"/>
              <a:t>restaurantName</a:t>
            </a:r>
            <a:r>
              <a:rPr lang="en-US" dirty="0"/>
              <a:t>, List&lt;</a:t>
            </a:r>
            <a:r>
              <a:rPr lang="en-US" dirty="0" err="1"/>
              <a:t>FoodItem</a:t>
            </a:r>
            <a:r>
              <a:rPr lang="en-US" dirty="0"/>
              <a:t>&gt; </a:t>
            </a:r>
            <a:r>
              <a:rPr lang="en-US" dirty="0" err="1"/>
              <a:t>foodItems</a:t>
            </a:r>
            <a:r>
              <a:rPr lang="en-US" dirty="0"/>
              <a:t>)</a:t>
            </a:r>
          </a:p>
          <a:p>
            <a:r>
              <a:rPr lang="en-US" dirty="0"/>
              <a:t> {        </a:t>
            </a:r>
          </a:p>
          <a:p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</a:t>
            </a:r>
            <a:r>
              <a:rPr lang="en-US" dirty="0" err="1"/>
              <a:t>customerMap.get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);       </a:t>
            </a:r>
          </a:p>
          <a:p>
            <a:r>
              <a:rPr lang="en-US" dirty="0"/>
              <a:t> Restaurant </a:t>
            </a:r>
            <a:r>
              <a:rPr lang="en-US" dirty="0" err="1"/>
              <a:t>restaurant</a:t>
            </a:r>
            <a:r>
              <a:rPr lang="en-US" dirty="0"/>
              <a:t> = </a:t>
            </a:r>
            <a:r>
              <a:rPr lang="en-US" dirty="0" err="1"/>
              <a:t>restaurantMap.get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);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new Order(</a:t>
            </a:r>
            <a:r>
              <a:rPr lang="en-US" dirty="0" err="1"/>
              <a:t>orderId</a:t>
            </a:r>
            <a:r>
              <a:rPr lang="en-US" dirty="0"/>
              <a:t>, customer, restaurant, </a:t>
            </a:r>
            <a:r>
              <a:rPr lang="en-US" dirty="0" err="1"/>
              <a:t>foodItems</a:t>
            </a:r>
            <a:r>
              <a:rPr lang="en-US" dirty="0"/>
              <a:t>);        </a:t>
            </a:r>
            <a:r>
              <a:rPr lang="en-US" dirty="0" err="1"/>
              <a:t>orderMap.put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, order);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// Get a list of all the orders for a particular restaurant    </a:t>
            </a:r>
          </a:p>
          <a:p>
            <a:r>
              <a:rPr lang="en-US" dirty="0"/>
              <a:t>public List&lt;Order&gt; </a:t>
            </a:r>
            <a:r>
              <a:rPr lang="en-US" dirty="0" err="1"/>
              <a:t>getRestaurantOrders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List&lt;Order&gt; </a:t>
            </a:r>
            <a:r>
              <a:rPr lang="en-US" dirty="0" err="1"/>
              <a:t>restaurantOrders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       </a:t>
            </a:r>
          </a:p>
          <a:p>
            <a:r>
              <a:rPr lang="en-US" dirty="0"/>
              <a:t>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order.getRestaurant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</a:t>
            </a:r>
            <a:r>
              <a:rPr lang="en-US" dirty="0" err="1"/>
              <a:t>restaurantName</a:t>
            </a:r>
            <a:r>
              <a:rPr lang="en-US" dirty="0"/>
              <a:t>)) </a:t>
            </a:r>
          </a:p>
          <a:p>
            <a:r>
              <a:rPr lang="en-US" dirty="0"/>
              <a:t>{                </a:t>
            </a:r>
          </a:p>
          <a:p>
            <a:r>
              <a:rPr lang="en-US" dirty="0" err="1"/>
              <a:t>restaurantOrders.add</a:t>
            </a:r>
            <a:r>
              <a:rPr lang="en-US" dirty="0"/>
              <a:t>(order);         </a:t>
            </a:r>
          </a:p>
          <a:p>
            <a:r>
              <a:rPr lang="en-US" dirty="0"/>
              <a:t>   }        }      </a:t>
            </a:r>
          </a:p>
          <a:p>
            <a:r>
              <a:rPr lang="en-US" dirty="0"/>
              <a:t>  return </a:t>
            </a:r>
            <a:r>
              <a:rPr lang="en-US" dirty="0" err="1"/>
              <a:t>restaurantOrders</a:t>
            </a:r>
            <a:r>
              <a:rPr lang="en-US" dirty="0"/>
              <a:t>;   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/>
          <p:nvPr/>
        </p:nvSpPr>
        <p:spPr>
          <a:xfrm>
            <a:off x="616227" y="629478"/>
            <a:ext cx="5254487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a list of all the orders for a particular customer   </a:t>
            </a:r>
          </a:p>
          <a:p>
            <a:r>
              <a:rPr lang="en-US" dirty="0"/>
              <a:t>public List&lt;Order&gt; </a:t>
            </a:r>
          </a:p>
          <a:p>
            <a:r>
              <a:rPr lang="en-US" dirty="0" err="1"/>
              <a:t>getCustomerOrders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) 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    List&lt;Order&gt; </a:t>
            </a:r>
            <a:r>
              <a:rPr lang="en-US" dirty="0" err="1"/>
              <a:t>customerOrders</a:t>
            </a:r>
            <a:r>
              <a:rPr lang="en-US" dirty="0"/>
              <a:t> = new </a:t>
            </a:r>
          </a:p>
          <a:p>
            <a:r>
              <a:rPr lang="en-US" dirty="0" err="1"/>
              <a:t>ArrayList</a:t>
            </a:r>
            <a:r>
              <a:rPr lang="en-US" dirty="0"/>
              <a:t>&lt;&gt;();   </a:t>
            </a:r>
          </a:p>
          <a:p>
            <a:r>
              <a:rPr lang="en-US" dirty="0"/>
              <a:t>    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 </a:t>
            </a:r>
          </a:p>
          <a:p>
            <a:r>
              <a:rPr lang="en-US" dirty="0"/>
              <a:t>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order.getCustomer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().equals(</a:t>
            </a:r>
            <a:r>
              <a:rPr lang="en-US" dirty="0" err="1"/>
              <a:t>customerId</a:t>
            </a:r>
            <a:r>
              <a:rPr lang="en-US" dirty="0"/>
              <a:t>)) </a:t>
            </a:r>
          </a:p>
          <a:p>
            <a:r>
              <a:rPr lang="en-US" dirty="0"/>
              <a:t>{             </a:t>
            </a:r>
          </a:p>
          <a:p>
            <a:r>
              <a:rPr lang="en-US" dirty="0"/>
              <a:t>   </a:t>
            </a:r>
            <a:r>
              <a:rPr lang="en-US" dirty="0" err="1"/>
              <a:t>customerOrders.add</a:t>
            </a:r>
            <a:r>
              <a:rPr lang="en-US" dirty="0"/>
              <a:t>(order);   </a:t>
            </a:r>
          </a:p>
          <a:p>
            <a:r>
              <a:rPr lang="en-US" dirty="0"/>
              <a:t>         }    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 return </a:t>
            </a:r>
            <a:r>
              <a:rPr lang="en-US" dirty="0" err="1"/>
              <a:t>customerOrders</a:t>
            </a:r>
            <a:r>
              <a:rPr lang="en-US" dirty="0"/>
              <a:t>;  </a:t>
            </a:r>
          </a:p>
          <a:p>
            <a:r>
              <a:rPr lang="en-US" dirty="0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1"/>
          <p:cNvSpPr/>
          <p:nvPr/>
        </p:nvSpPr>
        <p:spPr>
          <a:xfrm>
            <a:off x="868017" y="530087"/>
            <a:ext cx="5989983" cy="27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Update the status of an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updateOrderStatus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OrderStatus</a:t>
            </a:r>
            <a:r>
              <a:rPr lang="en-US" dirty="0"/>
              <a:t> status) </a:t>
            </a:r>
          </a:p>
          <a:p>
            <a:r>
              <a:rPr lang="en-US" dirty="0"/>
              <a:t>{     </a:t>
            </a:r>
          </a:p>
          <a:p>
            <a:r>
              <a:rPr lang="en-US" dirty="0"/>
              <a:t> 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</a:t>
            </a:r>
          </a:p>
          <a:p>
            <a:r>
              <a:rPr lang="en-US" dirty="0"/>
              <a:t>      </a:t>
            </a:r>
            <a:r>
              <a:rPr lang="en-US" dirty="0" err="1"/>
              <a:t>order.setStatus</a:t>
            </a:r>
            <a:r>
              <a:rPr lang="en-US" dirty="0"/>
              <a:t>(status);  </a:t>
            </a:r>
          </a:p>
          <a:p>
            <a:r>
              <a:rPr lang="en-US" dirty="0"/>
              <a:t>  }   </a:t>
            </a:r>
          </a:p>
          <a:p>
            <a:r>
              <a:rPr lang="en-US" dirty="0"/>
              <a:t>     // Get the status of an order </a:t>
            </a:r>
          </a:p>
          <a:p>
            <a:r>
              <a:rPr lang="en-US" dirty="0"/>
              <a:t>   public </a:t>
            </a:r>
            <a:r>
              <a:rPr lang="en-US" dirty="0" err="1"/>
              <a:t>OrderStatus</a:t>
            </a:r>
            <a:r>
              <a:rPr lang="en-US" dirty="0"/>
              <a:t> </a:t>
            </a:r>
            <a:r>
              <a:rPr lang="en-US" dirty="0" err="1"/>
              <a:t>getOrderStatus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 </a:t>
            </a:r>
          </a:p>
          <a:p>
            <a:r>
              <a:rPr lang="en-US" dirty="0"/>
              <a:t>     return </a:t>
            </a:r>
            <a:r>
              <a:rPr lang="en-US" dirty="0" err="1"/>
              <a:t>order.getStatus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0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0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6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919344678364</cp:lastModifiedBy>
  <cp:revision>2</cp:revision>
  <dcterms:created xsi:type="dcterms:W3CDTF">2020-08-12T02:21:46Z</dcterms:created>
  <dcterms:modified xsi:type="dcterms:W3CDTF">2023-05-05T14:21:19Z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f8164f65fa394a3ca234d66cfbee7286</vt:lpwstr>
  </property>
</Properties>
</file>