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F93377-6756-4BE2-903A-DEFF96D9509E}" v="1" dt="2025-09-02T15:03:25.6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>
      <p:cViewPr varScale="1">
        <p:scale>
          <a:sx n="78" d="100"/>
          <a:sy n="78" d="100"/>
        </p:scale>
        <p:origin x="878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itha N" userId="caea923986fb6b4f" providerId="LiveId" clId="{044DCEAB-738A-462D-984D-0AB1D0F07411}"/>
    <pc:docChg chg="undo custSel modSld">
      <pc:chgData name="Lalitha N" userId="caea923986fb6b4f" providerId="LiveId" clId="{044DCEAB-738A-462D-984D-0AB1D0F07411}" dt="2025-09-02T15:06:27.306" v="24" actId="255"/>
      <pc:docMkLst>
        <pc:docMk/>
      </pc:docMkLst>
      <pc:sldChg chg="modSp mod">
        <pc:chgData name="Lalitha N" userId="caea923986fb6b4f" providerId="LiveId" clId="{044DCEAB-738A-462D-984D-0AB1D0F07411}" dt="2025-09-02T15:02:40.163" v="6" actId="113"/>
        <pc:sldMkLst>
          <pc:docMk/>
          <pc:sldMk cId="0" sldId="259"/>
        </pc:sldMkLst>
        <pc:spChg chg="mod">
          <ac:chgData name="Lalitha N" userId="caea923986fb6b4f" providerId="LiveId" clId="{044DCEAB-738A-462D-984D-0AB1D0F07411}" dt="2025-09-02T15:02:18.106" v="2" actId="20577"/>
          <ac:spMkLst>
            <pc:docMk/>
            <pc:sldMk cId="0" sldId="259"/>
            <ac:spMk id="7" creationId="{00000000-0000-0000-0000-000000000000}"/>
          </ac:spMkLst>
        </pc:spChg>
        <pc:spChg chg="mod">
          <ac:chgData name="Lalitha N" userId="caea923986fb6b4f" providerId="LiveId" clId="{044DCEAB-738A-462D-984D-0AB1D0F07411}" dt="2025-09-02T15:02:40.163" v="6" actId="113"/>
          <ac:spMkLst>
            <pc:docMk/>
            <pc:sldMk cId="0" sldId="259"/>
            <ac:spMk id="12" creationId="{8E7DC362-23B5-CE91-AE12-82CD7BDCC21F}"/>
          </ac:spMkLst>
        </pc:spChg>
      </pc:sldChg>
      <pc:sldChg chg="modSp mod">
        <pc:chgData name="Lalitha N" userId="caea923986fb6b4f" providerId="LiveId" clId="{044DCEAB-738A-462D-984D-0AB1D0F07411}" dt="2025-09-02T15:03:06.865" v="9" actId="20577"/>
        <pc:sldMkLst>
          <pc:docMk/>
          <pc:sldMk cId="0" sldId="260"/>
        </pc:sldMkLst>
        <pc:spChg chg="mod">
          <ac:chgData name="Lalitha N" userId="caea923986fb6b4f" providerId="LiveId" clId="{044DCEAB-738A-462D-984D-0AB1D0F07411}" dt="2025-09-02T15:03:06.865" v="9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Lalitha N" userId="caea923986fb6b4f" providerId="LiveId" clId="{044DCEAB-738A-462D-984D-0AB1D0F07411}" dt="2025-09-02T15:06:27.306" v="24" actId="255"/>
        <pc:sldMkLst>
          <pc:docMk/>
          <pc:sldMk cId="0" sldId="261"/>
        </pc:sldMkLst>
        <pc:spChg chg="mod">
          <ac:chgData name="Lalitha N" userId="caea923986fb6b4f" providerId="LiveId" clId="{044DCEAB-738A-462D-984D-0AB1D0F07411}" dt="2025-09-02T15:06:27.306" v="24" actId="255"/>
          <ac:spMkLst>
            <pc:docMk/>
            <pc:sldMk cId="0" sldId="261"/>
            <ac:spMk id="5" creationId="{00000000-0000-0000-0000-000000000000}"/>
          </ac:spMkLst>
        </pc:spChg>
        <pc:spChg chg="mod">
          <ac:chgData name="Lalitha N" userId="caea923986fb6b4f" providerId="LiveId" clId="{044DCEAB-738A-462D-984D-0AB1D0F07411}" dt="2025-09-02T15:03:25.642" v="10" actId="1076"/>
          <ac:spMkLst>
            <pc:docMk/>
            <pc:sldMk cId="0" sldId="261"/>
            <ac:spMk id="7" creationId="{6968019B-ABBF-AA19-307A-E88FFAF2D8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LALITHA.N</a:t>
            </a:r>
          </a:p>
          <a:p>
            <a:r>
              <a:rPr lang="en-US" sz="2400" dirty="0"/>
              <a:t>REGISTER NO AND NMID: 2426J1512 &amp; </a:t>
            </a:r>
            <a:r>
              <a:rPr lang="en-IN" sz="2400" dirty="0"/>
              <a:t>asbruaz2426j1512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B.SC(INFORMATION TECHNOLOGY)</a:t>
            </a:r>
          </a:p>
          <a:p>
            <a:r>
              <a:rPr lang="en-US" sz="2400" dirty="0"/>
              <a:t>COLLEGE: COLLEGE/ UNIVERSITY:KPR COLLEGE OF ARTS SCIENCE AND RESEARCH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231702"/>
            <a:ext cx="84804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600" spc="15" dirty="0"/>
              <a:t>RESULTS AND SCREENSHOTS</a:t>
            </a:r>
            <a:endParaRPr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A screenshot of a medical profile&#10;&#10;AI-generated content may be incorrect.">
            <a:extLst>
              <a:ext uri="{FF2B5EF4-FFF2-40B4-BE49-F238E27FC236}">
                <a16:creationId xmlns:a16="http://schemas.microsoft.com/office/drawing/2014/main" id="{AC42E93B-48CC-4314-B5C6-41ED5D297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7" y="1309122"/>
            <a:ext cx="3859997" cy="2262992"/>
          </a:xfrm>
          <a:prstGeom prst="rect">
            <a:avLst/>
          </a:prstGeom>
        </p:spPr>
      </p:pic>
      <p:pic>
        <p:nvPicPr>
          <p:cNvPr id="19" name="Picture 18" descr="A screenshot of a phone&#10;&#10;AI-generated content may be incorrect.">
            <a:extLst>
              <a:ext uri="{FF2B5EF4-FFF2-40B4-BE49-F238E27FC236}">
                <a16:creationId xmlns:a16="http://schemas.microsoft.com/office/drawing/2014/main" id="{B1362655-3355-66AF-4E8C-84C017C98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13" y="1170158"/>
            <a:ext cx="4087148" cy="2471228"/>
          </a:xfrm>
          <a:prstGeom prst="rect">
            <a:avLst/>
          </a:prstGeom>
        </p:spPr>
      </p:pic>
      <p:pic>
        <p:nvPicPr>
          <p:cNvPr id="21" name="Picture 20" descr="A screenshot of a medical application&#10;&#10;AI-generated content may be incorrect.">
            <a:extLst>
              <a:ext uri="{FF2B5EF4-FFF2-40B4-BE49-F238E27FC236}">
                <a16:creationId xmlns:a16="http://schemas.microsoft.com/office/drawing/2014/main" id="{F7296C92-D106-9AF2-8D5F-9DF8D5547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35" y="4007651"/>
            <a:ext cx="4258280" cy="2746820"/>
          </a:xfrm>
          <a:prstGeom prst="rect">
            <a:avLst/>
          </a:prstGeom>
        </p:spPr>
      </p:pic>
      <p:pic>
        <p:nvPicPr>
          <p:cNvPr id="23" name="Picture 22" descr="A screenshot of a contact form&#10;&#10;AI-generated content may be incorrect.">
            <a:extLst>
              <a:ext uri="{FF2B5EF4-FFF2-40B4-BE49-F238E27FC236}">
                <a16:creationId xmlns:a16="http://schemas.microsoft.com/office/drawing/2014/main" id="{C8491BC7-1D3B-BA1D-1D78-576CE90DA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87" y="4306229"/>
            <a:ext cx="3586451" cy="22629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Trebuchet MS" panose="020B0603020202020204" pitchFamily="34" charset="0"/>
              </a:rPr>
              <a:t>CONCLUSION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09A84-EA70-6630-688F-31BE69A9E593}"/>
              </a:ext>
            </a:extLst>
          </p:cNvPr>
          <p:cNvSpPr txBox="1"/>
          <p:nvPr/>
        </p:nvSpPr>
        <p:spPr>
          <a:xfrm>
            <a:off x="1143000" y="1524000"/>
            <a:ext cx="8839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               The </a:t>
            </a:r>
            <a:r>
              <a:rPr lang="en-US" sz="2000" b="1" dirty="0"/>
              <a:t>Nurse Professional Skills Portfolio</a:t>
            </a:r>
            <a:r>
              <a:rPr lang="en-US" sz="2000" dirty="0"/>
              <a:t> provides a modern, structured, and interactive way for nurses to present their qualifications, clinical skills, and professional contributions. </a:t>
            </a:r>
          </a:p>
          <a:p>
            <a:pPr>
              <a:buNone/>
            </a:pPr>
            <a:r>
              <a:rPr lang="en-US" sz="2000" dirty="0"/>
              <a:t>               Unlike static resumes, this digital portfolio integrates: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Dynamic visualization of skills</a:t>
            </a:r>
            <a:r>
              <a:rPr lang="en-US" sz="2000" dirty="0"/>
              <a:t> through progress bars and animations.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Organized sections</a:t>
            </a:r>
            <a:r>
              <a:rPr lang="en-US" sz="2000" dirty="0"/>
              <a:t> for experience, certifications, projects, education, and tools.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Interactive features</a:t>
            </a:r>
            <a:r>
              <a:rPr lang="en-US" sz="2000" dirty="0"/>
              <a:t> such as a contact form, theme toggle, and print-friendly PDF export.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Responsive design</a:t>
            </a:r>
            <a:r>
              <a:rPr lang="en-US" sz="2000" dirty="0"/>
              <a:t> that works seamlessly across devices and adapts to both light and dark modes.</a:t>
            </a:r>
          </a:p>
          <a:p>
            <a:pPr>
              <a:buNone/>
            </a:pPr>
            <a:r>
              <a:rPr lang="en-US" sz="2000" dirty="0"/>
              <a:t>                  By combining professionalism with accessibility, the system empowers nurses to showcase their expertise while giving recruiters, institutions, and collaborators a clear, engaging, and quick way to evaluate credentials. </a:t>
            </a:r>
          </a:p>
          <a:p>
            <a:pPr>
              <a:buNone/>
            </a:pPr>
            <a:r>
              <a:rPr lang="en-US" sz="2000" dirty="0"/>
              <a:t>                   This portfolio bridges the gap between traditional CVs and modern digital expectations, offering a flexible format for both </a:t>
            </a:r>
            <a:r>
              <a:rPr lang="en-US" sz="2000" b="1" dirty="0"/>
              <a:t>online engagement and offline documentation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4DB4-F867-74D9-48AC-210297C2B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04800"/>
            <a:ext cx="5800851" cy="615553"/>
          </a:xfrm>
        </p:spPr>
        <p:txBody>
          <a:bodyPr/>
          <a:lstStyle/>
          <a:p>
            <a:r>
              <a:rPr lang="en-IN" sz="4000" b="1" dirty="0"/>
              <a:t>GITHUB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DB8E9-A740-9F30-903F-5CBF6FB9A60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14400" y="1719416"/>
            <a:ext cx="8534400" cy="17145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24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47974"/>
            <a:ext cx="10515600" cy="116158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ctr"/>
            <a:r>
              <a:rPr lang="en-US" sz="3200" b="1" dirty="0"/>
              <a:t>Nurse Professional Skills Portfolio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90977" y="27432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105" y="192958"/>
            <a:ext cx="56368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/>
              <a:t>P</a:t>
            </a:r>
            <a:r>
              <a:rPr sz="4000" spc="15" dirty="0"/>
              <a:t>ROB</a:t>
            </a:r>
            <a:r>
              <a:rPr sz="4000" spc="55" dirty="0"/>
              <a:t>L</a:t>
            </a:r>
            <a:r>
              <a:rPr sz="4000" spc="-20" dirty="0"/>
              <a:t>E</a:t>
            </a:r>
            <a:r>
              <a:rPr sz="4000" spc="20" dirty="0"/>
              <a:t>M</a:t>
            </a:r>
            <a:r>
              <a:rPr lang="en-IN" sz="4000" spc="20" dirty="0"/>
              <a:t> </a:t>
            </a:r>
            <a:r>
              <a:rPr sz="4000" spc="10" dirty="0"/>
              <a:t>S</a:t>
            </a:r>
            <a:r>
              <a:rPr sz="4000" spc="-370" dirty="0"/>
              <a:t>T</a:t>
            </a:r>
            <a:r>
              <a:rPr sz="4000" spc="-375" dirty="0"/>
              <a:t>A</a:t>
            </a:r>
            <a:r>
              <a:rPr sz="4000" spc="15" dirty="0"/>
              <a:t>T</a:t>
            </a:r>
            <a:r>
              <a:rPr sz="4000" spc="-10" dirty="0"/>
              <a:t>E</a:t>
            </a:r>
            <a:r>
              <a:rPr sz="4000" spc="-20" dirty="0"/>
              <a:t>ME</a:t>
            </a:r>
            <a:r>
              <a:rPr sz="4000" spc="10" dirty="0"/>
              <a:t>NT</a:t>
            </a:r>
            <a:endParaRPr sz="4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DC362-23B5-CE91-AE12-82CD7BDCC21F}"/>
              </a:ext>
            </a:extLst>
          </p:cNvPr>
          <p:cNvSpPr txBox="1"/>
          <p:nvPr/>
        </p:nvSpPr>
        <p:spPr>
          <a:xfrm>
            <a:off x="152400" y="1066800"/>
            <a:ext cx="90678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                  Nurses play a crucial role in delivering safe, compassionate, and effective patient care. However, traditional resumes and CVs often fail to </a:t>
            </a:r>
            <a:r>
              <a:rPr lang="en-US" sz="2000" b="1" dirty="0"/>
              <a:t>capture the full spectrum of clinical expertise, hands-on skills, and quality improvement initiatives</a:t>
            </a:r>
            <a:r>
              <a:rPr lang="en-US" sz="2000" dirty="0"/>
              <a:t> that nurses contribute to healthcare systems. Recruiters, hospital administrators, and training institutions require a more </a:t>
            </a:r>
            <a:r>
              <a:rPr lang="en-US" sz="2000" b="1" dirty="0"/>
              <a:t>interactive, structured, and visually engaging</a:t>
            </a:r>
            <a:r>
              <a:rPr lang="en-US" sz="2000" dirty="0"/>
              <a:t> way to evaluate a nurse’s professional skills, certifications, experiences, and projects.</a:t>
            </a:r>
          </a:p>
          <a:p>
            <a:pPr algn="just"/>
            <a:r>
              <a:rPr lang="en-US" sz="2000" dirty="0"/>
              <a:t>The lack of a digital, well-organized portfolio makes it challenging for nurses to: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Present their </a:t>
            </a:r>
            <a:r>
              <a:rPr lang="en-US" sz="2000" b="1" dirty="0"/>
              <a:t>clinical competencies</a:t>
            </a:r>
            <a:r>
              <a:rPr lang="en-US" sz="2000" dirty="0"/>
              <a:t> (e.g., medication administration, wound care, patient monitoring) in a measurable way.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Showcase </a:t>
            </a:r>
            <a:r>
              <a:rPr lang="en-US" sz="2000" b="1" dirty="0"/>
              <a:t>quality improvement projects, certifications, and continuing education</a:t>
            </a:r>
            <a:r>
              <a:rPr lang="en-US" sz="2000" dirty="0"/>
              <a:t> beyond simple job titles.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Demonstrate </a:t>
            </a:r>
            <a:r>
              <a:rPr lang="en-US" sz="2000" b="1" dirty="0"/>
              <a:t>soft skills</a:t>
            </a:r>
            <a:r>
              <a:rPr lang="en-US" sz="2000" dirty="0"/>
              <a:t> such as patient advocacy, mentorship, and communication in a credible format.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Provide potential employers and collaborators with a </a:t>
            </a:r>
            <a:r>
              <a:rPr lang="en-US" sz="2000" b="1" dirty="0"/>
              <a:t>quick, accessible, and professional online record</a:t>
            </a:r>
            <a:r>
              <a:rPr lang="en-US" sz="2000" dirty="0"/>
              <a:t> of their qualifications.</a:t>
            </a:r>
          </a:p>
          <a:p>
            <a:pPr algn="just"/>
            <a:r>
              <a:rPr lang="en-US" sz="2000" dirty="0"/>
              <a:t>                There is a need for a </a:t>
            </a:r>
            <a:r>
              <a:rPr lang="en-US" sz="2000" b="1" dirty="0"/>
              <a:t>dynamic, responsive, and print-friendly digital portfolio system</a:t>
            </a:r>
            <a:r>
              <a:rPr lang="en-US" sz="2000" dirty="0"/>
              <a:t> that enables nurses to effectively highlight their skills, experience, and contributions in both online and offline formats.</a:t>
            </a:r>
          </a:p>
          <a:p>
            <a:pPr algn="just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162800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526351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/>
              <a:t>PROJECT</a:t>
            </a:r>
            <a:r>
              <a:rPr lang="en-IN" sz="4000" spc="5" dirty="0"/>
              <a:t> </a:t>
            </a:r>
            <a:r>
              <a:rPr sz="4000" spc="-20" dirty="0"/>
              <a:t>OVERVIEW</a:t>
            </a:r>
            <a:endParaRPr sz="4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9A9D65-A270-7FFF-FD63-7CF82EF423CE}"/>
              </a:ext>
            </a:extLst>
          </p:cNvPr>
          <p:cNvSpPr txBox="1"/>
          <p:nvPr/>
        </p:nvSpPr>
        <p:spPr>
          <a:xfrm>
            <a:off x="457200" y="1367969"/>
            <a:ext cx="841794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                    The </a:t>
            </a:r>
            <a:r>
              <a:rPr lang="en-US" sz="2000" b="1" dirty="0"/>
              <a:t>Nurse Professional Skills Portfolio</a:t>
            </a:r>
            <a:r>
              <a:rPr lang="en-US" sz="2000" dirty="0"/>
              <a:t> is a responsive web-based application that allows nurses to showcase their competencies, experiences, and achievements in an interactive format. Built with </a:t>
            </a:r>
            <a:r>
              <a:rPr lang="en-US" sz="2000" b="1" dirty="0"/>
              <a:t>HTML, CSS, and JavaScript</a:t>
            </a:r>
            <a:r>
              <a:rPr lang="en-US" sz="2000" dirty="0"/>
              <a:t>, it works seamlessly on both desktop and mobile devices.</a:t>
            </a:r>
          </a:p>
          <a:p>
            <a:r>
              <a:rPr lang="en-US" sz="2000" dirty="0"/>
              <a:t>Key features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Interactive Skill Bars</a:t>
            </a:r>
            <a:r>
              <a:rPr lang="en-US" sz="2000" dirty="0"/>
              <a:t> – Animated progress indicators for clinical competencies.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Experience Timeline</a:t>
            </a:r>
            <a:r>
              <a:rPr lang="en-US" sz="2000" dirty="0"/>
              <a:t> – Clear chronological display of professional roles.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Projects &amp; Initiatives</a:t>
            </a:r>
            <a:r>
              <a:rPr lang="en-US" sz="2000" dirty="0"/>
              <a:t> – Space to highlight quality improvement and patient safety efforts.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Theme Toggle &amp; PDF Export</a:t>
            </a:r>
            <a:r>
              <a:rPr lang="en-US" sz="2000" dirty="0"/>
              <a:t> – Personalization with light/dark modes and one-click PDF download.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Contact Form</a:t>
            </a:r>
            <a:r>
              <a:rPr lang="en-US" sz="2000" dirty="0"/>
              <a:t> – Simple interface for collaborations or training requests.</a:t>
            </a:r>
          </a:p>
          <a:p>
            <a:r>
              <a:rPr lang="en-US" sz="2000" dirty="0"/>
              <a:t>                  The portfolio serves as both an </a:t>
            </a:r>
            <a:r>
              <a:rPr lang="en-US" sz="2000" b="1" dirty="0"/>
              <a:t>online interactive resume</a:t>
            </a:r>
            <a:r>
              <a:rPr lang="en-US" sz="2000" dirty="0"/>
              <a:t> and a </a:t>
            </a:r>
            <a:r>
              <a:rPr lang="en-US" sz="2000" b="1" dirty="0"/>
              <a:t>print-friendly document</a:t>
            </a:r>
            <a:r>
              <a:rPr lang="en-US" sz="2000" dirty="0"/>
              <a:t> for recruitment, academic, or networking purposes, bridging the gap between traditional CVs and modern digital needs in healthcare.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827" y="304800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25" dirty="0"/>
              <a:t>W</a:t>
            </a:r>
            <a:r>
              <a:rPr sz="3100" spc="-20" dirty="0"/>
              <a:t>H</a:t>
            </a:r>
            <a:r>
              <a:rPr sz="3100" spc="20" dirty="0"/>
              <a:t>O</a:t>
            </a:r>
            <a:r>
              <a:rPr lang="en-IN" sz="3100" spc="-235" dirty="0"/>
              <a:t> </a:t>
            </a:r>
            <a:r>
              <a:rPr sz="3100" spc="-10" dirty="0"/>
              <a:t>AR</a:t>
            </a:r>
            <a:r>
              <a:rPr sz="3100" spc="15" dirty="0"/>
              <a:t>E</a:t>
            </a:r>
            <a:r>
              <a:rPr lang="en-IN" sz="3100" spc="-35" dirty="0"/>
              <a:t> </a:t>
            </a:r>
            <a:r>
              <a:rPr sz="3100" spc="-10" dirty="0"/>
              <a:t>T</a:t>
            </a:r>
            <a:r>
              <a:rPr sz="3100" spc="-15" dirty="0"/>
              <a:t>H</a:t>
            </a:r>
            <a:r>
              <a:rPr sz="3100" spc="15" dirty="0"/>
              <a:t>E</a:t>
            </a:r>
            <a:r>
              <a:rPr lang="en-IN" sz="3100" spc="-35" dirty="0"/>
              <a:t> </a:t>
            </a:r>
            <a:r>
              <a:rPr sz="3100" spc="-20" dirty="0"/>
              <a:t>E</a:t>
            </a:r>
            <a:r>
              <a:rPr sz="3100" spc="30" dirty="0"/>
              <a:t>N</a:t>
            </a:r>
            <a:r>
              <a:rPr sz="3100" spc="15" dirty="0"/>
              <a:t>D</a:t>
            </a:r>
            <a:r>
              <a:rPr lang="en-IN" sz="3100" spc="15" dirty="0"/>
              <a:t> </a:t>
            </a:r>
            <a:r>
              <a:rPr sz="3100" dirty="0"/>
              <a:t>U</a:t>
            </a:r>
            <a:r>
              <a:rPr sz="3100" spc="10" dirty="0"/>
              <a:t>S</a:t>
            </a:r>
            <a:r>
              <a:rPr sz="3100" spc="-25" dirty="0"/>
              <a:t>E</a:t>
            </a:r>
            <a:r>
              <a:rPr sz="3100" spc="-10" dirty="0"/>
              <a:t>R</a:t>
            </a:r>
            <a:r>
              <a:rPr sz="3100" spc="5" dirty="0"/>
              <a:t>S?</a:t>
            </a:r>
            <a:endParaRPr sz="31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968019B-ABBF-AA19-307A-E88FFAF2D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38225"/>
            <a:ext cx="10408721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1.Nurses (Primary Users)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Nursing students, staff nurses, and senior nurses who want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showcase their clinical skills, education, certifications, and projects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They use it as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digital resume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recruitment, promotion, or academic submissions.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2.Healthcare Recruiters &amp; Employers</a:t>
            </a:r>
            <a:r>
              <a:rPr lang="en-US" altLang="en-US" sz="2000" dirty="0"/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Hospital HR teams, nursing supervisors, and clinical managers who review nurse portfolios during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job applications, promotions, or credentialing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They benefit from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structured and visual format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quicker evaluation.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3.Academic Institutions &amp; Educators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Nursing schools, faculty, and examiners can use it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assess student competencies, practical training, and quality projects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Helps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tracking learning journeys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verifying achievements.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4.Professional Networking &amp; Collaboration Partners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Other healthcare professionals, training providers, and quality improvement teams who may explore the portfolio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collaborations, workshops, or audits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5.Patients &amp; Community (Indirect Users)</a:t>
            </a:r>
            <a:r>
              <a:rPr lang="en-US" altLang="en-US" sz="2000" dirty="0"/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While not the primary audience, patients or community health representatives may view simplified parts of the portfolio during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patient education initiatives or awareness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programs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374" y="87516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299859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14EEC-B8BF-578D-A404-75CC2B5ABCEE}"/>
              </a:ext>
            </a:extLst>
          </p:cNvPr>
          <p:cNvSpPr txBox="1"/>
          <p:nvPr/>
        </p:nvSpPr>
        <p:spPr>
          <a:xfrm>
            <a:off x="2803728" y="1020506"/>
            <a:ext cx="900727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1. Development Tools: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HTML5</a:t>
            </a:r>
            <a:r>
              <a:rPr lang="en-IN" dirty="0"/>
              <a:t> – Structuring portfolio sections (skills, experience, forms).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CSS3</a:t>
            </a:r>
            <a:r>
              <a:rPr lang="en-IN" dirty="0"/>
              <a:t> – Styling, responsive design, dark/light themes, print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JavaScript (ES6)</a:t>
            </a:r>
            <a:r>
              <a:rPr lang="en-IN" dirty="0"/>
              <a:t> – Interactivity, theme toggle, skill bar animations, form handling.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Web Browsers (Chrome/Firefox/Edge)</a:t>
            </a:r>
            <a:r>
              <a:rPr lang="en-IN" dirty="0"/>
              <a:t> – Testing and debugging.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VS Code / Sublime Text</a:t>
            </a:r>
            <a:r>
              <a:rPr lang="en-IN" dirty="0"/>
              <a:t> – Code editing.</a:t>
            </a:r>
          </a:p>
          <a:p>
            <a:pPr>
              <a:buNone/>
            </a:pPr>
            <a:r>
              <a:rPr lang="en-IN" b="1" dirty="0"/>
              <a:t>2. Design &amp; Styling Techniques: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Responsive layouts with </a:t>
            </a:r>
            <a:r>
              <a:rPr lang="en-IN" b="1" dirty="0"/>
              <a:t>CSS Grid/Flexbox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CSS Variables &amp; Media Queries</a:t>
            </a:r>
            <a:r>
              <a:rPr lang="en-IN" dirty="0"/>
              <a:t> for theming and mobile adaptation.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Card-Based UI</a:t>
            </a:r>
            <a:r>
              <a:rPr lang="en-IN" dirty="0"/>
              <a:t> to present sections clearly.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Print-Friendly CSS</a:t>
            </a:r>
            <a:r>
              <a:rPr lang="en-IN" dirty="0"/>
              <a:t> for PDF export.</a:t>
            </a:r>
          </a:p>
          <a:p>
            <a:pPr>
              <a:buNone/>
            </a:pPr>
            <a:r>
              <a:rPr lang="en-IN" b="1" dirty="0"/>
              <a:t>3. Interactive Features: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Intersection Observer API</a:t>
            </a:r>
            <a:r>
              <a:rPr lang="en-IN" dirty="0"/>
              <a:t> – Animate skill bars on scroll.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Local Storage</a:t>
            </a:r>
            <a:r>
              <a:rPr lang="en-IN" dirty="0"/>
              <a:t> – Save theme preference.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Event Listeners &amp; Form Validation</a:t>
            </a:r>
            <a:r>
              <a:rPr lang="en-IN" dirty="0"/>
              <a:t> – User interaction handling.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PDF Export</a:t>
            </a:r>
            <a:r>
              <a:rPr lang="en-IN" dirty="0"/>
              <a:t> using </a:t>
            </a:r>
            <a:r>
              <a:rPr lang="en-IN" dirty="0" err="1">
                <a:latin typeface="Courier New" panose="02070309020205020404" pitchFamily="49" charset="0"/>
              </a:rPr>
              <a:t>window.print</a:t>
            </a:r>
            <a:r>
              <a:rPr lang="en-IN" dirty="0">
                <a:latin typeface="Courier New" panose="02070309020205020404" pitchFamily="49" charset="0"/>
              </a:rPr>
              <a:t>()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b="1" dirty="0"/>
              <a:t>4. User Experience Enhancements: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Chips/Tags</a:t>
            </a:r>
            <a:r>
              <a:rPr lang="en-IN" dirty="0"/>
              <a:t> for certifications and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Timeline View</a:t>
            </a:r>
            <a:r>
              <a:rPr lang="en-IN" dirty="0"/>
              <a:t> for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Progress Bars &amp; Project Cards</a:t>
            </a:r>
            <a:r>
              <a:rPr lang="en-IN" dirty="0"/>
              <a:t> for skills and initiatives.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369645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95081-6801-BC5D-9D7E-821AC4E1488D}"/>
              </a:ext>
            </a:extLst>
          </p:cNvPr>
          <p:cNvSpPr txBox="1"/>
          <p:nvPr/>
        </p:nvSpPr>
        <p:spPr>
          <a:xfrm>
            <a:off x="457200" y="1524000"/>
            <a:ext cx="94964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Two-column grid</a:t>
            </a:r>
            <a:r>
              <a:rPr lang="en-IN" sz="2400" dirty="0"/>
              <a:t> → Profile, skills, experience (left); certifications, education, tools, contact (right).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Header</a:t>
            </a:r>
            <a:r>
              <a:rPr lang="en-IN" sz="2400" dirty="0"/>
              <a:t> with logo, nurse name, PDF export, and theme toggle.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Hero section</a:t>
            </a:r>
            <a:r>
              <a:rPr lang="en-IN" sz="2400" dirty="0"/>
              <a:t> → Avatar, designation, specialties, and skill tags.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Main sections</a:t>
            </a:r>
            <a:r>
              <a:rPr lang="en-IN" sz="2400" dirty="0"/>
              <a:t> → Summary, skill bars, timeline, projects, and protocols.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Side sections</a:t>
            </a:r>
            <a:r>
              <a:rPr lang="en-IN" sz="2400" dirty="0"/>
              <a:t> → Certifications, education, tools &amp; technologies, contact 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Design principles</a:t>
            </a:r>
            <a:r>
              <a:rPr lang="en-IN" sz="2400" dirty="0"/>
              <a:t> → Minimal, responsive, accessible, and print-friendly.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IN" sz="4000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2495C-9FF4-703F-F980-4E3A51995861}"/>
              </a:ext>
            </a:extLst>
          </p:cNvPr>
          <p:cNvSpPr txBox="1"/>
          <p:nvPr/>
        </p:nvSpPr>
        <p:spPr>
          <a:xfrm>
            <a:off x="755332" y="1447800"/>
            <a:ext cx="838620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Header &amp; Branding</a:t>
            </a:r>
            <a:r>
              <a:rPr lang="en-IN" sz="2000" dirty="0"/>
              <a:t> → Logo, title, tagline, with PDF export and theme toggle (saved in local Storage).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Hero Section</a:t>
            </a:r>
            <a:r>
              <a:rPr lang="en-IN" sz="2000" dirty="0"/>
              <a:t> → Avatar, name, designation, specialties, and chips for certifications/strengths.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Professional Summary</a:t>
            </a:r>
            <a:r>
              <a:rPr lang="en-IN" sz="2000" dirty="0"/>
              <a:t> → Short overview of clinical background and values.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Core Skills</a:t>
            </a:r>
            <a:r>
              <a:rPr lang="en-IN" sz="2000" dirty="0"/>
              <a:t> → Animated progress bars for medication, IV therapy, monitoring, wound care,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Experience Timeline</a:t>
            </a:r>
            <a:r>
              <a:rPr lang="en-IN" sz="2000" dirty="0"/>
              <a:t> → Chronological roles with achievements and measurable outcomes.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Projects &amp; Initiatives</a:t>
            </a:r>
            <a:r>
              <a:rPr lang="en-IN" sz="2000" dirty="0"/>
              <a:t> → Grid-style cards highlighting quality and safety projects.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Certifications &amp; Education</a:t>
            </a:r>
            <a:r>
              <a:rPr lang="en-IN" sz="2000" dirty="0"/>
              <a:t> → Credentials, degree, and relevant coursework.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Tools &amp; Tech</a:t>
            </a:r>
            <a:r>
              <a:rPr lang="en-IN" sz="2000" dirty="0"/>
              <a:t> → Chips for EHRs, monitors, infusion pumps, and devices.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Contact Form</a:t>
            </a:r>
            <a:r>
              <a:rPr lang="en-IN" sz="2000" dirty="0"/>
              <a:t> → Interactive form with validation and demo message status.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Footer &amp; Extra Features</a:t>
            </a:r>
            <a:r>
              <a:rPr lang="en-IN" sz="2000" dirty="0"/>
              <a:t> → Auto year update, responsive design, accessibility, dark/light mode, and print-friendly export.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1240</Words>
  <Application>Microsoft Office PowerPoint</Application>
  <PresentationFormat>Widescreen</PresentationFormat>
  <Paragraphs>113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Lalitha N</cp:lastModifiedBy>
  <cp:revision>24</cp:revision>
  <dcterms:created xsi:type="dcterms:W3CDTF">2024-03-29T15:07:22Z</dcterms:created>
  <dcterms:modified xsi:type="dcterms:W3CDTF">2025-09-02T15:06:27Z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