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IN"/>
              <a:t>LALITHA.K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IN"/>
              <a:t>312216974(</a:t>
            </a:r>
            <a:r>
              <a:rPr dirty="0" sz="2400" lang="en-US"/>
              <a:t>135214E110E79D0BD21449D1FE205542</a:t>
            </a:r>
            <a:r>
              <a:rPr dirty="0" sz="2400" lang="en-IN"/>
              <a:t>)</a:t>
            </a:r>
          </a:p>
          <a:p>
            <a:r>
              <a:rPr dirty="0" sz="2400" lang="en-US"/>
              <a:t>DEPARTMENT:</a:t>
            </a:r>
            <a:r>
              <a:rPr dirty="0" sz="2400" lang="en-IN"/>
              <a:t>B.COM(GENERAL)</a:t>
            </a:r>
            <a:endParaRPr dirty="0" sz="2400" lang="en-US"/>
          </a:p>
          <a:p>
            <a:r>
              <a:rPr dirty="0" sz="2400" lang="en-IN"/>
              <a:t>COLLEGE:SHRI KRISHNASWAMY COLLEGE FOR WOMEN.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TextBox 2"/>
          <p:cNvSpPr txBox="1"/>
          <p:nvPr/>
        </p:nvSpPr>
        <p:spPr>
          <a:xfrm>
            <a:off x="1446609" y="1454155"/>
            <a:ext cx="7036593" cy="394969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 err="1"/>
              <a:t>Modeling</a:t>
            </a:r>
            <a:r>
              <a:rPr b="1" dirty="0" lang="en-IN"/>
              <a:t> Approach :</a:t>
            </a:r>
          </a:p>
          <a:p>
            <a:r>
              <a:rPr b="1" dirty="0" lang="en-IN"/>
              <a:t>1.</a:t>
            </a:r>
            <a:r>
              <a:rPr dirty="0" lang="en-US"/>
              <a:t>Collect attendance data</a:t>
            </a:r>
            <a:endParaRPr dirty="0" lang="en-IN"/>
          </a:p>
          <a:p>
            <a:r>
              <a:rPr b="1" dirty="0" lang="en-IN"/>
              <a:t>2.</a:t>
            </a:r>
            <a:r>
              <a:rPr dirty="0" lang="en-US"/>
              <a:t>Clean and prepare data</a:t>
            </a:r>
            <a:endParaRPr dirty="0" lang="en-IN"/>
          </a:p>
          <a:p>
            <a:r>
              <a:rPr b="1" dirty="0" lang="en-IN"/>
              <a:t>3.</a:t>
            </a:r>
            <a:r>
              <a:rPr dirty="0" lang="en-US"/>
              <a:t>Extract relevant features</a:t>
            </a:r>
            <a:endParaRPr dirty="0" lang="en-IN"/>
          </a:p>
          <a:p>
            <a:r>
              <a:rPr b="1" dirty="0" lang="en-IN"/>
              <a:t>4.</a:t>
            </a:r>
            <a:r>
              <a:rPr dirty="0" lang="en-US"/>
              <a:t>Group employees with similar attendance patterns</a:t>
            </a:r>
            <a:endParaRPr dirty="0" lang="en-IN"/>
          </a:p>
          <a:p>
            <a:r>
              <a:rPr b="1" dirty="0" lang="en-IN"/>
              <a:t>5.</a:t>
            </a:r>
            <a:r>
              <a:rPr dirty="0" lang="en-US"/>
              <a:t>Predict future attendance trends</a:t>
            </a:r>
            <a:endParaRPr dirty="0" lang="en-IN"/>
          </a:p>
          <a:p>
            <a:r>
              <a:rPr b="1" dirty="0" lang="en-US"/>
              <a:t>Modeling</a:t>
            </a:r>
            <a:r>
              <a:rPr dirty="0" lang="en-US"/>
              <a:t> </a:t>
            </a:r>
            <a:r>
              <a:rPr b="1" dirty="0" lang="en-US"/>
              <a:t>Techniques</a:t>
            </a:r>
            <a:r>
              <a:rPr dirty="0" lang="en-US"/>
              <a:t>:</a:t>
            </a:r>
            <a:endParaRPr dirty="0" lang="en-IN"/>
          </a:p>
          <a:p>
            <a:r>
              <a:rPr b="1" dirty="0" lang="en-IN"/>
              <a:t>1.</a:t>
            </a:r>
            <a:r>
              <a:rPr dirty="0" lang="en-IN"/>
              <a:t>Regression</a:t>
            </a:r>
          </a:p>
          <a:p>
            <a:r>
              <a:rPr b="1" dirty="0" lang="en-IN"/>
              <a:t>2.</a:t>
            </a:r>
            <a:r>
              <a:rPr dirty="0" lang="en-US"/>
              <a:t> Decision </a:t>
            </a:r>
            <a:r>
              <a:rPr dirty="0" lang="en-IN"/>
              <a:t>trees</a:t>
            </a:r>
          </a:p>
          <a:p>
            <a:r>
              <a:rPr b="1" dirty="0" lang="en-IN"/>
              <a:t>3.</a:t>
            </a:r>
            <a:r>
              <a:rPr dirty="0" lang="en-US"/>
              <a:t> Clustering</a:t>
            </a:r>
            <a:endParaRPr dirty="0" lang="en-IN"/>
          </a:p>
          <a:p>
            <a:r>
              <a:rPr b="1" dirty="0" lang="en-IN"/>
              <a:t>4.</a:t>
            </a:r>
            <a:r>
              <a:rPr dirty="0" lang="en-US"/>
              <a:t>Anomaly detection</a:t>
            </a:r>
            <a:endParaRPr dirty="0" lang="en-IN"/>
          </a:p>
          <a:p>
            <a:r>
              <a:rPr b="1" dirty="0" lang="en-US"/>
              <a:t>Modeling</a:t>
            </a:r>
            <a:r>
              <a:rPr dirty="0" lang="en-US"/>
              <a:t> </a:t>
            </a:r>
            <a:r>
              <a:rPr b="1" dirty="0" lang="en-US"/>
              <a:t>Tools</a:t>
            </a:r>
            <a:r>
              <a:rPr dirty="0" lang="en-US"/>
              <a:t>:</a:t>
            </a:r>
            <a:endParaRPr dirty="0" lang="en-IN"/>
          </a:p>
          <a:p>
            <a:r>
              <a:rPr b="1" dirty="0" lang="en-IN"/>
              <a:t>1.</a:t>
            </a:r>
            <a:r>
              <a:rPr dirty="0" lang="en-US"/>
              <a:t>Python libraries (Pandas, </a:t>
            </a:r>
            <a:r>
              <a:rPr dirty="0" lang="en-US" err="1"/>
              <a:t>Scikit</a:t>
            </a:r>
            <a:r>
              <a:rPr dirty="0" lang="en-US"/>
              <a:t>-learn, </a:t>
            </a:r>
            <a:r>
              <a:rPr dirty="0" lang="en-US" err="1"/>
              <a:t>Matplotlib</a:t>
            </a:r>
            <a:r>
              <a:rPr dirty="0" lang="en-US"/>
              <a:t>)</a:t>
            </a:r>
            <a:endParaRPr dirty="0" lang="en-IN"/>
          </a:p>
          <a:p>
            <a:r>
              <a:rPr b="1" dirty="0" lang="en-IN"/>
              <a:t>2.</a:t>
            </a:r>
            <a:r>
              <a:rPr dirty="0" lang="en-IN"/>
              <a:t>Data </a:t>
            </a:r>
            <a:r>
              <a:rPr dirty="0" lang="en-IN" err="1"/>
              <a:t>visulatation</a:t>
            </a:r>
            <a:r>
              <a:rPr dirty="0" lang="en-IN"/>
              <a:t> </a:t>
            </a:r>
            <a:r>
              <a:rPr dirty="0" lang="en-US"/>
              <a:t>tools (Tableau, Power BI)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7"/>
          <p:cNvSpPr txBox="1"/>
          <p:nvPr/>
        </p:nvSpPr>
        <p:spPr>
          <a:xfrm>
            <a:off x="1181894" y="1280636"/>
            <a:ext cx="6107906" cy="1477328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1.</a:t>
            </a:r>
            <a:r>
              <a:rPr dirty="0" lang="en-IN"/>
              <a:t>Better Attendance insights.</a:t>
            </a:r>
          </a:p>
          <a:p>
            <a:r>
              <a:rPr b="1" dirty="0" lang="en-IN"/>
              <a:t>2.</a:t>
            </a:r>
            <a:r>
              <a:rPr dirty="0" lang="en-IN"/>
              <a:t>Increased Employee Engagement.</a:t>
            </a:r>
          </a:p>
          <a:p>
            <a:r>
              <a:rPr b="1" dirty="0" lang="en-IN"/>
              <a:t>3.</a:t>
            </a:r>
            <a:r>
              <a:rPr dirty="0" lang="en-IN"/>
              <a:t>Data-Driven Decision making.</a:t>
            </a:r>
          </a:p>
          <a:p>
            <a:r>
              <a:rPr b="1" dirty="0" lang="en-IN"/>
              <a:t>4.</a:t>
            </a:r>
            <a:r>
              <a:rPr dirty="0" lang="en-IN"/>
              <a:t>Improved Productivity. </a:t>
            </a:r>
          </a:p>
          <a:p>
            <a:r>
              <a:rPr b="1" dirty="0" lang="en-IN"/>
              <a:t>5.</a:t>
            </a:r>
            <a:r>
              <a:rPr dirty="0" lang="en-IN"/>
              <a:t>Enhanced Work-life Balance.</a:t>
            </a:r>
            <a:endParaRPr b="1" dirty="0" lang="en-US"/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181894" y="2949588"/>
            <a:ext cx="7164150" cy="294638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TextBox 3"/>
          <p:cNvSpPr txBox="1"/>
          <p:nvPr/>
        </p:nvSpPr>
        <p:spPr>
          <a:xfrm>
            <a:off x="1357313" y="1946672"/>
            <a:ext cx="5430809" cy="1200329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Visualizing employee attendance trends helps organizations improve attendance, engagement, and productivity by identifying patterns, addressing underlying causes, and making data-driven 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3"/>
          <p:cNvSpPr txBox="1"/>
          <p:nvPr/>
        </p:nvSpPr>
        <p:spPr>
          <a:xfrm>
            <a:off x="1340706" y="2123271"/>
            <a:ext cx="6107906" cy="624839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Visualizing</a:t>
            </a:r>
            <a:r>
              <a:rPr dirty="0" lang="en-US"/>
              <a:t> </a:t>
            </a:r>
            <a:r>
              <a:rPr b="1" dirty="0" lang="en-IN"/>
              <a:t>E</a:t>
            </a:r>
            <a:r>
              <a:rPr b="1" dirty="0" lang="en-US" err="1"/>
              <a:t>mployee</a:t>
            </a:r>
            <a:r>
              <a:rPr dirty="0" lang="en-US"/>
              <a:t> </a:t>
            </a:r>
            <a:r>
              <a:rPr b="1" dirty="0" lang="en-IN"/>
              <a:t>A</a:t>
            </a:r>
            <a:r>
              <a:rPr b="1" dirty="0" lang="en-US" err="1"/>
              <a:t>ttendance</a:t>
            </a:r>
            <a:r>
              <a:rPr dirty="0" lang="en-US"/>
              <a:t> </a:t>
            </a:r>
            <a:r>
              <a:rPr b="1" dirty="0" lang="en-IN"/>
              <a:t>T</a:t>
            </a:r>
            <a:r>
              <a:rPr b="1" dirty="0" lang="en-US"/>
              <a:t>rends</a:t>
            </a:r>
            <a:r>
              <a:rPr dirty="0" lang="en-US"/>
              <a:t> </a:t>
            </a:r>
            <a:r>
              <a:rPr b="1" dirty="0" lang="en-IN"/>
              <a:t>W</a:t>
            </a:r>
            <a:r>
              <a:rPr b="1" dirty="0" lang="en-US" err="1"/>
              <a:t>ith</a:t>
            </a:r>
            <a:r>
              <a:rPr dirty="0" lang="en-US"/>
              <a:t> </a:t>
            </a:r>
            <a:r>
              <a:rPr b="1" dirty="0" lang="en-IN"/>
              <a:t>E</a:t>
            </a:r>
            <a:r>
              <a:rPr b="1" dirty="0" lang="en-US" err="1"/>
              <a:t>xcel</a:t>
            </a:r>
            <a:r>
              <a:rPr dirty="0" lang="en-US"/>
              <a:t> </a:t>
            </a:r>
            <a:r>
              <a:rPr b="1" dirty="0" lang="en-IN"/>
              <a:t>C</a:t>
            </a:r>
            <a:r>
              <a:rPr b="1" dirty="0" lang="en-US"/>
              <a:t>harts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144857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91168" y="3202781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11"/>
          <p:cNvSpPr txBox="1"/>
          <p:nvPr/>
        </p:nvSpPr>
        <p:spPr>
          <a:xfrm>
            <a:off x="1426368" y="1534715"/>
            <a:ext cx="6128147" cy="275844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Our</a:t>
            </a:r>
            <a:r>
              <a:rPr dirty="0" lang="en-US"/>
              <a:t> </a:t>
            </a:r>
            <a:r>
              <a:rPr b="1" dirty="0" lang="en-US"/>
              <a:t>organization struggles to effectively track and analyze employee attendance patterns, leading to:-</a:t>
            </a:r>
            <a:endParaRPr b="1" dirty="0" lang="en-IN"/>
          </a:p>
          <a:p>
            <a:r>
              <a:rPr b="1" dirty="0" lang="en-IN"/>
              <a:t>1. </a:t>
            </a:r>
            <a:r>
              <a:rPr dirty="0" lang="en-IN"/>
              <a:t>I</a:t>
            </a:r>
            <a:r>
              <a:rPr dirty="0" lang="en-US" err="1"/>
              <a:t>nefficient</a:t>
            </a:r>
            <a:r>
              <a:rPr dirty="0" lang="en-US"/>
              <a:t> management of absenteeism and tardiness</a:t>
            </a:r>
            <a:r>
              <a:rPr dirty="0" lang="en-IN"/>
              <a:t>.</a:t>
            </a:r>
          </a:p>
          <a:p>
            <a:r>
              <a:rPr b="1" dirty="0" lang="en-IN"/>
              <a:t>2</a:t>
            </a:r>
            <a:r>
              <a:rPr dirty="0" lang="en-IN"/>
              <a:t>. </a:t>
            </a:r>
            <a:r>
              <a:rPr dirty="0" lang="en-US"/>
              <a:t>Lack of insight into attendance trends and potential underlying causes</a:t>
            </a:r>
            <a:endParaRPr dirty="0" lang="en-IN"/>
          </a:p>
          <a:p>
            <a:r>
              <a:rPr b="1" dirty="0" lang="en-IN"/>
              <a:t>3.</a:t>
            </a:r>
            <a:r>
              <a:rPr dirty="0" lang="en-IN"/>
              <a:t>I</a:t>
            </a:r>
            <a:r>
              <a:rPr dirty="0" lang="en-US" err="1"/>
              <a:t>nability</a:t>
            </a:r>
            <a:r>
              <a:rPr dirty="0" lang="en-US"/>
              <a:t> to identify employees who may need support or intervention</a:t>
            </a:r>
            <a:endParaRPr dirty="0" lang="en-IN"/>
          </a:p>
          <a:p>
            <a:r>
              <a:rPr b="1" dirty="0" lang="en-IN"/>
              <a:t>4.</a:t>
            </a:r>
            <a:r>
              <a:rPr dirty="0" lang="en-IN"/>
              <a:t> </a:t>
            </a:r>
            <a:r>
              <a:rPr dirty="0" lang="en-US"/>
              <a:t>Difficulty in making data</a:t>
            </a:r>
            <a:endParaRPr dirty="0" lang="en-IN"/>
          </a:p>
          <a:p>
            <a:r>
              <a:rPr b="1" dirty="0" lang="en-IN"/>
              <a:t>5. </a:t>
            </a:r>
            <a:r>
              <a:rPr dirty="0" lang="en-IN"/>
              <a:t>D</a:t>
            </a:r>
            <a:r>
              <a:rPr dirty="0" lang="en-US"/>
              <a:t>riven decisions to improve attendance and overall workforce productivity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1237457" y="1725484"/>
            <a:ext cx="7817246" cy="4893647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an interactive visualization tool to track and analyze employee attendance patterns, providing insights to improve attendance management, employee engagement, and overall workforce productivity</a:t>
            </a:r>
            <a:r>
              <a:rPr b="1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l"/>
            <a:r>
              <a:rPr b="1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and integrate attendance data from existing HR systems</a:t>
            </a:r>
            <a:endParaRPr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develop a user</a:t>
            </a:r>
            <a:endParaRPr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b="1" dirty="0" sz="2400" lang="en-I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sz="2400" lang="en-I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b="0" dirty="0" sz="24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iendly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 dashboard</a:t>
            </a:r>
            <a:r>
              <a:rPr b="0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b="1"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dirty="0" sz="2400" i="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b="0" dirty="0" sz="2400" i="0" lang="en-US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mplement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features for exploring attendance trends</a:t>
            </a:r>
            <a:endParaRPr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1714501" y="1591270"/>
            <a:ext cx="6125766" cy="3693319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1. </a:t>
            </a:r>
            <a:r>
              <a:rPr b="1" dirty="0" lang="en-US"/>
              <a:t>HR</a:t>
            </a:r>
            <a:r>
              <a:rPr dirty="0" lang="en-US"/>
              <a:t> </a:t>
            </a:r>
            <a:r>
              <a:rPr b="1" dirty="0" lang="en-US"/>
              <a:t>Managers</a:t>
            </a:r>
            <a:r>
              <a:rPr b="1" dirty="0" lang="en-IN"/>
              <a:t>: </a:t>
            </a:r>
            <a:r>
              <a:rPr dirty="0" lang="en-US"/>
              <a:t>To identify attendance patterns, manage absenteeism, and develop strategies to improve employee engagement.</a:t>
            </a:r>
            <a:endParaRPr dirty="0" lang="en-IN"/>
          </a:p>
          <a:p>
            <a:r>
              <a:rPr b="1" dirty="0" lang="en-IN"/>
              <a:t>2. </a:t>
            </a:r>
            <a:r>
              <a:rPr b="1" dirty="0" lang="en-US"/>
              <a:t>Team</a:t>
            </a:r>
            <a:r>
              <a:rPr dirty="0" lang="en-US"/>
              <a:t> </a:t>
            </a:r>
            <a:r>
              <a:rPr b="1" dirty="0" lang="en-US"/>
              <a:t>Managers</a:t>
            </a:r>
            <a:r>
              <a:rPr b="1" dirty="0" lang="en-IN"/>
              <a:t>: </a:t>
            </a:r>
            <a:r>
              <a:rPr dirty="0" lang="en-IN"/>
              <a:t>T</a:t>
            </a:r>
            <a:r>
              <a:rPr dirty="0" lang="en-US"/>
              <a:t>o monitor team attendance, identify trends, and address potential issues affecting team productivity.</a:t>
            </a:r>
            <a:endParaRPr dirty="0" lang="en-IN"/>
          </a:p>
          <a:p>
            <a:r>
              <a:rPr b="1" dirty="0" lang="en-IN"/>
              <a:t>3. D</a:t>
            </a:r>
            <a:r>
              <a:rPr b="1" dirty="0" lang="en-US" err="1"/>
              <a:t>epartment</a:t>
            </a:r>
            <a:r>
              <a:rPr dirty="0" lang="en-US"/>
              <a:t> </a:t>
            </a:r>
            <a:r>
              <a:rPr b="1" dirty="0" lang="en-IN"/>
              <a:t>Heads: </a:t>
            </a:r>
            <a:r>
              <a:rPr dirty="0" lang="en-US"/>
              <a:t> To oversee attendance trends across departments, make informed decisions, and optimize workforce planning.</a:t>
            </a:r>
            <a:endParaRPr dirty="0" lang="en-IN"/>
          </a:p>
          <a:p>
            <a:r>
              <a:rPr b="1" dirty="0" lang="en-IN"/>
              <a:t>4. </a:t>
            </a:r>
            <a:r>
              <a:rPr b="1" dirty="0" lang="en-US"/>
              <a:t>Business</a:t>
            </a:r>
            <a:r>
              <a:rPr dirty="0" lang="en-US"/>
              <a:t> </a:t>
            </a:r>
            <a:r>
              <a:rPr b="1" dirty="0" lang="en-US"/>
              <a:t>Analysts</a:t>
            </a:r>
            <a:r>
              <a:rPr b="1" dirty="0" lang="en-IN"/>
              <a:t>: </a:t>
            </a:r>
            <a:r>
              <a:rPr dirty="0" lang="en-US"/>
              <a:t> To analyze attendance data, identify correlations, and provide insights for business improvement.</a:t>
            </a:r>
            <a:endParaRPr dirty="0" lang="en-IN"/>
          </a:p>
          <a:p>
            <a:r>
              <a:rPr b="1" dirty="0" lang="en-IN"/>
              <a:t>5. Employees: </a:t>
            </a:r>
            <a:r>
              <a:rPr dirty="0" lang="en-US"/>
              <a:t> To view their own attendance records, understand company policies, and manage their own attendance.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042047" y="1828224"/>
            <a:ext cx="6492478" cy="3248025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1. </a:t>
            </a:r>
            <a:r>
              <a:rPr b="1" dirty="0" lang="en-US"/>
              <a:t>Gain</a:t>
            </a:r>
            <a:r>
              <a:rPr dirty="0" lang="en-US"/>
              <a:t> </a:t>
            </a:r>
            <a:r>
              <a:rPr b="1" dirty="0" lang="en-US"/>
              <a:t>insight</a:t>
            </a:r>
            <a:r>
              <a:rPr b="1" dirty="0" lang="en-IN"/>
              <a:t>s: </a:t>
            </a:r>
            <a:r>
              <a:rPr dirty="0" lang="en-US"/>
              <a:t>Identify attendance patterns, trends, and anomalies to inform data-driven decisions.</a:t>
            </a:r>
            <a:endParaRPr dirty="0" lang="en-IN"/>
          </a:p>
          <a:p>
            <a:r>
              <a:rPr b="1" dirty="0" lang="en-IN"/>
              <a:t>2. </a:t>
            </a:r>
            <a:r>
              <a:rPr b="1" dirty="0" lang="en-US"/>
              <a:t>Improve</a:t>
            </a:r>
            <a:r>
              <a:rPr dirty="0" lang="en-US"/>
              <a:t> </a:t>
            </a:r>
            <a:r>
              <a:rPr b="1" dirty="0" lang="en-US"/>
              <a:t>attendance</a:t>
            </a:r>
            <a:r>
              <a:rPr dirty="0" lang="en-US"/>
              <a:t> </a:t>
            </a:r>
            <a:r>
              <a:rPr b="1" dirty="0" lang="en-IN"/>
              <a:t>management:</a:t>
            </a:r>
            <a:r>
              <a:rPr dirty="0" lang="en-US"/>
              <a:t> Reduce absenteeism, tardiness, and turnover by addressing underlying causes.</a:t>
            </a:r>
            <a:endParaRPr dirty="0" lang="en-IN"/>
          </a:p>
          <a:p>
            <a:r>
              <a:rPr b="1" dirty="0" lang="en-IN"/>
              <a:t>3. E</a:t>
            </a:r>
            <a:r>
              <a:rPr b="1" dirty="0" lang="en-US" err="1"/>
              <a:t>nhance</a:t>
            </a:r>
            <a:r>
              <a:rPr dirty="0" lang="en-US"/>
              <a:t> </a:t>
            </a:r>
            <a:r>
              <a:rPr b="1" dirty="0" lang="en-US"/>
              <a:t>employee</a:t>
            </a:r>
            <a:r>
              <a:rPr dirty="0" lang="en-US"/>
              <a:t> </a:t>
            </a:r>
            <a:r>
              <a:rPr b="1" dirty="0" lang="en-US"/>
              <a:t>engagement</a:t>
            </a:r>
            <a:r>
              <a:rPr b="1" dirty="0" lang="en-IN"/>
              <a:t>: </a:t>
            </a:r>
            <a:r>
              <a:rPr dirty="0" lang="en-IN"/>
              <a:t>F</a:t>
            </a:r>
            <a:r>
              <a:rPr dirty="0" lang="en-US" err="1"/>
              <a:t>oster</a:t>
            </a:r>
            <a:r>
              <a:rPr dirty="0" lang="en-US"/>
              <a:t> a positive work environment by recognizing and supporting employees with at</a:t>
            </a:r>
            <a:r>
              <a:rPr dirty="0" lang="en-IN" err="1"/>
              <a:t>te</a:t>
            </a:r>
            <a:r>
              <a:rPr dirty="0" lang="en-US" err="1"/>
              <a:t>ndance</a:t>
            </a:r>
            <a:r>
              <a:rPr dirty="0" lang="en-US"/>
              <a:t> challenges.</a:t>
            </a:r>
            <a:endParaRPr dirty="0" lang="en-IN"/>
          </a:p>
          <a:p>
            <a:r>
              <a:rPr b="1" dirty="0" lang="en-IN"/>
              <a:t>4. </a:t>
            </a:r>
            <a:r>
              <a:rPr b="1" dirty="0" lang="en-US"/>
              <a:t>Boost</a:t>
            </a:r>
            <a:r>
              <a:rPr dirty="0" lang="en-US"/>
              <a:t> </a:t>
            </a:r>
            <a:r>
              <a:rPr b="1" dirty="0" lang="en-IN"/>
              <a:t>productivity: </a:t>
            </a:r>
            <a:r>
              <a:rPr dirty="0" lang="en-US"/>
              <a:t>Optimize workforce planning, reduce costs, and increase overall business performance.</a:t>
            </a:r>
            <a:endParaRPr dirty="0" lang="en-IN"/>
          </a:p>
          <a:p>
            <a:r>
              <a:rPr b="1" dirty="0" lang="en-IN"/>
              <a:t>5. S</a:t>
            </a:r>
            <a:r>
              <a:rPr b="1" dirty="0" lang="en-US" err="1"/>
              <a:t>implify</a:t>
            </a:r>
            <a:r>
              <a:rPr dirty="0" lang="en-US"/>
              <a:t> </a:t>
            </a:r>
            <a:r>
              <a:rPr b="1" dirty="0" lang="en-US"/>
              <a:t>attendance</a:t>
            </a:r>
            <a:r>
              <a:rPr dirty="0" lang="en-US"/>
              <a:t> </a:t>
            </a:r>
            <a:r>
              <a:rPr b="1" dirty="0" lang="en-US"/>
              <a:t>tracking</a:t>
            </a:r>
            <a:r>
              <a:rPr b="1" dirty="0" lang="en-IN"/>
              <a:t>: </a:t>
            </a:r>
            <a:r>
              <a:rPr dirty="0" lang="en-IN"/>
              <a:t>Integrate </a:t>
            </a:r>
            <a:r>
              <a:rPr dirty="0" lang="en-US"/>
              <a:t> with existing HR systems for effortless data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8" name="TextBox 3"/>
          <p:cNvSpPr txBox="1"/>
          <p:nvPr/>
        </p:nvSpPr>
        <p:spPr>
          <a:xfrm>
            <a:off x="1303734" y="1510584"/>
            <a:ext cx="6107906" cy="2862322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1. E</a:t>
            </a:r>
            <a:r>
              <a:rPr b="1" dirty="0" lang="en-US" err="1"/>
              <a:t>mployee</a:t>
            </a:r>
            <a:r>
              <a:rPr dirty="0" lang="en-US"/>
              <a:t> </a:t>
            </a:r>
            <a:r>
              <a:rPr b="1" dirty="0" lang="en-IN"/>
              <a:t>Attendance</a:t>
            </a:r>
            <a:r>
              <a:rPr dirty="0" lang="en-IN"/>
              <a:t> </a:t>
            </a:r>
            <a:r>
              <a:rPr b="1" dirty="0" lang="en-IN"/>
              <a:t>:</a:t>
            </a:r>
            <a:r>
              <a:rPr dirty="0" lang="en-US"/>
              <a:t> Daily attendance records (Employee ID, Date, Attendance Status)</a:t>
            </a:r>
            <a:endParaRPr dirty="0" lang="en-IN"/>
          </a:p>
          <a:p>
            <a:r>
              <a:rPr b="1" dirty="0" lang="en-IN"/>
              <a:t>2. </a:t>
            </a:r>
            <a:r>
              <a:rPr b="1" dirty="0" lang="en-US"/>
              <a:t>Employee</a:t>
            </a:r>
            <a:r>
              <a:rPr dirty="0" lang="en-US"/>
              <a:t> </a:t>
            </a:r>
            <a:r>
              <a:rPr b="1" dirty="0" lang="en-IN"/>
              <a:t>Info: </a:t>
            </a:r>
            <a:r>
              <a:rPr dirty="0" lang="en-US"/>
              <a:t>Basic employee information (Employee ID, Name, Job Title, Department)</a:t>
            </a:r>
            <a:endParaRPr dirty="0" lang="en-IN"/>
          </a:p>
          <a:p>
            <a:r>
              <a:rPr b="1" dirty="0" lang="en-IN"/>
              <a:t>3. </a:t>
            </a:r>
            <a:r>
              <a:rPr b="1" dirty="0" lang="en-US"/>
              <a:t>Attendance</a:t>
            </a:r>
            <a:r>
              <a:rPr dirty="0" lang="en-US"/>
              <a:t> </a:t>
            </a:r>
            <a:r>
              <a:rPr b="1" dirty="0" lang="en-US"/>
              <a:t>Trends</a:t>
            </a:r>
            <a:r>
              <a:rPr b="1" dirty="0" lang="en-IN"/>
              <a:t>: </a:t>
            </a:r>
            <a:r>
              <a:rPr dirty="0" lang="en-US"/>
              <a:t>Aggregated attendance data (Date, Total Present, Total Absent, etc.)</a:t>
            </a:r>
            <a:endParaRPr dirty="0" lang="en-IN"/>
          </a:p>
          <a:p>
            <a:r>
              <a:rPr b="1" dirty="0" lang="en-IN"/>
              <a:t>4. Ab</a:t>
            </a:r>
            <a:r>
              <a:rPr b="1" dirty="0" lang="en-US" err="1"/>
              <a:t>sences</a:t>
            </a:r>
            <a:r>
              <a:rPr dirty="0" lang="en-US"/>
              <a:t> </a:t>
            </a:r>
            <a:r>
              <a:rPr b="1" dirty="0" lang="en-US"/>
              <a:t>Reasons</a:t>
            </a:r>
            <a:r>
              <a:rPr b="1" dirty="0" lang="en-IN"/>
              <a:t>: </a:t>
            </a:r>
            <a:r>
              <a:rPr dirty="0" lang="en-IN"/>
              <a:t>Reasons </a:t>
            </a:r>
            <a:r>
              <a:rPr dirty="0" lang="en-US"/>
              <a:t> for absences (Reason, Frequency, Percentage)</a:t>
            </a:r>
            <a:endParaRPr dirty="0" lang="en-IN"/>
          </a:p>
          <a:p>
            <a:r>
              <a:rPr b="1" dirty="0" lang="en-IN"/>
              <a:t>5. </a:t>
            </a:r>
            <a:r>
              <a:rPr b="1" dirty="0" lang="en-US"/>
              <a:t>Employee</a:t>
            </a:r>
            <a:r>
              <a:rPr dirty="0" lang="en-US"/>
              <a:t> </a:t>
            </a:r>
            <a:r>
              <a:rPr b="1" dirty="0" lang="en-US"/>
              <a:t>Performance</a:t>
            </a:r>
            <a:r>
              <a:rPr b="1" dirty="0" lang="en-IN"/>
              <a:t>: </a:t>
            </a:r>
            <a:r>
              <a:rPr dirty="0" lang="en-US"/>
              <a:t>Performance ratings (Employee ID, Performance Rating, Review Date)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10"/>
          <p:cNvSpPr txBox="1"/>
          <p:nvPr/>
        </p:nvSpPr>
        <p:spPr>
          <a:xfrm>
            <a:off x="2526030" y="1886718"/>
            <a:ext cx="5626179" cy="2031325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IN"/>
              <a:t>1.</a:t>
            </a:r>
            <a:r>
              <a:rPr dirty="0" lang="en-US"/>
              <a:t> </a:t>
            </a:r>
            <a:r>
              <a:rPr b="1" dirty="0" lang="en-US"/>
              <a:t>Interactive</a:t>
            </a:r>
            <a:r>
              <a:rPr dirty="0" lang="en-US"/>
              <a:t> </a:t>
            </a:r>
            <a:r>
              <a:rPr b="1" dirty="0" lang="en-US" err="1"/>
              <a:t>Heatmap</a:t>
            </a:r>
            <a:r>
              <a:rPr dirty="0" lang="en-US"/>
              <a:t>: Visualize attendance </a:t>
            </a:r>
            <a:r>
              <a:rPr dirty="0" lang="en-IN"/>
              <a:t>patterns</a:t>
            </a:r>
          </a:p>
          <a:p>
            <a:r>
              <a:rPr b="1" dirty="0" lang="en-IN"/>
              <a:t>2.</a:t>
            </a:r>
            <a:r>
              <a:rPr dirty="0" lang="en-US"/>
              <a:t> </a:t>
            </a:r>
            <a:r>
              <a:rPr b="1" dirty="0" lang="en-US"/>
              <a:t>AI-powered</a:t>
            </a:r>
            <a:r>
              <a:rPr dirty="0" lang="en-US"/>
              <a:t> </a:t>
            </a:r>
            <a:r>
              <a:rPr b="1" dirty="0" lang="en-US"/>
              <a:t>Insights</a:t>
            </a:r>
            <a:r>
              <a:rPr dirty="0" lang="en-US"/>
              <a:t>: Predictive analytics for </a:t>
            </a:r>
            <a:r>
              <a:rPr dirty="0" lang="en-IN"/>
              <a:t>attendance</a:t>
            </a:r>
          </a:p>
          <a:p>
            <a:r>
              <a:rPr dirty="0" lang="en-US"/>
              <a:t> </a:t>
            </a:r>
            <a:r>
              <a:rPr b="1" dirty="0" lang="en-IN"/>
              <a:t>3.</a:t>
            </a:r>
            <a:r>
              <a:rPr b="1" dirty="0" lang="en-US"/>
              <a:t>Real-time</a:t>
            </a:r>
            <a:r>
              <a:rPr dirty="0" lang="en-US"/>
              <a:t> </a:t>
            </a:r>
            <a:r>
              <a:rPr b="1" dirty="0" lang="en-US"/>
              <a:t>Alerts</a:t>
            </a:r>
            <a:r>
              <a:rPr dirty="0" lang="en-US"/>
              <a:t>: Swift response to attendance issues </a:t>
            </a:r>
            <a:endParaRPr b="1" dirty="0" lang="en-IN"/>
          </a:p>
          <a:p>
            <a:r>
              <a:rPr b="1" dirty="0" lang="en-IN"/>
              <a:t> 4.</a:t>
            </a:r>
            <a:r>
              <a:rPr b="1" dirty="0" lang="en-US"/>
              <a:t>Employee</a:t>
            </a:r>
            <a:r>
              <a:rPr dirty="0" lang="en-US"/>
              <a:t> </a:t>
            </a:r>
            <a:r>
              <a:rPr b="1" dirty="0" lang="en-US"/>
              <a:t>Engagement</a:t>
            </a:r>
            <a:r>
              <a:rPr dirty="0" lang="en-US"/>
              <a:t> </a:t>
            </a:r>
            <a:r>
              <a:rPr b="1" dirty="0" lang="en-US"/>
              <a:t>Portal</a:t>
            </a:r>
            <a:r>
              <a:rPr dirty="0" lang="en-US"/>
              <a:t>: Easy access to attendance records</a:t>
            </a:r>
            <a:endParaRPr dirty="0" lang="en-IN"/>
          </a:p>
          <a:p>
            <a:r>
              <a:rPr b="1" dirty="0" lang="en-IN"/>
              <a:t>5.</a:t>
            </a:r>
            <a:r>
              <a:rPr dirty="0" lang="en-US"/>
              <a:t> </a:t>
            </a:r>
            <a:r>
              <a:rPr b="1" dirty="0" lang="en-US"/>
              <a:t>Data-Driven</a:t>
            </a:r>
            <a:r>
              <a:rPr dirty="0" lang="en-US"/>
              <a:t> </a:t>
            </a:r>
            <a:r>
              <a:rPr b="1" dirty="0" lang="en-US"/>
              <a:t>Storytelling</a:t>
            </a:r>
            <a:r>
              <a:rPr dirty="0" lang="en-US"/>
              <a:t>: Turn data into actionable stories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917305835847</cp:lastModifiedBy>
  <dcterms:created xsi:type="dcterms:W3CDTF">2024-03-29T04:07:22Z</dcterms:created>
  <dcterms:modified xsi:type="dcterms:W3CDTF">2024-09-09T05:02:48Z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541a1ed32cba481081dacfb052cdd41a</vt:lpwstr>
  </property>
</Properties>
</file>