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lat\Desktop\naan%20mudhalvan%20employee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employee data set.xlsx]pivot table and chart!PivotTable1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 and chart'!$B$3:$B$4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 and chart'!$A$5:$A$15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chart'!$B$5:$B$15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9A-4869-9CB3-D6F7E8C64AA0}"/>
            </c:ext>
          </c:extLst>
        </c:ser>
        <c:ser>
          <c:idx val="1"/>
          <c:order val="1"/>
          <c:tx>
            <c:strRef>
              <c:f>'pivot table and chart'!$C$3:$C$4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 and chart'!$A$5:$A$15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chart'!$C$5:$C$15</c:f>
              <c:numCache>
                <c:formatCode>General</c:formatCode>
                <c:ptCount val="10"/>
                <c:pt idx="0">
                  <c:v>1</c:v>
                </c:pt>
                <c:pt idx="1">
                  <c:v>8</c:v>
                </c:pt>
                <c:pt idx="2">
                  <c:v>5</c:v>
                </c:pt>
                <c:pt idx="3">
                  <c:v>7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9A-4869-9CB3-D6F7E8C64AA0}"/>
            </c:ext>
          </c:extLst>
        </c:ser>
        <c:ser>
          <c:idx val="2"/>
          <c:order val="2"/>
          <c:tx>
            <c:strRef>
              <c:f>'pivot table and chart'!$D$3:$D$4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 and chart'!$A$5:$A$15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chart'!$D$5:$D$15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9A-4869-9CB3-D6F7E8C64AA0}"/>
            </c:ext>
          </c:extLst>
        </c:ser>
        <c:ser>
          <c:idx val="3"/>
          <c:order val="3"/>
          <c:tx>
            <c:strRef>
              <c:f>'pivot table and chart'!$E$3:$E$4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 and chart'!$A$5:$A$15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chart'!$E$5:$E$15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9A-4869-9CB3-D6F7E8C64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48814639"/>
        <c:axId val="1548797839"/>
      </c:barChart>
      <c:catAx>
        <c:axId val="1548814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797839"/>
        <c:crosses val="autoZero"/>
        <c:auto val="1"/>
        <c:lblAlgn val="ctr"/>
        <c:lblOffset val="100"/>
        <c:noMultiLvlLbl val="0"/>
      </c:catAx>
      <c:valAx>
        <c:axId val="1548797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814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N. Lalitha</a:t>
            </a:r>
          </a:p>
          <a:p>
            <a:r>
              <a:rPr lang="en-US" sz="2400" dirty="0"/>
              <a:t>REGISTER NO: 312220178 </a:t>
            </a:r>
            <a:r>
              <a:rPr lang="en-US" sz="2400"/>
              <a:t>(asunm1723312220178)</a:t>
            </a:r>
            <a:endParaRPr lang="en-US" sz="2400" dirty="0"/>
          </a:p>
          <a:p>
            <a:r>
              <a:rPr lang="en-US" sz="2400" dirty="0"/>
              <a:t>DEPARTMENT: Commerce (III – BCOM A AND F)</a:t>
            </a:r>
          </a:p>
          <a:p>
            <a:r>
              <a:rPr lang="en-US" sz="2400" dirty="0"/>
              <a:t>COLLEGE:  </a:t>
            </a:r>
            <a:r>
              <a:rPr lang="en-US" sz="2400" dirty="0" err="1"/>
              <a:t>Jeppiaar</a:t>
            </a:r>
            <a:r>
              <a:rPr lang="en-US" sz="2400" dirty="0"/>
              <a:t>  College of Arts and Science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804025" cy="45352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IN" sz="4800" b="1" spc="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</a:pPr>
            <a:r>
              <a:rPr lang="en-US" sz="2400" dirty="0">
                <a:latin typeface="Trebuchet MS"/>
                <a:cs typeface="Trebuchet MS"/>
              </a:rPr>
              <a:t> Prepare Data: Clean and format employee sales data in Excel.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</a:pPr>
            <a:r>
              <a:rPr lang="en-US" sz="2400" dirty="0">
                <a:latin typeface="Trebuchet MS"/>
                <a:cs typeface="Trebuchet MS"/>
              </a:rPr>
              <a:t> Score Employee Performance: Assign weights to sales metrics and calculate overall score.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</a:pPr>
            <a:r>
              <a:rPr lang="en-US" sz="2400" dirty="0" err="1">
                <a:latin typeface="Trebuchet MS"/>
                <a:cs typeface="Trebuchet MS"/>
              </a:rPr>
              <a:t>Analyse</a:t>
            </a:r>
            <a:r>
              <a:rPr lang="en-US" sz="2400" dirty="0">
                <a:latin typeface="Trebuchet MS"/>
                <a:cs typeface="Trebuchet MS"/>
              </a:rPr>
              <a:t> Trends: Identify top performers and areas for improvement.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Trebuchet MS"/>
                <a:cs typeface="Trebuchet MS"/>
              </a:rPr>
              <a:t>Excel Tools:-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Trebuchet MS"/>
                <a:cs typeface="Trebuchet MS"/>
              </a:rPr>
              <a:t>  Pivot tables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Trebuchet MS"/>
                <a:cs typeface="Trebuchet MS"/>
              </a:rPr>
              <a:t>  Charts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Trebuchet MS"/>
                <a:cs typeface="Trebuchet MS"/>
              </a:rPr>
              <a:t>  FORMULA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E845EA9-631B-9904-5D7D-F0A4BEFF1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233271"/>
              </p:ext>
            </p:extLst>
          </p:nvPr>
        </p:nvGraphicFramePr>
        <p:xfrm>
          <a:off x="1905000" y="1501588"/>
          <a:ext cx="8305799" cy="3854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681335" cy="25853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in Excel helps businesses: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Identify top performers and areas for improvement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Enhance sales skills and strategy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Boost employee engagement and business growth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valuable tool for driving success.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7333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r>
              <a:rPr lang="en-US" sz="2400" spc="10" dirty="0"/>
              <a:t>Difficulty in effectively tracking and analyzing employee job performance metrics, such as sales numbers, customer satisfaction, and productivity, leading to:- </a:t>
            </a:r>
            <a:br>
              <a:rPr lang="en-US" sz="2400" spc="10" dirty="0"/>
            </a:br>
            <a:r>
              <a:rPr lang="en-US" sz="2400" spc="10" dirty="0"/>
              <a:t>       Inaccurate performance evaluations</a:t>
            </a:r>
            <a:br>
              <a:rPr lang="en-US" sz="2400" spc="10" dirty="0"/>
            </a:br>
            <a:r>
              <a:rPr lang="en-US" sz="2400" spc="10" dirty="0"/>
              <a:t>       Ineffective training and development programs</a:t>
            </a:r>
            <a:br>
              <a:rPr lang="en-US" sz="2400" spc="10" dirty="0"/>
            </a:br>
            <a:r>
              <a:rPr lang="en-US" sz="2400" spc="10" dirty="0"/>
              <a:t>       Poor sales strategies and resource allocation</a:t>
            </a: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31329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r>
              <a:rPr lang="en-US" sz="2000" spc="-20" dirty="0"/>
              <a:t> Title: Employee Performance Analysis using Excel</a:t>
            </a:r>
            <a:br>
              <a:rPr lang="en-US" sz="2000" spc="-20" dirty="0"/>
            </a:br>
            <a:r>
              <a:rPr lang="en-US" sz="2000" spc="-20" dirty="0"/>
              <a:t>Objective: Analyze employee performance with Excel</a:t>
            </a:r>
            <a:br>
              <a:rPr lang="en-US" sz="2000" spc="-20" dirty="0"/>
            </a:br>
            <a:r>
              <a:rPr lang="en-US" sz="2000" spc="-20" dirty="0"/>
              <a:t>Deliverables: Excel framework, dashboards, automated reports</a:t>
            </a:r>
            <a:br>
              <a:rPr lang="en-US" sz="2000" spc="-20" dirty="0"/>
            </a:br>
            <a:r>
              <a:rPr lang="en-US" sz="2000" spc="-20" dirty="0"/>
              <a:t>Benefits: Accurate analysis, improved decisions, increased engagement</a:t>
            </a:r>
            <a:endParaRPr sz="2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219200" y="1905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410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r>
              <a:rPr lang="en-US" sz="2400" spc="5" dirty="0"/>
              <a:t> 1. HR Managers: To track employee performance, identify training needs, and make informed decisions.</a:t>
            </a:r>
            <a:br>
              <a:rPr lang="en-US" sz="2400" spc="5" dirty="0"/>
            </a:br>
            <a:r>
              <a:rPr lang="en-US" sz="2400" spc="5" dirty="0"/>
              <a:t>2. Supervisors/Team Leads: To monitor team performance, provide feedback, and coach employees.</a:t>
            </a:r>
            <a:br>
              <a:rPr lang="en-US" sz="2400" spc="5" dirty="0"/>
            </a:br>
            <a:r>
              <a:rPr lang="en-US" sz="2400" spc="5" dirty="0"/>
              <a:t>3. Department Managers: To evaluate departmental performance, set goals, and allocate resources.</a:t>
            </a:r>
            <a:endParaRPr sz="24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8837" y="711106"/>
            <a:ext cx="9763125" cy="21063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lang="en-IN" sz="3600" spc="-30" dirty="0"/>
              <a:t>I</a:t>
            </a:r>
            <a:r>
              <a:rPr lang="en-IN" sz="3600" spc="-35" dirty="0"/>
              <a:t>T</a:t>
            </a:r>
            <a:r>
              <a:rPr lang="en-IN" sz="3600" spc="-30" dirty="0"/>
              <a:t>I0N</a:t>
            </a:r>
            <a:br>
              <a:rPr lang="en-IN" sz="3600" spc="-30" dirty="0"/>
            </a:br>
            <a:r>
              <a:rPr lang="en-IN" sz="2000" spc="-30" dirty="0"/>
              <a:t>CONDITIONAL FORMATTING – MISSING</a:t>
            </a:r>
            <a:br>
              <a:rPr lang="en-IN" sz="2000" spc="-30" dirty="0"/>
            </a:br>
            <a:r>
              <a:rPr lang="en-IN" sz="2000" spc="-30" dirty="0"/>
              <a:t>FILTER – REMOVE</a:t>
            </a:r>
            <a:br>
              <a:rPr lang="en-IN" sz="2000" spc="-30" dirty="0"/>
            </a:br>
            <a:r>
              <a:rPr lang="en-IN" sz="2000" spc="-30" dirty="0"/>
              <a:t>FORMULA – PERFORMANCE</a:t>
            </a:r>
            <a:br>
              <a:rPr lang="en-IN" sz="2000" spc="-30" dirty="0"/>
            </a:br>
            <a:r>
              <a:rPr lang="en-IN" sz="2000" spc="-30" dirty="0"/>
              <a:t>PIVOT – SUMMARY</a:t>
            </a:r>
            <a:br>
              <a:rPr lang="en-IN" sz="2000" spc="-30" dirty="0"/>
            </a:br>
            <a:r>
              <a:rPr lang="en-IN" sz="2000" spc="-30" dirty="0"/>
              <a:t>GRAPH – DATA VISUALISATION</a:t>
            </a:r>
            <a:endParaRPr sz="24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sz="2000" dirty="0"/>
              <a:t>EMPLOYEE – KAGGLE</a:t>
            </a:r>
            <a:br>
              <a:rPr lang="en-IN" sz="2000" dirty="0"/>
            </a:br>
            <a:r>
              <a:rPr lang="en-IN" sz="2000" dirty="0"/>
              <a:t>26 – FEATURES</a:t>
            </a:r>
            <a:br>
              <a:rPr lang="en-IN" sz="2000" dirty="0"/>
            </a:br>
            <a:r>
              <a:rPr lang="en-IN" sz="2000" dirty="0"/>
              <a:t>9 – FEATURES</a:t>
            </a:r>
            <a:br>
              <a:rPr lang="en-IN" sz="2000" dirty="0"/>
            </a:br>
            <a:r>
              <a:rPr lang="en-IN" sz="2000" dirty="0"/>
              <a:t>EMPLOYEE ID – NUMERIC</a:t>
            </a:r>
            <a:br>
              <a:rPr lang="en-IN" sz="2000" dirty="0"/>
            </a:br>
            <a:r>
              <a:rPr lang="en-IN" sz="2000" dirty="0"/>
              <a:t>FIRST NAME – TEXT</a:t>
            </a:r>
            <a:br>
              <a:rPr lang="en-IN" sz="2000" dirty="0"/>
            </a:br>
            <a:r>
              <a:rPr lang="en-IN" sz="2000" dirty="0"/>
              <a:t>LAST NAME – TEXT</a:t>
            </a:r>
            <a:br>
              <a:rPr lang="en-IN" sz="2000" dirty="0"/>
            </a:br>
            <a:r>
              <a:rPr lang="en-IN" sz="2000" dirty="0"/>
              <a:t>BUSINESS UNIT – TEXT</a:t>
            </a:r>
            <a:br>
              <a:rPr lang="en-IN" sz="2000" dirty="0"/>
            </a:br>
            <a:r>
              <a:rPr lang="en-IN" sz="2000" dirty="0"/>
              <a:t>EMPLOYEE STATUS – TEXT</a:t>
            </a:r>
            <a:br>
              <a:rPr lang="en-IN" sz="2000" dirty="0"/>
            </a:br>
            <a:r>
              <a:rPr lang="en-IN" sz="2000" dirty="0"/>
              <a:t>EMPLOYEE TYPE – TEXT</a:t>
            </a:r>
            <a:br>
              <a:rPr lang="en-IN" sz="2000" dirty="0"/>
            </a:br>
            <a:r>
              <a:rPr lang="en-IN" sz="2000" dirty="0"/>
              <a:t>EMPLOYEE CLASSIFICATION TYPE – TEXT</a:t>
            </a:r>
            <a:br>
              <a:rPr lang="en-IN" sz="2000" dirty="0"/>
            </a:br>
            <a:r>
              <a:rPr lang="en-IN" sz="2000" dirty="0"/>
              <a:t>GENDER CODE – TEXT</a:t>
            </a:r>
            <a:br>
              <a:rPr lang="en-IN" sz="2000" dirty="0"/>
            </a:br>
            <a:r>
              <a:rPr lang="en-IN" sz="2000" dirty="0"/>
              <a:t>PERFORMANCE SCORE – TEXT</a:t>
            </a:r>
            <a:br>
              <a:rPr lang="en-IN" sz="2000" dirty="0"/>
            </a:br>
            <a:r>
              <a:rPr lang="en-IN" sz="2000" dirty="0"/>
              <a:t>CURRENT EMPLOYEE RATING – NUMERIC</a:t>
            </a:r>
            <a:br>
              <a:rPr lang="en-IN" sz="2000" dirty="0"/>
            </a:br>
            <a:r>
              <a:rPr lang="en-IN" sz="2000" dirty="0"/>
              <a:t>PERFORMANCE LEVEL - TEXT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/>
              <a:t>THE</a:t>
            </a:r>
            <a:r>
              <a:rPr sz="4000" spc="20" dirty="0"/>
              <a:t> </a:t>
            </a:r>
            <a:r>
              <a:rPr lang="en-US" sz="4000" spc="20" dirty="0"/>
              <a:t>"</a:t>
            </a:r>
            <a:r>
              <a:rPr sz="4000" spc="10" dirty="0"/>
              <a:t>WOW</a:t>
            </a:r>
            <a:r>
              <a:rPr lang="en-US" sz="4000" spc="10" dirty="0"/>
              <a:t>"</a:t>
            </a:r>
            <a:r>
              <a:rPr sz="4000" spc="85" dirty="0"/>
              <a:t> </a:t>
            </a:r>
            <a:r>
              <a:rPr sz="4000" spc="10" dirty="0"/>
              <a:t>IN</a:t>
            </a:r>
            <a:r>
              <a:rPr sz="4000" spc="-5" dirty="0"/>
              <a:t> </a:t>
            </a:r>
            <a:r>
              <a:rPr sz="4000" spc="15" dirty="0"/>
              <a:t>OUR</a:t>
            </a:r>
            <a:r>
              <a:rPr sz="4000" spc="-10" dirty="0"/>
              <a:t> </a:t>
            </a:r>
            <a:r>
              <a:rPr sz="4000" spc="20" dirty="0"/>
              <a:t>SOLUTION</a:t>
            </a:r>
            <a:br>
              <a:rPr lang="en-IN" sz="4000" spc="20" dirty="0"/>
            </a:b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33399" y="1380321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PERFORMANCE LEVEL =IFS(Z8&gt;=5,”VERY HIGH”,Z8&gt;=4,”HIGH”,Z8&gt;=3”MED”,TRUE,”LOW”)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467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Difficulty in effectively tracking and analyzing employee job performance metrics, such as sales numbers, customer satisfaction, and productivity, leading to:-         Inaccurate performance evaluations        Ineffective training and development programs        Poor sales strategies and resource allocation</vt:lpstr>
      <vt:lpstr>PROJECT OVERVIEW  Title: Employee Performance Analysis using Excel Objective: Analyze employee performance with Excel Deliverables: Excel framework, dashboards, automated reports Benefits: Accurate analysis, improved decisions, increased engagement</vt:lpstr>
      <vt:lpstr>WHO ARE THE END USERS? 1. HR Managers: To track employee performance, identify training needs, and make informed decisions. 2. Supervisors/Team Leads: To monitor team performance, provide feedback, and coach employees. 3. Department Managers: To evaluate departmental performance, set goals, and allocate resources.</vt:lpstr>
      <vt:lpstr>OUR SOLUTION AND ITS VALUE PROPOSITI0N CONDITIONAL FORMATTING – MISSING FILTER – REMOVE FORMULA – PERFORMANCE PIVOT – SUMMARY GRAPH – DATA VISUALISATION</vt:lpstr>
      <vt:lpstr>Dataset Description EMPLOYEE – KAGGLE 26 – FEATURES 9 – FEATURES EMPLOYEE ID – NUMERIC FIRST NAME – TEXT LAST NAME – TEXT BUSINESS UNIT – TEXT EMPLOYEE STATUS – TEXT EMPLOYEE TYPE – TEXT EMPLOYEE CLASSIFICATION TYPE – TEXT GENDER CODE – TEXT PERFORMANCE SCORE – TEXT CURRENT EMPLOYEE RATING – NUMERIC PERFORMANCE LEVEL - TEXT</vt:lpstr>
      <vt:lpstr>THE "WOW" IN OUR SOLUTION </vt:lpstr>
      <vt:lpstr>PowerPoint Presentation</vt:lpstr>
      <vt:lpstr>RESULTS</vt:lpstr>
      <vt:lpstr>Conclusion Employee performance analysis in Excel helps businesses:            Identify top performers and areas for improvement            Enhance sales skills and strategy            Boost employee engagement and business growth It's a valuable tool for driving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Malathi N</cp:lastModifiedBy>
  <cp:revision>20</cp:revision>
  <dcterms:created xsi:type="dcterms:W3CDTF">2024-03-29T15:07:22Z</dcterms:created>
  <dcterms:modified xsi:type="dcterms:W3CDTF">2024-09-01T07:05:50Z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