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71" r:id="rId7"/>
    <p:sldId id="260" r:id="rId8"/>
    <p:sldId id="261" r:id="rId9"/>
    <p:sldId id="262" r:id="rId10"/>
    <p:sldId id="263" r:id="rId11"/>
    <p:sldId id="264" r:id="rId12"/>
    <p:sldId id="265" r:id="rId13"/>
    <p:sldId id="266" r:id="rId14"/>
    <p:sldId id="267" r:id="rId15"/>
    <p:sldId id="269"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5AE1-A7C9-17EB-D351-65041F4AA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D2FC10-C121-54C8-FD8A-CF2A3538AC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EA8AB6-BFDC-FEF9-83E2-33F9EBDE094F}"/>
              </a:ext>
            </a:extLst>
          </p:cNvPr>
          <p:cNvSpPr>
            <a:spLocks noGrp="1"/>
          </p:cNvSpPr>
          <p:nvPr>
            <p:ph type="dt" sz="half" idx="10"/>
          </p:nvPr>
        </p:nvSpPr>
        <p:spPr/>
        <p:txBody>
          <a:bodyPr/>
          <a:lstStyle/>
          <a:p>
            <a:fld id="{47289B65-9F11-4ED7-8367-E69B79E97675}" type="datetimeFigureOut">
              <a:rPr lang="en-IN" smtClean="0"/>
              <a:t>08-02-2023</a:t>
            </a:fld>
            <a:endParaRPr lang="en-IN"/>
          </a:p>
        </p:txBody>
      </p:sp>
      <p:sp>
        <p:nvSpPr>
          <p:cNvPr id="5" name="Footer Placeholder 4">
            <a:extLst>
              <a:ext uri="{FF2B5EF4-FFF2-40B4-BE49-F238E27FC236}">
                <a16:creationId xmlns:a16="http://schemas.microsoft.com/office/drawing/2014/main" id="{EDE8D9BE-E40B-DAD3-8BFB-3BBDF71BEA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873F20-0987-4501-4556-0007C9EB2265}"/>
              </a:ext>
            </a:extLst>
          </p:cNvPr>
          <p:cNvSpPr>
            <a:spLocks noGrp="1"/>
          </p:cNvSpPr>
          <p:nvPr>
            <p:ph type="sldNum" sz="quarter" idx="12"/>
          </p:nvPr>
        </p:nvSpPr>
        <p:spPr/>
        <p:txBody>
          <a:bodyPr/>
          <a:lstStyle/>
          <a:p>
            <a:fld id="{010BE898-489E-45F5-B281-2B8520D63F05}" type="slidenum">
              <a:rPr lang="en-IN" smtClean="0"/>
              <a:t>‹#›</a:t>
            </a:fld>
            <a:endParaRPr lang="en-IN"/>
          </a:p>
        </p:txBody>
      </p:sp>
    </p:spTree>
    <p:extLst>
      <p:ext uri="{BB962C8B-B14F-4D97-AF65-F5344CB8AC3E}">
        <p14:creationId xmlns:p14="http://schemas.microsoft.com/office/powerpoint/2010/main" val="137863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D342-21C5-8405-E01C-5BA4CB0A03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437D67-4468-2323-75C4-8A2A3D565C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97E719-1582-3D28-74A4-5CA9BCDB419A}"/>
              </a:ext>
            </a:extLst>
          </p:cNvPr>
          <p:cNvSpPr>
            <a:spLocks noGrp="1"/>
          </p:cNvSpPr>
          <p:nvPr>
            <p:ph type="dt" sz="half" idx="10"/>
          </p:nvPr>
        </p:nvSpPr>
        <p:spPr/>
        <p:txBody>
          <a:bodyPr/>
          <a:lstStyle/>
          <a:p>
            <a:fld id="{47289B65-9F11-4ED7-8367-E69B79E97675}" type="datetimeFigureOut">
              <a:rPr lang="en-IN" smtClean="0"/>
              <a:t>08-02-2023</a:t>
            </a:fld>
            <a:endParaRPr lang="en-IN"/>
          </a:p>
        </p:txBody>
      </p:sp>
      <p:sp>
        <p:nvSpPr>
          <p:cNvPr id="5" name="Footer Placeholder 4">
            <a:extLst>
              <a:ext uri="{FF2B5EF4-FFF2-40B4-BE49-F238E27FC236}">
                <a16:creationId xmlns:a16="http://schemas.microsoft.com/office/drawing/2014/main" id="{0823E4AE-B4E4-497A-33B2-9A51B30907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43ED4-55FB-8BB1-0739-1A3617E526DE}"/>
              </a:ext>
            </a:extLst>
          </p:cNvPr>
          <p:cNvSpPr>
            <a:spLocks noGrp="1"/>
          </p:cNvSpPr>
          <p:nvPr>
            <p:ph type="sldNum" sz="quarter" idx="12"/>
          </p:nvPr>
        </p:nvSpPr>
        <p:spPr/>
        <p:txBody>
          <a:bodyPr/>
          <a:lstStyle/>
          <a:p>
            <a:fld id="{010BE898-489E-45F5-B281-2B8520D63F05}" type="slidenum">
              <a:rPr lang="en-IN" smtClean="0"/>
              <a:t>‹#›</a:t>
            </a:fld>
            <a:endParaRPr lang="en-IN"/>
          </a:p>
        </p:txBody>
      </p:sp>
    </p:spTree>
    <p:extLst>
      <p:ext uri="{BB962C8B-B14F-4D97-AF65-F5344CB8AC3E}">
        <p14:creationId xmlns:p14="http://schemas.microsoft.com/office/powerpoint/2010/main" val="464763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F00E5A-D63B-A2B4-1C86-781E0D0619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C07755-3142-BF34-59B0-D55495B33E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934E46-5FAD-B51E-EE23-3CDDA8AF1CE9}"/>
              </a:ext>
            </a:extLst>
          </p:cNvPr>
          <p:cNvSpPr>
            <a:spLocks noGrp="1"/>
          </p:cNvSpPr>
          <p:nvPr>
            <p:ph type="dt" sz="half" idx="10"/>
          </p:nvPr>
        </p:nvSpPr>
        <p:spPr/>
        <p:txBody>
          <a:bodyPr/>
          <a:lstStyle/>
          <a:p>
            <a:fld id="{47289B65-9F11-4ED7-8367-E69B79E97675}" type="datetimeFigureOut">
              <a:rPr lang="en-IN" smtClean="0"/>
              <a:t>08-02-2023</a:t>
            </a:fld>
            <a:endParaRPr lang="en-IN"/>
          </a:p>
        </p:txBody>
      </p:sp>
      <p:sp>
        <p:nvSpPr>
          <p:cNvPr id="5" name="Footer Placeholder 4">
            <a:extLst>
              <a:ext uri="{FF2B5EF4-FFF2-40B4-BE49-F238E27FC236}">
                <a16:creationId xmlns:a16="http://schemas.microsoft.com/office/drawing/2014/main" id="{9044AD15-9809-7520-6DD2-411127DF63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0B17E4-E707-6C09-E953-17C33C17A1EA}"/>
              </a:ext>
            </a:extLst>
          </p:cNvPr>
          <p:cNvSpPr>
            <a:spLocks noGrp="1"/>
          </p:cNvSpPr>
          <p:nvPr>
            <p:ph type="sldNum" sz="quarter" idx="12"/>
          </p:nvPr>
        </p:nvSpPr>
        <p:spPr/>
        <p:txBody>
          <a:bodyPr/>
          <a:lstStyle/>
          <a:p>
            <a:fld id="{010BE898-489E-45F5-B281-2B8520D63F05}" type="slidenum">
              <a:rPr lang="en-IN" smtClean="0"/>
              <a:t>‹#›</a:t>
            </a:fld>
            <a:endParaRPr lang="en-IN"/>
          </a:p>
        </p:txBody>
      </p:sp>
    </p:spTree>
    <p:extLst>
      <p:ext uri="{BB962C8B-B14F-4D97-AF65-F5344CB8AC3E}">
        <p14:creationId xmlns:p14="http://schemas.microsoft.com/office/powerpoint/2010/main" val="218230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B441-AEA2-7B59-89BD-14402E8B95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EB5098-B3AA-3FDD-44B6-2D394FDC0E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65EA00-7336-25E7-2599-783FBD5DC5DA}"/>
              </a:ext>
            </a:extLst>
          </p:cNvPr>
          <p:cNvSpPr>
            <a:spLocks noGrp="1"/>
          </p:cNvSpPr>
          <p:nvPr>
            <p:ph type="dt" sz="half" idx="10"/>
          </p:nvPr>
        </p:nvSpPr>
        <p:spPr/>
        <p:txBody>
          <a:bodyPr/>
          <a:lstStyle/>
          <a:p>
            <a:fld id="{47289B65-9F11-4ED7-8367-E69B79E97675}" type="datetimeFigureOut">
              <a:rPr lang="en-IN" smtClean="0"/>
              <a:t>08-02-2023</a:t>
            </a:fld>
            <a:endParaRPr lang="en-IN"/>
          </a:p>
        </p:txBody>
      </p:sp>
      <p:sp>
        <p:nvSpPr>
          <p:cNvPr id="5" name="Footer Placeholder 4">
            <a:extLst>
              <a:ext uri="{FF2B5EF4-FFF2-40B4-BE49-F238E27FC236}">
                <a16:creationId xmlns:a16="http://schemas.microsoft.com/office/drawing/2014/main" id="{D3127C0A-6566-C67B-1E12-7075017D6D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6A58FD-B261-D3EC-A6E2-ED1B83DAB105}"/>
              </a:ext>
            </a:extLst>
          </p:cNvPr>
          <p:cNvSpPr>
            <a:spLocks noGrp="1"/>
          </p:cNvSpPr>
          <p:nvPr>
            <p:ph type="sldNum" sz="quarter" idx="12"/>
          </p:nvPr>
        </p:nvSpPr>
        <p:spPr/>
        <p:txBody>
          <a:bodyPr/>
          <a:lstStyle/>
          <a:p>
            <a:fld id="{010BE898-489E-45F5-B281-2B8520D63F05}" type="slidenum">
              <a:rPr lang="en-IN" smtClean="0"/>
              <a:t>‹#›</a:t>
            </a:fld>
            <a:endParaRPr lang="en-IN"/>
          </a:p>
        </p:txBody>
      </p:sp>
    </p:spTree>
    <p:extLst>
      <p:ext uri="{BB962C8B-B14F-4D97-AF65-F5344CB8AC3E}">
        <p14:creationId xmlns:p14="http://schemas.microsoft.com/office/powerpoint/2010/main" val="126985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1A7D-7BD1-161B-9A42-8B0A4A4D76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E1B116-589E-0BE3-B4CF-B94C5B2D86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04A322-5830-EAD6-7125-5DDDC6B97328}"/>
              </a:ext>
            </a:extLst>
          </p:cNvPr>
          <p:cNvSpPr>
            <a:spLocks noGrp="1"/>
          </p:cNvSpPr>
          <p:nvPr>
            <p:ph type="dt" sz="half" idx="10"/>
          </p:nvPr>
        </p:nvSpPr>
        <p:spPr/>
        <p:txBody>
          <a:bodyPr/>
          <a:lstStyle/>
          <a:p>
            <a:fld id="{47289B65-9F11-4ED7-8367-E69B79E97675}" type="datetimeFigureOut">
              <a:rPr lang="en-IN" smtClean="0"/>
              <a:t>08-02-2023</a:t>
            </a:fld>
            <a:endParaRPr lang="en-IN"/>
          </a:p>
        </p:txBody>
      </p:sp>
      <p:sp>
        <p:nvSpPr>
          <p:cNvPr id="5" name="Footer Placeholder 4">
            <a:extLst>
              <a:ext uri="{FF2B5EF4-FFF2-40B4-BE49-F238E27FC236}">
                <a16:creationId xmlns:a16="http://schemas.microsoft.com/office/drawing/2014/main" id="{36597630-0CBD-04B7-5D95-9A4F65A8D1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3A83EB-D425-A64D-2B3C-BCC07B2596DF}"/>
              </a:ext>
            </a:extLst>
          </p:cNvPr>
          <p:cNvSpPr>
            <a:spLocks noGrp="1"/>
          </p:cNvSpPr>
          <p:nvPr>
            <p:ph type="sldNum" sz="quarter" idx="12"/>
          </p:nvPr>
        </p:nvSpPr>
        <p:spPr/>
        <p:txBody>
          <a:bodyPr/>
          <a:lstStyle/>
          <a:p>
            <a:fld id="{010BE898-489E-45F5-B281-2B8520D63F05}" type="slidenum">
              <a:rPr lang="en-IN" smtClean="0"/>
              <a:t>‹#›</a:t>
            </a:fld>
            <a:endParaRPr lang="en-IN"/>
          </a:p>
        </p:txBody>
      </p:sp>
    </p:spTree>
    <p:extLst>
      <p:ext uri="{BB962C8B-B14F-4D97-AF65-F5344CB8AC3E}">
        <p14:creationId xmlns:p14="http://schemas.microsoft.com/office/powerpoint/2010/main" val="2899714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C258-C980-F9B3-21FF-30F92E934A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D50EB9-4106-FE96-B7F5-45BE7FA528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20C1BA-7CB5-258B-55DA-EDBBC0A7D4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67363B-D945-3B27-5890-E807AC6FACD2}"/>
              </a:ext>
            </a:extLst>
          </p:cNvPr>
          <p:cNvSpPr>
            <a:spLocks noGrp="1"/>
          </p:cNvSpPr>
          <p:nvPr>
            <p:ph type="dt" sz="half" idx="10"/>
          </p:nvPr>
        </p:nvSpPr>
        <p:spPr/>
        <p:txBody>
          <a:bodyPr/>
          <a:lstStyle/>
          <a:p>
            <a:fld id="{47289B65-9F11-4ED7-8367-E69B79E97675}" type="datetimeFigureOut">
              <a:rPr lang="en-IN" smtClean="0"/>
              <a:t>08-02-2023</a:t>
            </a:fld>
            <a:endParaRPr lang="en-IN"/>
          </a:p>
        </p:txBody>
      </p:sp>
      <p:sp>
        <p:nvSpPr>
          <p:cNvPr id="6" name="Footer Placeholder 5">
            <a:extLst>
              <a:ext uri="{FF2B5EF4-FFF2-40B4-BE49-F238E27FC236}">
                <a16:creationId xmlns:a16="http://schemas.microsoft.com/office/drawing/2014/main" id="{9B45D53E-7828-883E-9256-34C1CCAE93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7E4802-23B2-73BB-ACBF-CF5485CD5D14}"/>
              </a:ext>
            </a:extLst>
          </p:cNvPr>
          <p:cNvSpPr>
            <a:spLocks noGrp="1"/>
          </p:cNvSpPr>
          <p:nvPr>
            <p:ph type="sldNum" sz="quarter" idx="12"/>
          </p:nvPr>
        </p:nvSpPr>
        <p:spPr/>
        <p:txBody>
          <a:bodyPr/>
          <a:lstStyle/>
          <a:p>
            <a:fld id="{010BE898-489E-45F5-B281-2B8520D63F05}" type="slidenum">
              <a:rPr lang="en-IN" smtClean="0"/>
              <a:t>‹#›</a:t>
            </a:fld>
            <a:endParaRPr lang="en-IN"/>
          </a:p>
        </p:txBody>
      </p:sp>
    </p:spTree>
    <p:extLst>
      <p:ext uri="{BB962C8B-B14F-4D97-AF65-F5344CB8AC3E}">
        <p14:creationId xmlns:p14="http://schemas.microsoft.com/office/powerpoint/2010/main" val="118425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C757-6EE0-3A57-CE94-B3E7B2C309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367449-BEBA-3138-7399-7EAD649FE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C23A06-FD4F-5243-9EE4-0B60E124E6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145001-C138-74FE-1281-E7D0056E1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D47E0E-26D0-9935-3423-F756E880D9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2C2603-07FA-76E3-3FAC-2BCAC0E083F5}"/>
              </a:ext>
            </a:extLst>
          </p:cNvPr>
          <p:cNvSpPr>
            <a:spLocks noGrp="1"/>
          </p:cNvSpPr>
          <p:nvPr>
            <p:ph type="dt" sz="half" idx="10"/>
          </p:nvPr>
        </p:nvSpPr>
        <p:spPr/>
        <p:txBody>
          <a:bodyPr/>
          <a:lstStyle/>
          <a:p>
            <a:fld id="{47289B65-9F11-4ED7-8367-E69B79E97675}" type="datetimeFigureOut">
              <a:rPr lang="en-IN" smtClean="0"/>
              <a:t>08-02-2023</a:t>
            </a:fld>
            <a:endParaRPr lang="en-IN"/>
          </a:p>
        </p:txBody>
      </p:sp>
      <p:sp>
        <p:nvSpPr>
          <p:cNvPr id="8" name="Footer Placeholder 7">
            <a:extLst>
              <a:ext uri="{FF2B5EF4-FFF2-40B4-BE49-F238E27FC236}">
                <a16:creationId xmlns:a16="http://schemas.microsoft.com/office/drawing/2014/main" id="{E51150BC-3B48-1270-533F-08B6F5D3FC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88C192-6EA4-D7FD-3581-12D282E9A9F6}"/>
              </a:ext>
            </a:extLst>
          </p:cNvPr>
          <p:cNvSpPr>
            <a:spLocks noGrp="1"/>
          </p:cNvSpPr>
          <p:nvPr>
            <p:ph type="sldNum" sz="quarter" idx="12"/>
          </p:nvPr>
        </p:nvSpPr>
        <p:spPr/>
        <p:txBody>
          <a:bodyPr/>
          <a:lstStyle/>
          <a:p>
            <a:fld id="{010BE898-489E-45F5-B281-2B8520D63F05}" type="slidenum">
              <a:rPr lang="en-IN" smtClean="0"/>
              <a:t>‹#›</a:t>
            </a:fld>
            <a:endParaRPr lang="en-IN"/>
          </a:p>
        </p:txBody>
      </p:sp>
    </p:spTree>
    <p:extLst>
      <p:ext uri="{BB962C8B-B14F-4D97-AF65-F5344CB8AC3E}">
        <p14:creationId xmlns:p14="http://schemas.microsoft.com/office/powerpoint/2010/main" val="156892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EB15-69EE-D5DD-DD29-65638B75EB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43CF36-5025-5191-0C0F-AEC0582AF3D0}"/>
              </a:ext>
            </a:extLst>
          </p:cNvPr>
          <p:cNvSpPr>
            <a:spLocks noGrp="1"/>
          </p:cNvSpPr>
          <p:nvPr>
            <p:ph type="dt" sz="half" idx="10"/>
          </p:nvPr>
        </p:nvSpPr>
        <p:spPr/>
        <p:txBody>
          <a:bodyPr/>
          <a:lstStyle/>
          <a:p>
            <a:fld id="{47289B65-9F11-4ED7-8367-E69B79E97675}" type="datetimeFigureOut">
              <a:rPr lang="en-IN" smtClean="0"/>
              <a:t>08-02-2023</a:t>
            </a:fld>
            <a:endParaRPr lang="en-IN"/>
          </a:p>
        </p:txBody>
      </p:sp>
      <p:sp>
        <p:nvSpPr>
          <p:cNvPr id="4" name="Footer Placeholder 3">
            <a:extLst>
              <a:ext uri="{FF2B5EF4-FFF2-40B4-BE49-F238E27FC236}">
                <a16:creationId xmlns:a16="http://schemas.microsoft.com/office/drawing/2014/main" id="{22A342EC-42C4-3732-C36D-D423BD8DD2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2124C3-6700-4C06-EFE4-FF02A511BFFC}"/>
              </a:ext>
            </a:extLst>
          </p:cNvPr>
          <p:cNvSpPr>
            <a:spLocks noGrp="1"/>
          </p:cNvSpPr>
          <p:nvPr>
            <p:ph type="sldNum" sz="quarter" idx="12"/>
          </p:nvPr>
        </p:nvSpPr>
        <p:spPr/>
        <p:txBody>
          <a:bodyPr/>
          <a:lstStyle/>
          <a:p>
            <a:fld id="{010BE898-489E-45F5-B281-2B8520D63F05}" type="slidenum">
              <a:rPr lang="en-IN" smtClean="0"/>
              <a:t>‹#›</a:t>
            </a:fld>
            <a:endParaRPr lang="en-IN"/>
          </a:p>
        </p:txBody>
      </p:sp>
    </p:spTree>
    <p:extLst>
      <p:ext uri="{BB962C8B-B14F-4D97-AF65-F5344CB8AC3E}">
        <p14:creationId xmlns:p14="http://schemas.microsoft.com/office/powerpoint/2010/main" val="191628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C41787-1D4F-97A9-EF2C-D830B6F415E5}"/>
              </a:ext>
            </a:extLst>
          </p:cNvPr>
          <p:cNvSpPr>
            <a:spLocks noGrp="1"/>
          </p:cNvSpPr>
          <p:nvPr>
            <p:ph type="dt" sz="half" idx="10"/>
          </p:nvPr>
        </p:nvSpPr>
        <p:spPr/>
        <p:txBody>
          <a:bodyPr/>
          <a:lstStyle/>
          <a:p>
            <a:fld id="{47289B65-9F11-4ED7-8367-E69B79E97675}" type="datetimeFigureOut">
              <a:rPr lang="en-IN" smtClean="0"/>
              <a:t>08-02-2023</a:t>
            </a:fld>
            <a:endParaRPr lang="en-IN"/>
          </a:p>
        </p:txBody>
      </p:sp>
      <p:sp>
        <p:nvSpPr>
          <p:cNvPr id="3" name="Footer Placeholder 2">
            <a:extLst>
              <a:ext uri="{FF2B5EF4-FFF2-40B4-BE49-F238E27FC236}">
                <a16:creationId xmlns:a16="http://schemas.microsoft.com/office/drawing/2014/main" id="{030BB6C7-B987-DE71-3658-F496E290AA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872AD2-16FC-1BCB-3D2F-B23A41E4B643}"/>
              </a:ext>
            </a:extLst>
          </p:cNvPr>
          <p:cNvSpPr>
            <a:spLocks noGrp="1"/>
          </p:cNvSpPr>
          <p:nvPr>
            <p:ph type="sldNum" sz="quarter" idx="12"/>
          </p:nvPr>
        </p:nvSpPr>
        <p:spPr/>
        <p:txBody>
          <a:bodyPr/>
          <a:lstStyle/>
          <a:p>
            <a:fld id="{010BE898-489E-45F5-B281-2B8520D63F05}" type="slidenum">
              <a:rPr lang="en-IN" smtClean="0"/>
              <a:t>‹#›</a:t>
            </a:fld>
            <a:endParaRPr lang="en-IN"/>
          </a:p>
        </p:txBody>
      </p:sp>
    </p:spTree>
    <p:extLst>
      <p:ext uri="{BB962C8B-B14F-4D97-AF65-F5344CB8AC3E}">
        <p14:creationId xmlns:p14="http://schemas.microsoft.com/office/powerpoint/2010/main" val="159219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0C12-5CC8-FD51-0081-8FEA067F1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2439CC-4293-367A-9834-CFCEDB4B93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22F6E7-A843-7FB4-B6D7-6A791D207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2E3E56-D15D-607F-2B09-24B15C7F154E}"/>
              </a:ext>
            </a:extLst>
          </p:cNvPr>
          <p:cNvSpPr>
            <a:spLocks noGrp="1"/>
          </p:cNvSpPr>
          <p:nvPr>
            <p:ph type="dt" sz="half" idx="10"/>
          </p:nvPr>
        </p:nvSpPr>
        <p:spPr/>
        <p:txBody>
          <a:bodyPr/>
          <a:lstStyle/>
          <a:p>
            <a:fld id="{47289B65-9F11-4ED7-8367-E69B79E97675}" type="datetimeFigureOut">
              <a:rPr lang="en-IN" smtClean="0"/>
              <a:t>08-02-2023</a:t>
            </a:fld>
            <a:endParaRPr lang="en-IN"/>
          </a:p>
        </p:txBody>
      </p:sp>
      <p:sp>
        <p:nvSpPr>
          <p:cNvPr id="6" name="Footer Placeholder 5">
            <a:extLst>
              <a:ext uri="{FF2B5EF4-FFF2-40B4-BE49-F238E27FC236}">
                <a16:creationId xmlns:a16="http://schemas.microsoft.com/office/drawing/2014/main" id="{7CAFF8A3-5B3B-8D1D-6021-254E6B2B30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D44D7D-FADB-64CA-45AF-360D93537935}"/>
              </a:ext>
            </a:extLst>
          </p:cNvPr>
          <p:cNvSpPr>
            <a:spLocks noGrp="1"/>
          </p:cNvSpPr>
          <p:nvPr>
            <p:ph type="sldNum" sz="quarter" idx="12"/>
          </p:nvPr>
        </p:nvSpPr>
        <p:spPr/>
        <p:txBody>
          <a:bodyPr/>
          <a:lstStyle/>
          <a:p>
            <a:fld id="{010BE898-489E-45F5-B281-2B8520D63F05}" type="slidenum">
              <a:rPr lang="en-IN" smtClean="0"/>
              <a:t>‹#›</a:t>
            </a:fld>
            <a:endParaRPr lang="en-IN"/>
          </a:p>
        </p:txBody>
      </p:sp>
    </p:spTree>
    <p:extLst>
      <p:ext uri="{BB962C8B-B14F-4D97-AF65-F5344CB8AC3E}">
        <p14:creationId xmlns:p14="http://schemas.microsoft.com/office/powerpoint/2010/main" val="199318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381A-CB6B-652A-D14E-FEA660FB3F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08E3F7-6E7C-F60C-37C8-BA2AABF0C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2B17D5-D269-68B5-B80F-1370B96E5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78BA1B-B4B9-1F4D-A794-F720D8656087}"/>
              </a:ext>
            </a:extLst>
          </p:cNvPr>
          <p:cNvSpPr>
            <a:spLocks noGrp="1"/>
          </p:cNvSpPr>
          <p:nvPr>
            <p:ph type="dt" sz="half" idx="10"/>
          </p:nvPr>
        </p:nvSpPr>
        <p:spPr/>
        <p:txBody>
          <a:bodyPr/>
          <a:lstStyle/>
          <a:p>
            <a:fld id="{47289B65-9F11-4ED7-8367-E69B79E97675}" type="datetimeFigureOut">
              <a:rPr lang="en-IN" smtClean="0"/>
              <a:t>08-02-2023</a:t>
            </a:fld>
            <a:endParaRPr lang="en-IN"/>
          </a:p>
        </p:txBody>
      </p:sp>
      <p:sp>
        <p:nvSpPr>
          <p:cNvPr id="6" name="Footer Placeholder 5">
            <a:extLst>
              <a:ext uri="{FF2B5EF4-FFF2-40B4-BE49-F238E27FC236}">
                <a16:creationId xmlns:a16="http://schemas.microsoft.com/office/drawing/2014/main" id="{36B11C23-0524-7D8C-18D0-8D56E19E0D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318244-C99F-A257-5C73-4B2FAB86A49E}"/>
              </a:ext>
            </a:extLst>
          </p:cNvPr>
          <p:cNvSpPr>
            <a:spLocks noGrp="1"/>
          </p:cNvSpPr>
          <p:nvPr>
            <p:ph type="sldNum" sz="quarter" idx="12"/>
          </p:nvPr>
        </p:nvSpPr>
        <p:spPr/>
        <p:txBody>
          <a:bodyPr/>
          <a:lstStyle/>
          <a:p>
            <a:fld id="{010BE898-489E-45F5-B281-2B8520D63F05}" type="slidenum">
              <a:rPr lang="en-IN" smtClean="0"/>
              <a:t>‹#›</a:t>
            </a:fld>
            <a:endParaRPr lang="en-IN"/>
          </a:p>
        </p:txBody>
      </p:sp>
    </p:spTree>
    <p:extLst>
      <p:ext uri="{BB962C8B-B14F-4D97-AF65-F5344CB8AC3E}">
        <p14:creationId xmlns:p14="http://schemas.microsoft.com/office/powerpoint/2010/main" val="2107023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26E03D-76E8-814E-6CDC-93623A0240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72832A-970F-8FD2-07AD-4B66C360A8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B52016-7D75-11ED-2A12-0BFD9E0CB2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89B65-9F11-4ED7-8367-E69B79E97675}" type="datetimeFigureOut">
              <a:rPr lang="en-IN" smtClean="0"/>
              <a:t>08-02-2023</a:t>
            </a:fld>
            <a:endParaRPr lang="en-IN"/>
          </a:p>
        </p:txBody>
      </p:sp>
      <p:sp>
        <p:nvSpPr>
          <p:cNvPr id="5" name="Footer Placeholder 4">
            <a:extLst>
              <a:ext uri="{FF2B5EF4-FFF2-40B4-BE49-F238E27FC236}">
                <a16:creationId xmlns:a16="http://schemas.microsoft.com/office/drawing/2014/main" id="{D208A21F-D474-38BA-8FC3-3521F09E86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E0703F-7302-73D4-38F6-6E98ADD6B8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BE898-489E-45F5-B281-2B8520D63F05}" type="slidenum">
              <a:rPr lang="en-IN" smtClean="0"/>
              <a:t>‹#›</a:t>
            </a:fld>
            <a:endParaRPr lang="en-IN"/>
          </a:p>
        </p:txBody>
      </p:sp>
    </p:spTree>
    <p:extLst>
      <p:ext uri="{BB962C8B-B14F-4D97-AF65-F5344CB8AC3E}">
        <p14:creationId xmlns:p14="http://schemas.microsoft.com/office/powerpoint/2010/main" val="3983204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287C3-C683-AE84-FEB5-C46658601E45}"/>
              </a:ext>
            </a:extLst>
          </p:cNvPr>
          <p:cNvSpPr>
            <a:spLocks noGrp="1"/>
          </p:cNvSpPr>
          <p:nvPr>
            <p:ph type="ctrTitle"/>
          </p:nvPr>
        </p:nvSpPr>
        <p:spPr>
          <a:xfrm>
            <a:off x="1524000" y="1122363"/>
            <a:ext cx="9144000" cy="1125537"/>
          </a:xfrm>
        </p:spPr>
        <p:txBody>
          <a:bodyPr>
            <a:normAutofit fontScale="90000"/>
          </a:bodyPr>
          <a:lstStyle/>
          <a:p>
            <a:r>
              <a:rPr lang="en-IN" b="1" dirty="0"/>
              <a:t>Multiplex booking System </a:t>
            </a:r>
            <a:br>
              <a:rPr lang="en-IN" b="1" dirty="0"/>
            </a:br>
            <a:r>
              <a:rPr lang="en-IN" b="1" dirty="0"/>
              <a:t>Using spring unit</a:t>
            </a:r>
          </a:p>
        </p:txBody>
      </p:sp>
      <p:sp>
        <p:nvSpPr>
          <p:cNvPr id="3" name="Subtitle 2">
            <a:extLst>
              <a:ext uri="{FF2B5EF4-FFF2-40B4-BE49-F238E27FC236}">
                <a16:creationId xmlns:a16="http://schemas.microsoft.com/office/drawing/2014/main" id="{38D03E25-F82A-2967-B6F9-5F4B2834E3EF}"/>
              </a:ext>
            </a:extLst>
          </p:cNvPr>
          <p:cNvSpPr>
            <a:spLocks noGrp="1"/>
          </p:cNvSpPr>
          <p:nvPr>
            <p:ph type="subTitle" idx="1"/>
          </p:nvPr>
        </p:nvSpPr>
        <p:spPr>
          <a:xfrm flipH="1">
            <a:off x="7543798" y="2428875"/>
            <a:ext cx="4181473" cy="3810000"/>
          </a:xfrm>
        </p:spPr>
        <p:txBody>
          <a:bodyPr>
            <a:normAutofit lnSpcReduction="10000"/>
          </a:bodyPr>
          <a:lstStyle/>
          <a:p>
            <a:endParaRPr lang="en-IN" dirty="0"/>
          </a:p>
          <a:p>
            <a:r>
              <a:rPr lang="en-IN" dirty="0"/>
              <a:t>Guided By:</a:t>
            </a:r>
          </a:p>
          <a:p>
            <a:pPr marL="342900" indent="-342900">
              <a:buFont typeface="Wingdings" panose="05000000000000000000" pitchFamily="2" charset="2"/>
              <a:buChar char="v"/>
            </a:pPr>
            <a:r>
              <a:rPr lang="en-IN" dirty="0"/>
              <a:t>Nandini</a:t>
            </a:r>
          </a:p>
          <a:p>
            <a:r>
              <a:rPr lang="en-IN" dirty="0"/>
              <a:t>Project by:</a:t>
            </a:r>
          </a:p>
          <a:p>
            <a:pPr algn="just"/>
            <a:r>
              <a:rPr lang="en-IN" dirty="0"/>
              <a:t>                          1.Alekhya Barla</a:t>
            </a:r>
          </a:p>
          <a:p>
            <a:pPr algn="just"/>
            <a:r>
              <a:rPr lang="en-IN" dirty="0"/>
              <a:t>                          2.Akhila Mangali</a:t>
            </a:r>
          </a:p>
          <a:p>
            <a:pPr algn="just"/>
            <a:r>
              <a:rPr lang="en-IN" dirty="0"/>
              <a:t>                          3.Alekhya Sana</a:t>
            </a:r>
          </a:p>
          <a:p>
            <a:pPr algn="just"/>
            <a:r>
              <a:rPr lang="en-IN" dirty="0"/>
              <a:t>                          4.Pranathi Kuppili</a:t>
            </a:r>
          </a:p>
          <a:p>
            <a:pPr algn="just"/>
            <a:r>
              <a:rPr lang="en-IN" dirty="0"/>
              <a:t>                          5.Yamini Gudapati</a:t>
            </a:r>
          </a:p>
        </p:txBody>
      </p:sp>
    </p:spTree>
    <p:extLst>
      <p:ext uri="{BB962C8B-B14F-4D97-AF65-F5344CB8AC3E}">
        <p14:creationId xmlns:p14="http://schemas.microsoft.com/office/powerpoint/2010/main" val="2257842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4000" b="-2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689B-B9AF-4313-A3CA-9A27D4F4A3B3}"/>
              </a:ext>
            </a:extLst>
          </p:cNvPr>
          <p:cNvSpPr>
            <a:spLocks noGrp="1"/>
          </p:cNvSpPr>
          <p:nvPr>
            <p:ph type="title"/>
          </p:nvPr>
        </p:nvSpPr>
        <p:spPr>
          <a:xfrm>
            <a:off x="838200" y="1"/>
            <a:ext cx="10515600" cy="843279"/>
          </a:xfrm>
        </p:spPr>
        <p:txBody>
          <a:bodyPr/>
          <a:lstStyle/>
          <a:p>
            <a:r>
              <a:rPr lang="en-IN" dirty="0"/>
              <a:t>                         </a:t>
            </a:r>
            <a:r>
              <a:rPr lang="en-IN" b="1" dirty="0"/>
              <a:t>      Attributes</a:t>
            </a:r>
          </a:p>
        </p:txBody>
      </p:sp>
      <p:sp>
        <p:nvSpPr>
          <p:cNvPr id="3" name="Content Placeholder 2">
            <a:extLst>
              <a:ext uri="{FF2B5EF4-FFF2-40B4-BE49-F238E27FC236}">
                <a16:creationId xmlns:a16="http://schemas.microsoft.com/office/drawing/2014/main" id="{BAF32ADB-F403-964B-15CD-69DA0B2E26D0}"/>
              </a:ext>
            </a:extLst>
          </p:cNvPr>
          <p:cNvSpPr>
            <a:spLocks noGrp="1"/>
          </p:cNvSpPr>
          <p:nvPr>
            <p:ph idx="1"/>
          </p:nvPr>
        </p:nvSpPr>
        <p:spPr>
          <a:xfrm>
            <a:off x="838200" y="843280"/>
            <a:ext cx="10515600" cy="4775200"/>
          </a:xfrm>
        </p:spPr>
        <p:txBody>
          <a:bodyPr/>
          <a:lstStyle/>
          <a:p>
            <a:pPr marL="0" indent="0">
              <a:buNone/>
            </a:pPr>
            <a:r>
              <a:rPr lang="en-IN" dirty="0"/>
              <a:t> </a:t>
            </a:r>
          </a:p>
          <a:p>
            <a:pPr marL="0" indent="0">
              <a:buNone/>
            </a:pPr>
            <a:r>
              <a:rPr lang="en-IN" dirty="0"/>
              <a:t>   User          -userId*,userName,emailId,mobileNo,password.</a:t>
            </a:r>
          </a:p>
          <a:p>
            <a:pPr marL="0" indent="0">
              <a:buNone/>
            </a:pPr>
            <a:r>
              <a:rPr lang="en-IN" dirty="0"/>
              <a:t>   Booking    -bookingId*,date,userId.</a:t>
            </a:r>
          </a:p>
          <a:p>
            <a:pPr marL="0" indent="0">
              <a:buNone/>
            </a:pPr>
            <a:r>
              <a:rPr lang="en-IN" dirty="0"/>
              <a:t>   Movies     -movieId*,movieName.</a:t>
            </a:r>
          </a:p>
          <a:p>
            <a:pPr marL="0" indent="0">
              <a:buNone/>
            </a:pPr>
            <a:r>
              <a:rPr lang="en-IN" dirty="0"/>
              <a:t>   Shows      -showId*,bookingId,showTime,hallId,movieId.</a:t>
            </a:r>
          </a:p>
          <a:p>
            <a:pPr marL="0" indent="0">
              <a:buNone/>
            </a:pPr>
            <a:r>
              <a:rPr lang="en-IN" dirty="0"/>
              <a:t>   Hall           -hallId*,seatNumber.</a:t>
            </a:r>
          </a:p>
        </p:txBody>
      </p:sp>
    </p:spTree>
    <p:extLst>
      <p:ext uri="{BB962C8B-B14F-4D97-AF65-F5344CB8AC3E}">
        <p14:creationId xmlns:p14="http://schemas.microsoft.com/office/powerpoint/2010/main" val="142464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4000" b="-2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EEA6-EF2E-0D80-D252-D9D7E659CA2D}"/>
              </a:ext>
            </a:extLst>
          </p:cNvPr>
          <p:cNvSpPr>
            <a:spLocks noGrp="1"/>
          </p:cNvSpPr>
          <p:nvPr>
            <p:ph type="title"/>
          </p:nvPr>
        </p:nvSpPr>
        <p:spPr>
          <a:xfrm>
            <a:off x="838200" y="0"/>
            <a:ext cx="10515600" cy="792480"/>
          </a:xfrm>
        </p:spPr>
        <p:txBody>
          <a:bodyPr>
            <a:normAutofit/>
          </a:bodyPr>
          <a:lstStyle/>
          <a:p>
            <a:r>
              <a:rPr lang="en-IN" dirty="0"/>
              <a:t>                                   </a:t>
            </a:r>
            <a:r>
              <a:rPr lang="en-IN" b="1" dirty="0"/>
              <a:t>Services</a:t>
            </a:r>
            <a:r>
              <a:rPr lang="en-IN" dirty="0"/>
              <a:t>     </a:t>
            </a:r>
          </a:p>
        </p:txBody>
      </p:sp>
      <p:sp>
        <p:nvSpPr>
          <p:cNvPr id="3" name="Content Placeholder 2">
            <a:extLst>
              <a:ext uri="{FF2B5EF4-FFF2-40B4-BE49-F238E27FC236}">
                <a16:creationId xmlns:a16="http://schemas.microsoft.com/office/drawing/2014/main" id="{96835873-9918-8051-E206-F14475097B96}"/>
              </a:ext>
            </a:extLst>
          </p:cNvPr>
          <p:cNvSpPr>
            <a:spLocks noGrp="1"/>
          </p:cNvSpPr>
          <p:nvPr>
            <p:ph idx="1"/>
          </p:nvPr>
        </p:nvSpPr>
        <p:spPr>
          <a:xfrm>
            <a:off x="838200" y="711200"/>
            <a:ext cx="10515600" cy="5262563"/>
          </a:xfrm>
        </p:spPr>
        <p:txBody>
          <a:bodyPr/>
          <a:lstStyle/>
          <a:p>
            <a:pPr marL="0" indent="0">
              <a:buNone/>
            </a:pPr>
            <a:r>
              <a:rPr lang="en-IN" dirty="0"/>
              <a:t>DAO- It stands for Data Access Object</a:t>
            </a:r>
          </a:p>
          <a:p>
            <a:pPr marL="0" indent="0">
              <a:buNone/>
            </a:pPr>
            <a:r>
              <a:rPr lang="en-IN" dirty="0"/>
              <a:t>Spring boot service component is defined as a class file that includes the @Service annotation and allows developers to add business functionalities.</a:t>
            </a:r>
          </a:p>
          <a:p>
            <a:pPr marL="0" indent="0">
              <a:buNone/>
            </a:pPr>
            <a:r>
              <a:rPr lang="en-IN" dirty="0"/>
              <a:t>Our service package consists of the following interfaces:</a:t>
            </a:r>
          </a:p>
          <a:p>
            <a:r>
              <a:rPr lang="en-IN" dirty="0"/>
              <a:t>BookingService</a:t>
            </a:r>
          </a:p>
          <a:p>
            <a:r>
              <a:rPr lang="en-IN" dirty="0"/>
              <a:t>MovieService</a:t>
            </a:r>
          </a:p>
          <a:p>
            <a:r>
              <a:rPr lang="en-IN" dirty="0"/>
              <a:t>ShowsService</a:t>
            </a:r>
          </a:p>
          <a:p>
            <a:r>
              <a:rPr lang="en-IN" dirty="0"/>
              <a:t>UserService</a:t>
            </a:r>
          </a:p>
          <a:p>
            <a:r>
              <a:rPr lang="en-IN" dirty="0"/>
              <a:t>HallService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43908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4000" b="-2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E5B6-14DB-2462-4E46-DBD699B72C2A}"/>
              </a:ext>
            </a:extLst>
          </p:cNvPr>
          <p:cNvSpPr>
            <a:spLocks noGrp="1"/>
          </p:cNvSpPr>
          <p:nvPr>
            <p:ph type="title"/>
          </p:nvPr>
        </p:nvSpPr>
        <p:spPr>
          <a:xfrm>
            <a:off x="838200" y="1"/>
            <a:ext cx="10515600" cy="924559"/>
          </a:xfrm>
        </p:spPr>
        <p:txBody>
          <a:bodyPr>
            <a:normAutofit/>
          </a:bodyPr>
          <a:lstStyle/>
          <a:p>
            <a:r>
              <a:rPr lang="en-IN" dirty="0"/>
              <a:t>                       </a:t>
            </a:r>
            <a:r>
              <a:rPr lang="en-IN" b="1" dirty="0"/>
              <a:t>ServiceImplementation</a:t>
            </a:r>
          </a:p>
        </p:txBody>
      </p:sp>
      <p:sp>
        <p:nvSpPr>
          <p:cNvPr id="3" name="Content Placeholder 2">
            <a:extLst>
              <a:ext uri="{FF2B5EF4-FFF2-40B4-BE49-F238E27FC236}">
                <a16:creationId xmlns:a16="http://schemas.microsoft.com/office/drawing/2014/main" id="{849B7CD0-2BC9-44CF-1FD2-F536025608D2}"/>
              </a:ext>
            </a:extLst>
          </p:cNvPr>
          <p:cNvSpPr>
            <a:spLocks noGrp="1"/>
          </p:cNvSpPr>
          <p:nvPr>
            <p:ph idx="1"/>
          </p:nvPr>
        </p:nvSpPr>
        <p:spPr>
          <a:xfrm>
            <a:off x="838200" y="924561"/>
            <a:ext cx="10515600" cy="4754880"/>
          </a:xfrm>
        </p:spPr>
        <p:txBody>
          <a:bodyPr/>
          <a:lstStyle/>
          <a:p>
            <a:r>
              <a:rPr lang="en-IN" dirty="0"/>
              <a:t>Service Layer implementation helps in keeping services separate</a:t>
            </a:r>
          </a:p>
          <a:p>
            <a:pPr marL="0" indent="0">
              <a:buNone/>
            </a:pPr>
            <a:r>
              <a:rPr lang="en-IN" dirty="0"/>
              <a:t>   from controller and persistence layer.</a:t>
            </a:r>
          </a:p>
          <a:p>
            <a:r>
              <a:rPr lang="en-IN" dirty="0"/>
              <a:t>Our serviceImpl package contains following services:</a:t>
            </a:r>
          </a:p>
          <a:p>
            <a:pPr marL="514350" indent="-514350">
              <a:buFont typeface="+mj-lt"/>
              <a:buAutoNum type="arabicPeriod"/>
            </a:pPr>
            <a:r>
              <a:rPr lang="en-IN" dirty="0"/>
              <a:t>BookingServiceImpl</a:t>
            </a:r>
          </a:p>
          <a:p>
            <a:pPr marL="514350" indent="-514350">
              <a:buFont typeface="+mj-lt"/>
              <a:buAutoNum type="arabicPeriod"/>
            </a:pPr>
            <a:r>
              <a:rPr lang="en-IN" dirty="0"/>
              <a:t>MovieServiceImpl</a:t>
            </a:r>
          </a:p>
          <a:p>
            <a:pPr marL="514350" indent="-514350">
              <a:buFont typeface="+mj-lt"/>
              <a:buAutoNum type="arabicPeriod"/>
            </a:pPr>
            <a:r>
              <a:rPr lang="en-IN" dirty="0"/>
              <a:t>ShowsServiceImpl</a:t>
            </a:r>
          </a:p>
          <a:p>
            <a:pPr marL="514350" indent="-514350">
              <a:buFont typeface="+mj-lt"/>
              <a:buAutoNum type="arabicPeriod"/>
            </a:pPr>
            <a:r>
              <a:rPr lang="en-IN" dirty="0"/>
              <a:t>UserServiceImpl</a:t>
            </a:r>
          </a:p>
          <a:p>
            <a:pPr marL="514350" indent="-514350">
              <a:buFont typeface="+mj-lt"/>
              <a:buAutoNum type="arabicPeriod"/>
            </a:pPr>
            <a:r>
              <a:rPr lang="en-IN" dirty="0"/>
              <a:t>HallServiceImpl</a:t>
            </a:r>
          </a:p>
          <a:p>
            <a:pPr marL="0" indent="0">
              <a:buNone/>
            </a:pPr>
            <a:endParaRPr lang="en-IN" dirty="0"/>
          </a:p>
        </p:txBody>
      </p:sp>
    </p:spTree>
    <p:extLst>
      <p:ext uri="{BB962C8B-B14F-4D97-AF65-F5344CB8AC3E}">
        <p14:creationId xmlns:p14="http://schemas.microsoft.com/office/powerpoint/2010/main" val="297975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4000" b="-2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81D3-A33C-1D64-6B90-4602C68E9FD5}"/>
              </a:ext>
            </a:extLst>
          </p:cNvPr>
          <p:cNvSpPr>
            <a:spLocks noGrp="1"/>
          </p:cNvSpPr>
          <p:nvPr>
            <p:ph type="title"/>
          </p:nvPr>
        </p:nvSpPr>
        <p:spPr>
          <a:xfrm>
            <a:off x="838200" y="1"/>
            <a:ext cx="10515600" cy="843279"/>
          </a:xfrm>
        </p:spPr>
        <p:txBody>
          <a:bodyPr/>
          <a:lstStyle/>
          <a:p>
            <a:endParaRPr lang="en-IN" dirty="0"/>
          </a:p>
        </p:txBody>
      </p:sp>
      <p:pic>
        <p:nvPicPr>
          <p:cNvPr id="5" name="Content Placeholder 4" descr="Graphical user interface&#10;&#10;Description automatically generated">
            <a:extLst>
              <a:ext uri="{FF2B5EF4-FFF2-40B4-BE49-F238E27FC236}">
                <a16:creationId xmlns:a16="http://schemas.microsoft.com/office/drawing/2014/main" id="{F910CF5F-C656-A686-F51E-FA8924F124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2152" y="0"/>
            <a:ext cx="10983310" cy="5559971"/>
          </a:xfrm>
        </p:spPr>
      </p:pic>
    </p:spTree>
    <p:extLst>
      <p:ext uri="{BB962C8B-B14F-4D97-AF65-F5344CB8AC3E}">
        <p14:creationId xmlns:p14="http://schemas.microsoft.com/office/powerpoint/2010/main" val="13270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4000" b="-2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5C54-B81D-0409-3C67-206BC2E82D0E}"/>
              </a:ext>
            </a:extLst>
          </p:cNvPr>
          <p:cNvSpPr>
            <a:spLocks noGrp="1"/>
          </p:cNvSpPr>
          <p:nvPr>
            <p:ph type="title"/>
          </p:nvPr>
        </p:nvSpPr>
        <p:spPr>
          <a:xfrm>
            <a:off x="838200" y="0"/>
            <a:ext cx="10515600" cy="1124607"/>
          </a:xfrm>
        </p:spPr>
        <p:txBody>
          <a:bodyPr/>
          <a:lstStyle/>
          <a:p>
            <a:r>
              <a:rPr lang="en-IN" dirty="0"/>
              <a:t>                              </a:t>
            </a:r>
            <a:r>
              <a:rPr lang="en-IN" b="1" dirty="0"/>
              <a:t>Exceptions</a:t>
            </a:r>
          </a:p>
        </p:txBody>
      </p:sp>
      <p:sp>
        <p:nvSpPr>
          <p:cNvPr id="3" name="Content Placeholder 2">
            <a:extLst>
              <a:ext uri="{FF2B5EF4-FFF2-40B4-BE49-F238E27FC236}">
                <a16:creationId xmlns:a16="http://schemas.microsoft.com/office/drawing/2014/main" id="{5B394AEA-7E64-1756-2906-5259C56C9601}"/>
              </a:ext>
            </a:extLst>
          </p:cNvPr>
          <p:cNvSpPr>
            <a:spLocks noGrp="1"/>
          </p:cNvSpPr>
          <p:nvPr>
            <p:ph idx="1"/>
          </p:nvPr>
        </p:nvSpPr>
        <p:spPr>
          <a:xfrm>
            <a:off x="764628" y="822961"/>
            <a:ext cx="10515600" cy="4826000"/>
          </a:xfrm>
        </p:spPr>
        <p:txBody>
          <a:bodyPr>
            <a:noAutofit/>
          </a:bodyPr>
          <a:lstStyle/>
          <a:p>
            <a:r>
              <a:rPr lang="en-IN" sz="2000" dirty="0"/>
              <a:t>Exception Handling in Spring Boot helps to deal with errors and exceptions present in APIs so as to deliver a robust enterprise application. This article covers various ways in which exceptions can be handled in a Spring Boot Project. Let’s do the initial setup to explore each approach in more depth.</a:t>
            </a:r>
          </a:p>
          <a:p>
            <a:r>
              <a:rPr lang="en-IN" sz="2000" dirty="0"/>
              <a:t>Created separate classes for handling exceptions.</a:t>
            </a:r>
          </a:p>
          <a:p>
            <a:r>
              <a:rPr lang="en-IN" sz="2000" dirty="0"/>
              <a:t>Separated the exception handling code from the business logic code.</a:t>
            </a:r>
          </a:p>
          <a:p>
            <a:pPr marL="457200" indent="-457200">
              <a:buFont typeface="+mj-lt"/>
              <a:buAutoNum type="arabicPeriod"/>
            </a:pPr>
            <a:r>
              <a:rPr lang="en-IN" sz="2000" dirty="0"/>
              <a:t>BookingNotFoundException</a:t>
            </a:r>
          </a:p>
          <a:p>
            <a:pPr marL="457200" indent="-457200">
              <a:buFont typeface="+mj-lt"/>
              <a:buAutoNum type="arabicPeriod"/>
            </a:pPr>
            <a:r>
              <a:rPr lang="en-IN" sz="2000" dirty="0"/>
              <a:t>GlobalExceptionHandle</a:t>
            </a:r>
          </a:p>
          <a:p>
            <a:pPr marL="457200" indent="-457200">
              <a:buFont typeface="+mj-lt"/>
              <a:buAutoNum type="arabicPeriod"/>
            </a:pPr>
            <a:r>
              <a:rPr lang="en-IN" sz="2000" dirty="0"/>
              <a:t>HallNotFoundException</a:t>
            </a:r>
          </a:p>
          <a:p>
            <a:pPr marL="457200" indent="-457200">
              <a:buFont typeface="+mj-lt"/>
              <a:buAutoNum type="arabicPeriod"/>
            </a:pPr>
            <a:r>
              <a:rPr lang="en-IN" sz="2000" dirty="0"/>
              <a:t>MovieNotFoundException</a:t>
            </a:r>
          </a:p>
          <a:p>
            <a:pPr marL="457200" indent="-457200">
              <a:buFont typeface="+mj-lt"/>
              <a:buAutoNum type="arabicPeriod"/>
            </a:pPr>
            <a:r>
              <a:rPr lang="en-IN" sz="2000" dirty="0"/>
              <a:t>ShowNotFoundException</a:t>
            </a:r>
          </a:p>
          <a:p>
            <a:pPr marL="457200" indent="-457200">
              <a:buFont typeface="+mj-lt"/>
              <a:buAutoNum type="arabicPeriod"/>
            </a:pPr>
            <a:r>
              <a:rPr lang="en-IN" sz="2000" dirty="0"/>
              <a:t>UserAlreadyExists Exception</a:t>
            </a:r>
          </a:p>
          <a:p>
            <a:pPr marL="457200" indent="-457200">
              <a:buFont typeface="+mj-lt"/>
              <a:buAutoNum type="arabicPeriod"/>
            </a:pPr>
            <a:r>
              <a:rPr lang="en-IN" sz="2000" dirty="0"/>
              <a:t>UserNotFoundException.</a:t>
            </a:r>
          </a:p>
        </p:txBody>
      </p:sp>
    </p:spTree>
    <p:extLst>
      <p:ext uri="{BB962C8B-B14F-4D97-AF65-F5344CB8AC3E}">
        <p14:creationId xmlns:p14="http://schemas.microsoft.com/office/powerpoint/2010/main" val="186166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3B57-6D47-5127-636B-5E00DA6252EC}"/>
              </a:ext>
            </a:extLst>
          </p:cNvPr>
          <p:cNvSpPr>
            <a:spLocks noGrp="1"/>
          </p:cNvSpPr>
          <p:nvPr>
            <p:ph type="title"/>
          </p:nvPr>
        </p:nvSpPr>
        <p:spPr>
          <a:xfrm>
            <a:off x="838200" y="365125"/>
            <a:ext cx="10515600" cy="5111115"/>
          </a:xfrm>
        </p:spPr>
        <p:txBody>
          <a:bodyPr/>
          <a:lstStyle/>
          <a:p>
            <a:endParaRPr lang="en-IN" dirty="0"/>
          </a:p>
        </p:txBody>
      </p:sp>
    </p:spTree>
    <p:extLst>
      <p:ext uri="{BB962C8B-B14F-4D97-AF65-F5344CB8AC3E}">
        <p14:creationId xmlns:p14="http://schemas.microsoft.com/office/powerpoint/2010/main" val="963767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66D1-7281-957C-E6BA-593B9716A2AF}"/>
              </a:ext>
            </a:extLst>
          </p:cNvPr>
          <p:cNvSpPr>
            <a:spLocks noGrp="1"/>
          </p:cNvSpPr>
          <p:nvPr>
            <p:ph type="title"/>
          </p:nvPr>
        </p:nvSpPr>
        <p:spPr>
          <a:xfrm>
            <a:off x="914400" y="2670175"/>
            <a:ext cx="10515600" cy="1325563"/>
          </a:xfrm>
        </p:spPr>
        <p:txBody>
          <a:bodyPr>
            <a:normAutofit/>
          </a:bodyPr>
          <a:lstStyle/>
          <a:p>
            <a:r>
              <a:rPr lang="en-IN" sz="8000" b="1" dirty="0">
                <a:solidFill>
                  <a:schemeClr val="bg2"/>
                </a:solidFill>
                <a:latin typeface="Algerian" panose="04020705040A02060702" pitchFamily="82" charset="0"/>
              </a:rPr>
              <a:t>          Thank You</a:t>
            </a:r>
          </a:p>
        </p:txBody>
      </p:sp>
    </p:spTree>
    <p:extLst>
      <p:ext uri="{BB962C8B-B14F-4D97-AF65-F5344CB8AC3E}">
        <p14:creationId xmlns:p14="http://schemas.microsoft.com/office/powerpoint/2010/main" val="396161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4000" b="-2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A973-75EC-61F9-3B0E-FA8AE8B39123}"/>
              </a:ext>
            </a:extLst>
          </p:cNvPr>
          <p:cNvSpPr>
            <a:spLocks noGrp="1"/>
          </p:cNvSpPr>
          <p:nvPr>
            <p:ph type="title"/>
          </p:nvPr>
        </p:nvSpPr>
        <p:spPr>
          <a:xfrm>
            <a:off x="838200" y="0"/>
            <a:ext cx="10515600" cy="935421"/>
          </a:xfrm>
        </p:spPr>
        <p:txBody>
          <a:bodyPr/>
          <a:lstStyle/>
          <a:p>
            <a:r>
              <a:rPr lang="en-IN" b="1" dirty="0"/>
              <a:t>Contents</a:t>
            </a:r>
          </a:p>
        </p:txBody>
      </p:sp>
      <p:sp>
        <p:nvSpPr>
          <p:cNvPr id="3" name="Content Placeholder 2">
            <a:extLst>
              <a:ext uri="{FF2B5EF4-FFF2-40B4-BE49-F238E27FC236}">
                <a16:creationId xmlns:a16="http://schemas.microsoft.com/office/drawing/2014/main" id="{E40F8BDB-F48C-D378-5998-370B903FDF1F}"/>
              </a:ext>
            </a:extLst>
          </p:cNvPr>
          <p:cNvSpPr>
            <a:spLocks noGrp="1"/>
          </p:cNvSpPr>
          <p:nvPr>
            <p:ph idx="1"/>
          </p:nvPr>
        </p:nvSpPr>
        <p:spPr>
          <a:xfrm>
            <a:off x="838200" y="660400"/>
            <a:ext cx="10515600" cy="5516564"/>
          </a:xfrm>
        </p:spPr>
        <p:txBody>
          <a:bodyPr/>
          <a:lstStyle/>
          <a:p>
            <a:pPr algn="just"/>
            <a:r>
              <a:rPr lang="en-IN" dirty="0"/>
              <a:t>Problem Statement</a:t>
            </a:r>
          </a:p>
          <a:p>
            <a:pPr algn="just"/>
            <a:r>
              <a:rPr lang="en-IN" dirty="0"/>
              <a:t>Tables</a:t>
            </a:r>
          </a:p>
          <a:p>
            <a:pPr algn="just"/>
            <a:r>
              <a:rPr lang="en-IN" dirty="0"/>
              <a:t>Entities</a:t>
            </a:r>
          </a:p>
          <a:p>
            <a:pPr algn="just"/>
            <a:r>
              <a:rPr lang="en-IN" dirty="0"/>
              <a:t>Services</a:t>
            </a:r>
          </a:p>
          <a:p>
            <a:pPr algn="just"/>
            <a:r>
              <a:rPr lang="en-IN" dirty="0"/>
              <a:t>ServiceImplementation</a:t>
            </a:r>
          </a:p>
          <a:p>
            <a:pPr algn="just"/>
            <a:r>
              <a:rPr lang="en-IN" dirty="0"/>
              <a:t>Controllers</a:t>
            </a:r>
          </a:p>
          <a:p>
            <a:pPr algn="just"/>
            <a:r>
              <a:rPr lang="en-IN" dirty="0"/>
              <a:t>Exception</a:t>
            </a:r>
          </a:p>
          <a:p>
            <a:pPr algn="just"/>
            <a:r>
              <a:rPr lang="en-IN" dirty="0"/>
              <a:t>Swagger</a:t>
            </a:r>
          </a:p>
          <a:p>
            <a:pPr algn="just"/>
            <a:r>
              <a:rPr lang="en-IN" dirty="0"/>
              <a:t>Implementation</a:t>
            </a:r>
          </a:p>
          <a:p>
            <a:pPr algn="just"/>
            <a:endParaRPr lang="en-IN" dirty="0"/>
          </a:p>
        </p:txBody>
      </p:sp>
    </p:spTree>
    <p:extLst>
      <p:ext uri="{BB962C8B-B14F-4D97-AF65-F5344CB8AC3E}">
        <p14:creationId xmlns:p14="http://schemas.microsoft.com/office/powerpoint/2010/main" val="21287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4000" b="-2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2068-FE72-09DB-01B6-026AC14F3418}"/>
              </a:ext>
            </a:extLst>
          </p:cNvPr>
          <p:cNvSpPr>
            <a:spLocks noGrp="1"/>
          </p:cNvSpPr>
          <p:nvPr>
            <p:ph type="title"/>
          </p:nvPr>
        </p:nvSpPr>
        <p:spPr>
          <a:xfrm>
            <a:off x="838200" y="0"/>
            <a:ext cx="10515600" cy="681038"/>
          </a:xfrm>
        </p:spPr>
        <p:txBody>
          <a:bodyPr>
            <a:normAutofit fontScale="90000"/>
          </a:bodyPr>
          <a:lstStyle/>
          <a:p>
            <a:r>
              <a:rPr lang="en-IN" b="1" dirty="0"/>
              <a:t>Problem Statement</a:t>
            </a:r>
          </a:p>
        </p:txBody>
      </p:sp>
      <p:sp>
        <p:nvSpPr>
          <p:cNvPr id="3" name="Content Placeholder 2">
            <a:extLst>
              <a:ext uri="{FF2B5EF4-FFF2-40B4-BE49-F238E27FC236}">
                <a16:creationId xmlns:a16="http://schemas.microsoft.com/office/drawing/2014/main" id="{5E3532D8-8E05-A8C8-C3E4-1E21751C8276}"/>
              </a:ext>
            </a:extLst>
          </p:cNvPr>
          <p:cNvSpPr>
            <a:spLocks noGrp="1"/>
          </p:cNvSpPr>
          <p:nvPr>
            <p:ph idx="1"/>
          </p:nvPr>
        </p:nvSpPr>
        <p:spPr>
          <a:xfrm>
            <a:off x="838200" y="681038"/>
            <a:ext cx="10515600" cy="5495925"/>
          </a:xfrm>
        </p:spPr>
        <p:txBody>
          <a:bodyPr>
            <a:normAutofit/>
          </a:bodyPr>
          <a:lstStyle/>
          <a:p>
            <a:pPr marL="0" indent="0" algn="just">
              <a:buNone/>
            </a:pPr>
            <a:r>
              <a:rPr lang="en-IN" sz="2000" b="0" i="0" u="none" strike="noStrike" baseline="0" dirty="0">
                <a:solidFill>
                  <a:srgbClr val="000000"/>
                </a:solidFill>
                <a:latin typeface="Trebuchet MS" panose="020B0603020202020204" pitchFamily="34" charset="0"/>
              </a:rPr>
              <a:t>A multiplex is a movie theatre complex having multiple screens to screen the movies. Many movies can run on these screens simultaneously during various time slots of a day.</a:t>
            </a:r>
          </a:p>
          <a:p>
            <a:pPr marL="0" indent="0" algn="just">
              <a:buNone/>
            </a:pPr>
            <a:r>
              <a:rPr lang="en-IN" sz="2000" dirty="0">
                <a:solidFill>
                  <a:srgbClr val="000000"/>
                </a:solidFill>
                <a:latin typeface="Trebuchet MS" panose="020B0603020202020204" pitchFamily="34" charset="0"/>
              </a:rPr>
              <a:t>The business requirement can be decomposed into:</a:t>
            </a:r>
          </a:p>
          <a:p>
            <a:pPr marL="0" indent="0" algn="just">
              <a:buNone/>
            </a:pPr>
            <a:r>
              <a:rPr lang="en-IN" sz="2000" dirty="0">
                <a:solidFill>
                  <a:srgbClr val="000000"/>
                </a:solidFill>
                <a:latin typeface="Trebuchet MS" panose="020B0603020202020204" pitchFamily="34" charset="0"/>
              </a:rPr>
              <a:t>1.User registration</a:t>
            </a:r>
          </a:p>
          <a:p>
            <a:pPr marL="0" indent="0" algn="just">
              <a:buNone/>
            </a:pPr>
            <a:r>
              <a:rPr lang="en-IN" sz="2000" dirty="0">
                <a:solidFill>
                  <a:srgbClr val="000000"/>
                </a:solidFill>
                <a:latin typeface="Trebuchet MS" panose="020B0603020202020204" pitchFamily="34" charset="0"/>
              </a:rPr>
              <a:t>2.Address the queries pertaining to Shows/Movies/User/Booking</a:t>
            </a:r>
          </a:p>
          <a:p>
            <a:pPr marL="0" indent="0" algn="just">
              <a:buNone/>
            </a:pPr>
            <a:r>
              <a:rPr lang="en-IN" sz="2000" dirty="0">
                <a:solidFill>
                  <a:srgbClr val="000000"/>
                </a:solidFill>
                <a:latin typeface="Trebuchet MS" panose="020B0603020202020204" pitchFamily="34" charset="0"/>
              </a:rPr>
              <a:t>3.Making Booking</a:t>
            </a:r>
          </a:p>
          <a:p>
            <a:pPr marL="0" indent="0" algn="just">
              <a:buNone/>
            </a:pPr>
            <a:r>
              <a:rPr lang="en-IN" sz="2000" dirty="0">
                <a:solidFill>
                  <a:srgbClr val="000000"/>
                </a:solidFill>
                <a:latin typeface="Trebuchet MS" panose="020B0603020202020204" pitchFamily="34" charset="0"/>
              </a:rPr>
              <a:t>4.Modify</a:t>
            </a:r>
          </a:p>
          <a:p>
            <a:pPr marL="0" indent="0" algn="just">
              <a:buNone/>
            </a:pPr>
            <a:r>
              <a:rPr lang="en-IN" sz="2000" dirty="0">
                <a:solidFill>
                  <a:srgbClr val="000000"/>
                </a:solidFill>
                <a:latin typeface="Trebuchet MS" panose="020B0603020202020204" pitchFamily="34" charset="0"/>
              </a:rPr>
              <a:t>Which are based on Basic CRUD Operations</a:t>
            </a:r>
          </a:p>
          <a:p>
            <a:pPr marL="0" indent="0" algn="just">
              <a:buNone/>
            </a:pPr>
            <a:r>
              <a:rPr lang="en-IN" sz="2000" dirty="0">
                <a:solidFill>
                  <a:srgbClr val="000000"/>
                </a:solidFill>
                <a:latin typeface="Trebuchet MS" panose="020B0603020202020204" pitchFamily="34" charset="0"/>
              </a:rPr>
              <a:t>The annotations that are used for the Spring Boot Project are</a:t>
            </a:r>
          </a:p>
          <a:p>
            <a:pPr marL="0" indent="0" algn="just">
              <a:buNone/>
            </a:pPr>
            <a:r>
              <a:rPr lang="en-IN" sz="2000" dirty="0">
                <a:solidFill>
                  <a:srgbClr val="000000"/>
                </a:solidFill>
                <a:latin typeface="Trebuchet MS" panose="020B0603020202020204" pitchFamily="34" charset="0"/>
              </a:rPr>
              <a:t>1.GetMapping           4.DeleteMapping</a:t>
            </a:r>
          </a:p>
          <a:p>
            <a:pPr marL="0" indent="0" algn="just">
              <a:buNone/>
            </a:pPr>
            <a:r>
              <a:rPr lang="en-IN" sz="2000" dirty="0">
                <a:solidFill>
                  <a:srgbClr val="000000"/>
                </a:solidFill>
                <a:latin typeface="Trebuchet MS" panose="020B0603020202020204" pitchFamily="34" charset="0"/>
              </a:rPr>
              <a:t>2.PostMapping           5.RequestMapping</a:t>
            </a:r>
          </a:p>
          <a:p>
            <a:pPr marL="0" indent="0" algn="just">
              <a:buNone/>
            </a:pPr>
            <a:r>
              <a:rPr lang="en-IN" sz="2000" dirty="0">
                <a:solidFill>
                  <a:srgbClr val="000000"/>
                </a:solidFill>
                <a:latin typeface="Trebuchet MS" panose="020B0603020202020204" pitchFamily="34" charset="0"/>
              </a:rPr>
              <a:t>3.PutMapping</a:t>
            </a:r>
          </a:p>
        </p:txBody>
      </p:sp>
    </p:spTree>
    <p:extLst>
      <p:ext uri="{BB962C8B-B14F-4D97-AF65-F5344CB8AC3E}">
        <p14:creationId xmlns:p14="http://schemas.microsoft.com/office/powerpoint/2010/main" val="160706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4000" b="-2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E52C-89C6-C70F-BF7C-F747E53DED7F}"/>
              </a:ext>
            </a:extLst>
          </p:cNvPr>
          <p:cNvSpPr>
            <a:spLocks noGrp="1"/>
          </p:cNvSpPr>
          <p:nvPr>
            <p:ph type="title"/>
          </p:nvPr>
        </p:nvSpPr>
        <p:spPr>
          <a:xfrm>
            <a:off x="838200" y="1"/>
            <a:ext cx="10515600" cy="934719"/>
          </a:xfrm>
        </p:spPr>
        <p:txBody>
          <a:bodyPr/>
          <a:lstStyle/>
          <a:p>
            <a:r>
              <a:rPr lang="en-IN"/>
              <a:t>                              </a:t>
            </a:r>
            <a:r>
              <a:rPr lang="en-IN" b="1"/>
              <a:t>Case Diagram</a:t>
            </a:r>
            <a:endParaRPr lang="en-IN" b="1" dirty="0"/>
          </a:p>
        </p:txBody>
      </p:sp>
      <p:pic>
        <p:nvPicPr>
          <p:cNvPr id="9" name="Content Placeholder 8" descr="Graphical user interface, text, application, chat or text message&#10;&#10;Description automatically generated">
            <a:extLst>
              <a:ext uri="{FF2B5EF4-FFF2-40B4-BE49-F238E27FC236}">
                <a16:creationId xmlns:a16="http://schemas.microsoft.com/office/drawing/2014/main" id="{BF01EEC7-4749-B295-6830-595FC6AEBE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5611" y="934720"/>
            <a:ext cx="6267795" cy="4248803"/>
          </a:xfrm>
        </p:spPr>
      </p:pic>
      <p:pic>
        <p:nvPicPr>
          <p:cNvPr id="11" name="Picture 10" descr="Graphical user interface, text, application&#10;&#10;Description automatically generated">
            <a:extLst>
              <a:ext uri="{FF2B5EF4-FFF2-40B4-BE49-F238E27FC236}">
                <a16:creationId xmlns:a16="http://schemas.microsoft.com/office/drawing/2014/main" id="{0583B866-D4EA-708A-6281-E0F1FF966D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3406" y="934720"/>
            <a:ext cx="1612983" cy="1503680"/>
          </a:xfrm>
          <a:prstGeom prst="rect">
            <a:avLst/>
          </a:prstGeom>
        </p:spPr>
      </p:pic>
    </p:spTree>
    <p:extLst>
      <p:ext uri="{BB962C8B-B14F-4D97-AF65-F5344CB8AC3E}">
        <p14:creationId xmlns:p14="http://schemas.microsoft.com/office/powerpoint/2010/main" val="31441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4000" b="-2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94EC-E8DC-82D7-86A3-AE091DE96448}"/>
              </a:ext>
            </a:extLst>
          </p:cNvPr>
          <p:cNvSpPr>
            <a:spLocks noGrp="1"/>
          </p:cNvSpPr>
          <p:nvPr>
            <p:ph type="title"/>
          </p:nvPr>
        </p:nvSpPr>
        <p:spPr>
          <a:xfrm>
            <a:off x="838200" y="1"/>
            <a:ext cx="10515600" cy="704849"/>
          </a:xfrm>
        </p:spPr>
        <p:txBody>
          <a:bodyPr/>
          <a:lstStyle/>
          <a:p>
            <a:r>
              <a:rPr lang="en-IN" dirty="0"/>
              <a:t>                              </a:t>
            </a:r>
            <a:r>
              <a:rPr lang="en-IN" b="1" dirty="0"/>
              <a:t>ER Diagram</a:t>
            </a:r>
          </a:p>
        </p:txBody>
      </p:sp>
      <p:pic>
        <p:nvPicPr>
          <p:cNvPr id="5" name="Content Placeholder 4" descr="Diagram&#10;&#10;Description automatically generated">
            <a:extLst>
              <a:ext uri="{FF2B5EF4-FFF2-40B4-BE49-F238E27FC236}">
                <a16:creationId xmlns:a16="http://schemas.microsoft.com/office/drawing/2014/main" id="{2AAD0297-2CB3-259C-6C3F-4DE0265C7B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1041" y="704850"/>
            <a:ext cx="8188960" cy="4588510"/>
          </a:xfrm>
        </p:spPr>
      </p:pic>
    </p:spTree>
    <p:extLst>
      <p:ext uri="{BB962C8B-B14F-4D97-AF65-F5344CB8AC3E}">
        <p14:creationId xmlns:p14="http://schemas.microsoft.com/office/powerpoint/2010/main" val="307158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A807FE-2574-3F38-F3DF-6F5A2A299BDA}"/>
              </a:ext>
            </a:extLst>
          </p:cNvPr>
          <p:cNvSpPr>
            <a:spLocks noGrp="1"/>
          </p:cNvSpPr>
          <p:nvPr>
            <p:ph type="title"/>
          </p:nvPr>
        </p:nvSpPr>
        <p:spPr>
          <a:xfrm>
            <a:off x="643467" y="321734"/>
            <a:ext cx="10905066" cy="1135737"/>
          </a:xfrm>
        </p:spPr>
        <p:txBody>
          <a:bodyPr>
            <a:normAutofit/>
          </a:bodyPr>
          <a:lstStyle/>
          <a:p>
            <a:r>
              <a:rPr lang="en-IN" sz="3600" dirty="0"/>
              <a:t>                              </a:t>
            </a:r>
            <a:r>
              <a:rPr lang="en-IN" sz="3600" b="1" dirty="0"/>
              <a:t>Service Layered Architecture</a:t>
            </a:r>
          </a:p>
        </p:txBody>
      </p:sp>
      <p:sp>
        <p:nvSpPr>
          <p:cNvPr id="3" name="Content Placeholder 2">
            <a:extLst>
              <a:ext uri="{FF2B5EF4-FFF2-40B4-BE49-F238E27FC236}">
                <a16:creationId xmlns:a16="http://schemas.microsoft.com/office/drawing/2014/main" id="{65417BD3-A231-6E86-42B9-D4DB4964E1CE}"/>
              </a:ext>
            </a:extLst>
          </p:cNvPr>
          <p:cNvSpPr>
            <a:spLocks noGrp="1"/>
          </p:cNvSpPr>
          <p:nvPr>
            <p:ph idx="1"/>
          </p:nvPr>
        </p:nvSpPr>
        <p:spPr>
          <a:xfrm>
            <a:off x="643469" y="1555530"/>
            <a:ext cx="4008384" cy="5139559"/>
          </a:xfrm>
        </p:spPr>
        <p:txBody>
          <a:bodyPr>
            <a:normAutofit/>
          </a:bodyPr>
          <a:lstStyle/>
          <a:p>
            <a:pPr marL="0" indent="0">
              <a:buNone/>
            </a:pPr>
            <a:r>
              <a:rPr lang="en-IN" sz="1400" b="0" i="0" dirty="0">
                <a:effectLst/>
                <a:latin typeface="Nunito" panose="020B0604020202020204" pitchFamily="2" charset="0"/>
              </a:rPr>
              <a:t>Factory pattern is one of the most used design patterns in Java. This type of design pattern comes under creational pattern as this pattern provides one of the best ways to create an object.</a:t>
            </a:r>
          </a:p>
          <a:p>
            <a:pPr marL="0" indent="0">
              <a:buNone/>
            </a:pPr>
            <a:r>
              <a:rPr lang="en-IN" sz="1400" b="0" i="0" dirty="0">
                <a:effectLst/>
                <a:latin typeface="Nunito" panose="020B0604020202020204" pitchFamily="2" charset="0"/>
              </a:rPr>
              <a:t>In Factory pattern, we create object without exposing the creation logic to the client and refer to newly created object using a common interface.</a:t>
            </a:r>
          </a:p>
          <a:p>
            <a:r>
              <a:rPr lang="en-IN" sz="1400" b="0" i="0" dirty="0">
                <a:effectLst/>
                <a:latin typeface="Heebo" panose="020B0604020202020204" pitchFamily="2" charset="-79"/>
                <a:cs typeface="Heebo" panose="020B0604020202020204" pitchFamily="2" charset="-79"/>
              </a:rPr>
              <a:t>Step 1</a:t>
            </a:r>
          </a:p>
          <a:p>
            <a:pPr marL="0" indent="0">
              <a:buNone/>
            </a:pPr>
            <a:r>
              <a:rPr lang="en-IN" sz="1400" b="0" i="0" dirty="0">
                <a:effectLst/>
                <a:latin typeface="Nunito" pitchFamily="2" charset="0"/>
              </a:rPr>
              <a:t>Create an interface.</a:t>
            </a:r>
          </a:p>
          <a:p>
            <a:r>
              <a:rPr lang="en-IN" sz="1400" b="0" i="0" dirty="0">
                <a:effectLst/>
                <a:latin typeface="Heebo" pitchFamily="2" charset="-79"/>
                <a:cs typeface="Heebo" pitchFamily="2" charset="-79"/>
              </a:rPr>
              <a:t>Step 2</a:t>
            </a:r>
          </a:p>
          <a:p>
            <a:pPr marL="0" indent="0">
              <a:buNone/>
            </a:pPr>
            <a:r>
              <a:rPr lang="en-IN" sz="1400" b="0" i="0" dirty="0">
                <a:effectLst/>
                <a:latin typeface="Nunito" pitchFamily="2" charset="0"/>
              </a:rPr>
              <a:t>Create concrete classes implementing the same interface.</a:t>
            </a:r>
          </a:p>
          <a:p>
            <a:r>
              <a:rPr lang="en-IN" sz="1400" b="0" i="0" dirty="0">
                <a:effectLst/>
                <a:latin typeface="Heebo" pitchFamily="2" charset="-79"/>
                <a:cs typeface="Heebo" pitchFamily="2" charset="-79"/>
              </a:rPr>
              <a:t>Step 3</a:t>
            </a:r>
          </a:p>
          <a:p>
            <a:pPr marL="0" indent="0">
              <a:buNone/>
            </a:pPr>
            <a:r>
              <a:rPr lang="en-IN" sz="1400" b="0" i="0" dirty="0">
                <a:effectLst/>
                <a:latin typeface="Nunito" pitchFamily="2" charset="0"/>
              </a:rPr>
              <a:t>Create a Factory to generate object of concrete class based on given information.</a:t>
            </a:r>
          </a:p>
          <a:p>
            <a:r>
              <a:rPr lang="en-IN" sz="1400" b="0" i="0" dirty="0">
                <a:effectLst/>
                <a:latin typeface="Heebo" pitchFamily="2" charset="-79"/>
                <a:cs typeface="Heebo" pitchFamily="2" charset="-79"/>
              </a:rPr>
              <a:t>Step 4</a:t>
            </a:r>
          </a:p>
          <a:p>
            <a:pPr marL="0" indent="0">
              <a:buNone/>
            </a:pPr>
            <a:r>
              <a:rPr lang="en-IN" sz="1400" b="0" i="0" dirty="0">
                <a:effectLst/>
                <a:latin typeface="Nunito" pitchFamily="2" charset="0"/>
              </a:rPr>
              <a:t>Use the Factory to get object of concrete class by passing an information such as type.</a:t>
            </a:r>
          </a:p>
          <a:p>
            <a:pPr marL="0" indent="0">
              <a:buNone/>
            </a:pPr>
            <a:endParaRPr lang="en-IN" sz="1100" dirty="0"/>
          </a:p>
        </p:txBody>
      </p:sp>
      <p:grpSp>
        <p:nvGrpSpPr>
          <p:cNvPr id="1040" name="Group 103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41" name="Isosceles Triangle 104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a:extLst>
              <a:ext uri="{FF2B5EF4-FFF2-40B4-BE49-F238E27FC236}">
                <a16:creationId xmlns:a16="http://schemas.microsoft.com/office/drawing/2014/main" id="{B2E5C27A-4D9E-7980-F4F6-49AFA0A2FC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213028"/>
            <a:ext cx="6253212" cy="3501798"/>
          </a:xfrm>
          <a:prstGeom prst="rect">
            <a:avLst/>
          </a:prstGeom>
          <a:noFill/>
          <a:extLst>
            <a:ext uri="{909E8E84-426E-40DD-AFC4-6F175D3DCCD1}">
              <a14:hiddenFill xmlns:a14="http://schemas.microsoft.com/office/drawing/2010/main">
                <a:solidFill>
                  <a:srgbClr val="FFFFFF"/>
                </a:solidFill>
              </a14:hiddenFill>
            </a:ext>
          </a:extLst>
        </p:spPr>
      </p:pic>
      <p:grpSp>
        <p:nvGrpSpPr>
          <p:cNvPr id="1044" name="Group 104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45" name="Rectangle 104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Isosceles Triangle 104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2258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4000" b="-2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B656-25DE-B5BB-0F56-11CA3F8A0932}"/>
              </a:ext>
            </a:extLst>
          </p:cNvPr>
          <p:cNvSpPr>
            <a:spLocks noGrp="1"/>
          </p:cNvSpPr>
          <p:nvPr>
            <p:ph type="title"/>
          </p:nvPr>
        </p:nvSpPr>
        <p:spPr>
          <a:xfrm>
            <a:off x="838200" y="1"/>
            <a:ext cx="10515600" cy="681036"/>
          </a:xfrm>
        </p:spPr>
        <p:txBody>
          <a:bodyPr>
            <a:normAutofit fontScale="90000"/>
          </a:bodyPr>
          <a:lstStyle/>
          <a:p>
            <a:r>
              <a:rPr lang="en-IN" b="1" dirty="0"/>
              <a:t>Project Structure</a:t>
            </a:r>
          </a:p>
        </p:txBody>
      </p:sp>
      <p:pic>
        <p:nvPicPr>
          <p:cNvPr id="5" name="Content Placeholder 4" descr="Graphical user interface, application&#10;&#10;Description automatically generated">
            <a:extLst>
              <a:ext uri="{FF2B5EF4-FFF2-40B4-BE49-F238E27FC236}">
                <a16:creationId xmlns:a16="http://schemas.microsoft.com/office/drawing/2014/main" id="{2DA54701-4859-2FA0-2172-D0E87A7EBD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9244" y="491849"/>
            <a:ext cx="2992686" cy="5089799"/>
          </a:xfrm>
        </p:spPr>
      </p:pic>
      <p:pic>
        <p:nvPicPr>
          <p:cNvPr id="7" name="Picture 6" descr="Graphical user interface, application&#10;&#10;Description automatically generated">
            <a:extLst>
              <a:ext uri="{FF2B5EF4-FFF2-40B4-BE49-F238E27FC236}">
                <a16:creationId xmlns:a16="http://schemas.microsoft.com/office/drawing/2014/main" id="{18E134CF-DDB1-2D75-40CE-A1B9E3B9D6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5356" y="491850"/>
            <a:ext cx="3278638" cy="5089799"/>
          </a:xfrm>
          <a:prstGeom prst="rect">
            <a:avLst/>
          </a:prstGeom>
        </p:spPr>
      </p:pic>
    </p:spTree>
    <p:extLst>
      <p:ext uri="{BB962C8B-B14F-4D97-AF65-F5344CB8AC3E}">
        <p14:creationId xmlns:p14="http://schemas.microsoft.com/office/powerpoint/2010/main" val="63513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4000" b="-2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5738-4245-7218-25B5-AB24AA7BC472}"/>
              </a:ext>
            </a:extLst>
          </p:cNvPr>
          <p:cNvSpPr>
            <a:spLocks noGrp="1"/>
          </p:cNvSpPr>
          <p:nvPr>
            <p:ph type="title"/>
          </p:nvPr>
        </p:nvSpPr>
        <p:spPr>
          <a:xfrm>
            <a:off x="746760" y="-116842"/>
            <a:ext cx="10515600" cy="1214121"/>
          </a:xfrm>
        </p:spPr>
        <p:txBody>
          <a:bodyPr/>
          <a:lstStyle/>
          <a:p>
            <a:r>
              <a:rPr lang="en-IN" dirty="0"/>
              <a:t>                                    </a:t>
            </a:r>
            <a:r>
              <a:rPr lang="en-IN" b="1" dirty="0"/>
              <a:t>POM</a:t>
            </a:r>
          </a:p>
        </p:txBody>
      </p:sp>
      <p:sp>
        <p:nvSpPr>
          <p:cNvPr id="4" name="Rectangle 1">
            <a:extLst>
              <a:ext uri="{FF2B5EF4-FFF2-40B4-BE49-F238E27FC236}">
                <a16:creationId xmlns:a16="http://schemas.microsoft.com/office/drawing/2014/main" id="{2ED5DD6F-387F-591F-984E-A6389A65520C}"/>
              </a:ext>
            </a:extLst>
          </p:cNvPr>
          <p:cNvSpPr>
            <a:spLocks noGrp="1" noChangeArrowheads="1"/>
          </p:cNvSpPr>
          <p:nvPr>
            <p:ph idx="1"/>
          </p:nvPr>
        </p:nvSpPr>
        <p:spPr bwMode="auto">
          <a:xfrm>
            <a:off x="746760" y="805131"/>
            <a:ext cx="1071372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10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Arial" panose="020B0604020202020204" pitchFamily="34" charset="0"/>
              </a:rPr>
              <a:t>The full form of POM is </a:t>
            </a:r>
            <a:r>
              <a:rPr kumimoji="0" lang="en-US" altLang="en-US" sz="2200" b="1" i="0" u="none" strike="noStrike" cap="none" normalizeH="0" baseline="0" dirty="0">
                <a:ln>
                  <a:noFill/>
                </a:ln>
                <a:solidFill>
                  <a:schemeClr val="tx1"/>
                </a:solidFill>
                <a:effectLst/>
                <a:latin typeface="Arial" panose="020B0604020202020204" pitchFamily="34" charset="0"/>
              </a:rPr>
              <a:t>Project Object Model.</a:t>
            </a:r>
          </a:p>
          <a:p>
            <a:pPr marL="0" lvl="0" indent="0" algn="just" eaLnBrk="0" fontAlgn="base" hangingPunct="0">
              <a:lnSpc>
                <a:spcPct val="10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Arial" panose="020B0604020202020204" pitchFamily="34" charset="0"/>
              </a:rPr>
              <a:t>It is a fundamental unit of work in Maven</a:t>
            </a:r>
          </a:p>
          <a:p>
            <a:pPr marL="0" lvl="0" indent="0" algn="just" eaLnBrk="0" fontAlgn="base" hangingPunct="0">
              <a:lnSpc>
                <a:spcPct val="10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Arial" panose="020B0604020202020204" pitchFamily="34" charset="0"/>
              </a:rPr>
              <a:t>pom is a XML file that contains information about the project and </a:t>
            </a:r>
          </a:p>
          <a:p>
            <a:pPr marL="0" lvl="0" indent="0" algn="just" eaLnBrk="0" fontAlgn="base" hangingPunct="0">
              <a:lnSpc>
                <a:spcPct val="100000"/>
              </a:lnSpc>
              <a:spcBef>
                <a:spcPct val="0"/>
              </a:spcBef>
              <a:spcAft>
                <a:spcPct val="0"/>
              </a:spcAft>
              <a:buNone/>
            </a:pPr>
            <a:r>
              <a:rPr kumimoji="0" lang="en-US" altLang="en-US" sz="2200" i="0" u="none" strike="noStrike" cap="none" normalizeH="0" baseline="0" dirty="0">
                <a:ln>
                  <a:noFill/>
                </a:ln>
                <a:solidFill>
                  <a:schemeClr val="tx1"/>
                </a:solidFill>
                <a:effectLst/>
                <a:latin typeface="Arial" panose="020B0604020202020204" pitchFamily="34" charset="0"/>
              </a:rPr>
              <a:t>configuration details used by Maven to build the project.</a:t>
            </a:r>
          </a:p>
          <a:p>
            <a:pPr marL="0" lvl="0" indent="0" algn="just" eaLnBrk="0" fontAlgn="base" hangingPunct="0">
              <a:lnSpc>
                <a:spcPct val="10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Arial" panose="020B0604020202020204" pitchFamily="34" charset="0"/>
              </a:rPr>
              <a:t>When executing a task or goal, Maven looks for the POM in the current </a:t>
            </a:r>
          </a:p>
          <a:p>
            <a:pPr marL="0" lvl="0" indent="0" algn="just" eaLnBrk="0" fontAlgn="base" hangingPunct="0">
              <a:lnSpc>
                <a:spcPct val="100000"/>
              </a:lnSpc>
              <a:spcBef>
                <a:spcPct val="0"/>
              </a:spcBef>
              <a:spcAft>
                <a:spcPct val="0"/>
              </a:spcAft>
              <a:buNone/>
            </a:pPr>
            <a:r>
              <a:rPr kumimoji="0" lang="en-US" altLang="en-US" sz="2200" i="0" u="none" strike="noStrike" cap="none" normalizeH="0" baseline="0" dirty="0">
                <a:ln>
                  <a:noFill/>
                </a:ln>
                <a:solidFill>
                  <a:schemeClr val="tx1"/>
                </a:solidFill>
                <a:effectLst/>
                <a:latin typeface="Arial" panose="020B0604020202020204" pitchFamily="34" charset="0"/>
              </a:rPr>
              <a:t>directory. It reads the POM,gets the needed configuration information, </a:t>
            </a:r>
          </a:p>
          <a:p>
            <a:pPr marL="0" lvl="0" indent="0" algn="just" eaLnBrk="0" fontAlgn="base" hangingPunct="0">
              <a:lnSpc>
                <a:spcPct val="100000"/>
              </a:lnSpc>
              <a:spcBef>
                <a:spcPct val="0"/>
              </a:spcBef>
              <a:spcAft>
                <a:spcPct val="0"/>
              </a:spcAft>
              <a:buNone/>
            </a:pPr>
            <a:r>
              <a:rPr kumimoji="0" lang="en-US" altLang="en-US" sz="2200" i="0" u="none" strike="noStrike" cap="none" normalizeH="0" baseline="0" dirty="0">
                <a:ln>
                  <a:noFill/>
                </a:ln>
                <a:solidFill>
                  <a:schemeClr val="tx1"/>
                </a:solidFill>
                <a:effectLst/>
                <a:latin typeface="Arial" panose="020B0604020202020204" pitchFamily="34" charset="0"/>
              </a:rPr>
              <a:t>then executes the goal.</a:t>
            </a:r>
          </a:p>
          <a:p>
            <a:pPr marL="0" lvl="0" indent="0" algn="just" eaLnBrk="0" fontAlgn="base" hangingPunct="0">
              <a:lnSpc>
                <a:spcPct val="10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Arial" panose="020B0604020202020204" pitchFamily="34" charset="0"/>
              </a:rPr>
              <a:t>Configurations specified in the POM are the project dependencies, </a:t>
            </a:r>
          </a:p>
          <a:p>
            <a:pPr marL="0" lvl="0" indent="0" algn="just" eaLnBrk="0" fontAlgn="base" hangingPunct="0">
              <a:lnSpc>
                <a:spcPct val="100000"/>
              </a:lnSpc>
              <a:spcBef>
                <a:spcPct val="0"/>
              </a:spcBef>
              <a:spcAft>
                <a:spcPct val="0"/>
              </a:spcAft>
              <a:buNone/>
            </a:pPr>
            <a:r>
              <a:rPr lang="en-US" altLang="en-US" sz="2200" dirty="0">
                <a:latin typeface="Arial" panose="020B0604020202020204" pitchFamily="34" charset="0"/>
              </a:rPr>
              <a:t>t</a:t>
            </a:r>
            <a:r>
              <a:rPr kumimoji="0" lang="en-US" altLang="en-US" sz="2200" i="0" u="none" strike="noStrike" cap="none" normalizeH="0" baseline="0" dirty="0">
                <a:ln>
                  <a:noFill/>
                </a:ln>
                <a:solidFill>
                  <a:schemeClr val="tx1"/>
                </a:solidFill>
                <a:effectLst/>
                <a:latin typeface="Arial" panose="020B0604020202020204" pitchFamily="34" charset="0"/>
              </a:rPr>
              <a:t>he plugins or goals that can be executed, the build profiles.</a:t>
            </a:r>
          </a:p>
        </p:txBody>
      </p:sp>
    </p:spTree>
    <p:extLst>
      <p:ext uri="{BB962C8B-B14F-4D97-AF65-F5344CB8AC3E}">
        <p14:creationId xmlns:p14="http://schemas.microsoft.com/office/powerpoint/2010/main" val="136872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4000" b="-2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3F18-8D32-4F0B-B34D-F327231822F5}"/>
              </a:ext>
            </a:extLst>
          </p:cNvPr>
          <p:cNvSpPr>
            <a:spLocks noGrp="1"/>
          </p:cNvSpPr>
          <p:nvPr>
            <p:ph type="title"/>
          </p:nvPr>
        </p:nvSpPr>
        <p:spPr>
          <a:xfrm>
            <a:off x="838200" y="365125"/>
            <a:ext cx="10515600" cy="600075"/>
          </a:xfrm>
        </p:spPr>
        <p:txBody>
          <a:bodyPr>
            <a:normAutofit fontScale="90000"/>
          </a:bodyPr>
          <a:lstStyle/>
          <a:p>
            <a:r>
              <a:rPr lang="en-IN" dirty="0"/>
              <a:t>                                    </a:t>
            </a:r>
            <a:r>
              <a:rPr lang="en-IN" b="1" dirty="0"/>
              <a:t>Entities</a:t>
            </a:r>
          </a:p>
        </p:txBody>
      </p:sp>
      <p:sp>
        <p:nvSpPr>
          <p:cNvPr id="3" name="Content Placeholder 2">
            <a:extLst>
              <a:ext uri="{FF2B5EF4-FFF2-40B4-BE49-F238E27FC236}">
                <a16:creationId xmlns:a16="http://schemas.microsoft.com/office/drawing/2014/main" id="{3341C19B-66F1-56F4-6BBA-A80C945369DA}"/>
              </a:ext>
            </a:extLst>
          </p:cNvPr>
          <p:cNvSpPr>
            <a:spLocks noGrp="1"/>
          </p:cNvSpPr>
          <p:nvPr>
            <p:ph idx="1"/>
          </p:nvPr>
        </p:nvSpPr>
        <p:spPr>
          <a:xfrm>
            <a:off x="838200" y="965201"/>
            <a:ext cx="10515600" cy="4673600"/>
          </a:xfrm>
        </p:spPr>
        <p:txBody>
          <a:bodyPr/>
          <a:lstStyle/>
          <a:p>
            <a:r>
              <a:rPr lang="en-IN" sz="2200" dirty="0"/>
              <a:t>The entities are the persistence objects stores as a record in the database. Persistence Unit: It defines a set of all entity classes. In an application, EntityManager instances manage it. The set of entity classes represents the data contained within a single data store.</a:t>
            </a:r>
          </a:p>
          <a:p>
            <a:r>
              <a:rPr lang="en-IN" sz="2200" dirty="0"/>
              <a:t>@Entity annotation defines that a class can be mapped to a table. And that is it, it is just a marker, like for example Serializable interface.</a:t>
            </a:r>
          </a:p>
          <a:p>
            <a:pPr marL="0" indent="0">
              <a:buNone/>
            </a:pPr>
            <a:r>
              <a:rPr lang="en-IN" sz="2200" dirty="0"/>
              <a:t>   POJO’S </a:t>
            </a:r>
          </a:p>
          <a:p>
            <a:pPr marL="0" indent="0">
              <a:buNone/>
            </a:pPr>
            <a:r>
              <a:rPr lang="en-IN" sz="2200" dirty="0"/>
              <a:t>   1.User</a:t>
            </a:r>
          </a:p>
          <a:p>
            <a:pPr marL="0" indent="0">
              <a:buNone/>
            </a:pPr>
            <a:r>
              <a:rPr lang="en-IN" sz="2200" dirty="0"/>
              <a:t>   2.Booking</a:t>
            </a:r>
          </a:p>
          <a:p>
            <a:pPr marL="0" indent="0">
              <a:buNone/>
            </a:pPr>
            <a:r>
              <a:rPr lang="en-IN" sz="2200" dirty="0"/>
              <a:t>   3.Movies</a:t>
            </a:r>
          </a:p>
          <a:p>
            <a:pPr marL="0" indent="0">
              <a:buNone/>
            </a:pPr>
            <a:r>
              <a:rPr lang="en-IN" sz="2200" dirty="0"/>
              <a:t>   4.Shows</a:t>
            </a:r>
          </a:p>
          <a:p>
            <a:pPr marL="0" indent="0">
              <a:buNone/>
            </a:pPr>
            <a:r>
              <a:rPr lang="en-IN" sz="2200" dirty="0"/>
              <a:t>   5.Hall</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674585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692</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Calibri</vt:lpstr>
      <vt:lpstr>Calibri Light</vt:lpstr>
      <vt:lpstr>Heebo</vt:lpstr>
      <vt:lpstr>Nunito</vt:lpstr>
      <vt:lpstr>Trebuchet MS</vt:lpstr>
      <vt:lpstr>Wingdings</vt:lpstr>
      <vt:lpstr>Office Theme</vt:lpstr>
      <vt:lpstr>Multiplex booking System  Using spring unit</vt:lpstr>
      <vt:lpstr>Contents</vt:lpstr>
      <vt:lpstr>Problem Statement</vt:lpstr>
      <vt:lpstr>                              Case Diagram</vt:lpstr>
      <vt:lpstr>                              ER Diagram</vt:lpstr>
      <vt:lpstr>                              Service Layered Architecture</vt:lpstr>
      <vt:lpstr>Project Structure</vt:lpstr>
      <vt:lpstr>                                    POM</vt:lpstr>
      <vt:lpstr>                                    Entities</vt:lpstr>
      <vt:lpstr>                               Attributes</vt:lpstr>
      <vt:lpstr>                                   Services     </vt:lpstr>
      <vt:lpstr>                       ServiceImplementation</vt:lpstr>
      <vt:lpstr>PowerPoint Presentation</vt:lpstr>
      <vt:lpstr>                              Exceptions</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Multiplex booking System  Using spring unit</dc:title>
  <dc:creator>Gudapati, Yamini Lalitha Sri</dc:creator>
  <cp:lastModifiedBy>Gudapati, Yamini Lalitha Sri</cp:lastModifiedBy>
  <cp:revision>10</cp:revision>
  <dcterms:created xsi:type="dcterms:W3CDTF">2023-02-07T15:37:42Z</dcterms:created>
  <dcterms:modified xsi:type="dcterms:W3CDTF">2023-02-08T06:18:47Z</dcterms:modified>
</cp:coreProperties>
</file>