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315" r:id="rId5"/>
    <p:sldId id="259" r:id="rId6"/>
    <p:sldId id="261" r:id="rId7"/>
    <p:sldId id="316" r:id="rId8"/>
    <p:sldId id="297" r:id="rId9"/>
    <p:sldId id="322" r:id="rId10"/>
    <p:sldId id="309" r:id="rId11"/>
    <p:sldId id="298" r:id="rId12"/>
    <p:sldId id="308" r:id="rId13"/>
    <p:sldId id="299" r:id="rId14"/>
    <p:sldId id="317" r:id="rId15"/>
    <p:sldId id="300" r:id="rId16"/>
    <p:sldId id="319" r:id="rId17"/>
    <p:sldId id="262" r:id="rId18"/>
    <p:sldId id="268" r:id="rId19"/>
    <p:sldId id="304" r:id="rId20"/>
    <p:sldId id="305" r:id="rId21"/>
    <p:sldId id="306" r:id="rId22"/>
    <p:sldId id="318" r:id="rId23"/>
    <p:sldId id="301" r:id="rId24"/>
    <p:sldId id="302" r:id="rId25"/>
    <p:sldId id="313" r:id="rId26"/>
    <p:sldId id="320" r:id="rId27"/>
    <p:sldId id="307" r:id="rId28"/>
    <p:sldId id="324" r:id="rId29"/>
    <p:sldId id="314" r:id="rId30"/>
    <p:sldId id="311" r:id="rId31"/>
    <p:sldId id="323" r:id="rId32"/>
    <p:sldId id="321" r:id="rId33"/>
    <p:sldId id="312" r:id="rId34"/>
  </p:sldIdLst>
  <p:sldSz cx="9144000" cy="5143500" type="screen16x9"/>
  <p:notesSz cx="6858000" cy="9144000"/>
  <p:embeddedFontLst>
    <p:embeddedFont>
      <p:font typeface="Big Shoulders Text ExtraBold"/>
      <p:bold r:id="rId38"/>
    </p:embeddedFont>
    <p:embeddedFont>
      <p:font typeface="Montserrat Medium" panose="00000600000000000000"/>
      <p:regular r:id="rId39"/>
    </p:embeddedFont>
    <p:embeddedFont>
      <p:font typeface="Segoe Print" panose="02000600000000000000" pitchFamily="2" charset="0"/>
      <p:regular r:id="rId40"/>
      <p:bold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757" autoAdjust="0"/>
    <p:restoredTop sz="94660"/>
  </p:normalViewPr>
  <p:slideViewPr>
    <p:cSldViewPr snapToGrid="0">
      <p:cViewPr varScale="1">
        <p:scale>
          <a:sx n="120" d="100"/>
          <a:sy n="120" d="100"/>
        </p:scale>
        <p:origin x="22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1" Type="http://schemas.openxmlformats.org/officeDocument/2006/relationships/font" Target="fonts/font4.fntdata"/><Relationship Id="rId40" Type="http://schemas.openxmlformats.org/officeDocument/2006/relationships/font" Target="fonts/font3.fntdata"/><Relationship Id="rId4" Type="http://schemas.openxmlformats.org/officeDocument/2006/relationships/notesMaster" Target="notesMasters/notesMaster1.xml"/><Relationship Id="rId39" Type="http://schemas.openxmlformats.org/officeDocument/2006/relationships/font" Target="fonts/font2.fntdata"/><Relationship Id="rId38" Type="http://schemas.openxmlformats.org/officeDocument/2006/relationships/font" Target="fonts/font1.fntdata"/><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2"/>
        <p:cNvGrpSpPr/>
        <p:nvPr/>
      </p:nvGrpSpPr>
      <p:grpSpPr>
        <a:xfrm>
          <a:off x="0" y="0"/>
          <a:ext cx="0" cy="0"/>
          <a:chOff x="0" y="0"/>
          <a:chExt cx="0" cy="0"/>
        </a:xfrm>
      </p:grpSpPr>
      <p:sp>
        <p:nvSpPr>
          <p:cNvPr id="293" name="Google Shape;29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4" name="Google Shape;29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66"/>
        <p:cNvGrpSpPr/>
        <p:nvPr/>
      </p:nvGrpSpPr>
      <p:grpSpPr>
        <a:xfrm>
          <a:off x="0" y="0"/>
          <a:ext cx="0" cy="0"/>
          <a:chOff x="0" y="0"/>
          <a:chExt cx="0" cy="0"/>
        </a:xfrm>
      </p:grpSpPr>
      <p:sp>
        <p:nvSpPr>
          <p:cNvPr id="367" name="Google Shape;367;g241d6dd76bc_5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241d6dd76bc_5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65"/>
        <p:cNvGrpSpPr/>
        <p:nvPr/>
      </p:nvGrpSpPr>
      <p:grpSpPr>
        <a:xfrm>
          <a:off x="0" y="0"/>
          <a:ext cx="0" cy="0"/>
          <a:chOff x="0" y="0"/>
          <a:chExt cx="0" cy="0"/>
        </a:xfrm>
      </p:grpSpPr>
      <p:sp>
        <p:nvSpPr>
          <p:cNvPr id="466" name="Google Shape;466;g241d6dd76bc_8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241d6dd76bc_8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65"/>
        <p:cNvGrpSpPr/>
        <p:nvPr/>
      </p:nvGrpSpPr>
      <p:grpSpPr>
        <a:xfrm>
          <a:off x="0" y="0"/>
          <a:ext cx="0" cy="0"/>
          <a:chOff x="0" y="0"/>
          <a:chExt cx="0" cy="0"/>
        </a:xfrm>
      </p:grpSpPr>
      <p:sp>
        <p:nvSpPr>
          <p:cNvPr id="466" name="Google Shape;466;g241d6dd76bc_8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241d6dd76bc_8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65"/>
        <p:cNvGrpSpPr/>
        <p:nvPr/>
      </p:nvGrpSpPr>
      <p:grpSpPr>
        <a:xfrm>
          <a:off x="0" y="0"/>
          <a:ext cx="0" cy="0"/>
          <a:chOff x="0" y="0"/>
          <a:chExt cx="0" cy="0"/>
        </a:xfrm>
      </p:grpSpPr>
      <p:sp>
        <p:nvSpPr>
          <p:cNvPr id="466" name="Google Shape;466;g241d6dd76bc_8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241d6dd76bc_8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465"/>
        <p:cNvGrpSpPr/>
        <p:nvPr/>
      </p:nvGrpSpPr>
      <p:grpSpPr>
        <a:xfrm>
          <a:off x="0" y="0"/>
          <a:ext cx="0" cy="0"/>
          <a:chOff x="0" y="0"/>
          <a:chExt cx="0" cy="0"/>
        </a:xfrm>
      </p:grpSpPr>
      <p:sp>
        <p:nvSpPr>
          <p:cNvPr id="466" name="Google Shape;466;g241d6dd76bc_8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7" name="Google Shape;467;g241d6dd76bc_8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1"/>
        <p:cNvGrpSpPr/>
        <p:nvPr/>
      </p:nvGrpSpPr>
      <p:grpSpPr>
        <a:xfrm>
          <a:off x="0" y="0"/>
          <a:ext cx="0" cy="0"/>
          <a:chOff x="0" y="0"/>
          <a:chExt cx="0" cy="0"/>
        </a:xfrm>
      </p:grpSpPr>
      <p:sp>
        <p:nvSpPr>
          <p:cNvPr id="342" name="Google Shape;342;g23dd6c20b7c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23dd6c20b7c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1"/>
        <p:cNvGrpSpPr/>
        <p:nvPr/>
      </p:nvGrpSpPr>
      <p:grpSpPr>
        <a:xfrm>
          <a:off x="0" y="0"/>
          <a:ext cx="0" cy="0"/>
          <a:chOff x="0" y="0"/>
          <a:chExt cx="0" cy="0"/>
        </a:xfrm>
      </p:grpSpPr>
      <p:sp>
        <p:nvSpPr>
          <p:cNvPr id="342" name="Google Shape;342;g23dd6c20b7c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23dd6c20b7c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1"/>
        <p:cNvGrpSpPr/>
        <p:nvPr/>
      </p:nvGrpSpPr>
      <p:grpSpPr>
        <a:xfrm>
          <a:off x="0" y="0"/>
          <a:ext cx="0" cy="0"/>
          <a:chOff x="0" y="0"/>
          <a:chExt cx="0" cy="0"/>
        </a:xfrm>
      </p:grpSpPr>
      <p:sp>
        <p:nvSpPr>
          <p:cNvPr id="342" name="Google Shape;342;g23dd6c20b7c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23dd6c20b7c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1"/>
        <p:cNvGrpSpPr/>
        <p:nvPr/>
      </p:nvGrpSpPr>
      <p:grpSpPr>
        <a:xfrm>
          <a:off x="0" y="0"/>
          <a:ext cx="0" cy="0"/>
          <a:chOff x="0" y="0"/>
          <a:chExt cx="0" cy="0"/>
        </a:xfrm>
      </p:grpSpPr>
      <p:sp>
        <p:nvSpPr>
          <p:cNvPr id="342" name="Google Shape;342;g23dd6c20b7c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23dd6c20b7c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1"/>
        <p:cNvGrpSpPr/>
        <p:nvPr/>
      </p:nvGrpSpPr>
      <p:grpSpPr>
        <a:xfrm>
          <a:off x="0" y="0"/>
          <a:ext cx="0" cy="0"/>
          <a:chOff x="0" y="0"/>
          <a:chExt cx="0" cy="0"/>
        </a:xfrm>
      </p:grpSpPr>
      <p:sp>
        <p:nvSpPr>
          <p:cNvPr id="342" name="Google Shape;342;g23dd6c20b7c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23dd6c20b7c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26"/>
        <p:cNvGrpSpPr/>
        <p:nvPr/>
      </p:nvGrpSpPr>
      <p:grpSpPr>
        <a:xfrm>
          <a:off x="0" y="0"/>
          <a:ext cx="0" cy="0"/>
          <a:chOff x="0" y="0"/>
          <a:chExt cx="0" cy="0"/>
        </a:xfrm>
      </p:grpSpPr>
      <p:sp>
        <p:nvSpPr>
          <p:cNvPr id="327" name="Google Shape;327;g241d6dd76bc_2_175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241d6dd76bc_2_175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1"/>
        <p:cNvGrpSpPr/>
        <p:nvPr/>
      </p:nvGrpSpPr>
      <p:grpSpPr>
        <a:xfrm>
          <a:off x="0" y="0"/>
          <a:ext cx="0" cy="0"/>
          <a:chOff x="0" y="0"/>
          <a:chExt cx="0" cy="0"/>
        </a:xfrm>
      </p:grpSpPr>
      <p:sp>
        <p:nvSpPr>
          <p:cNvPr id="342" name="Google Shape;342;g23dd6c20b7c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23dd6c20b7c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1"/>
        <p:cNvGrpSpPr/>
        <p:nvPr/>
      </p:nvGrpSpPr>
      <p:grpSpPr>
        <a:xfrm>
          <a:off x="0" y="0"/>
          <a:ext cx="0" cy="0"/>
          <a:chOff x="0" y="0"/>
          <a:chExt cx="0" cy="0"/>
        </a:xfrm>
      </p:grpSpPr>
      <p:sp>
        <p:nvSpPr>
          <p:cNvPr id="342" name="Google Shape;342;g23dd6c20b7c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23dd6c20b7c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1"/>
        <p:cNvGrpSpPr/>
        <p:nvPr/>
      </p:nvGrpSpPr>
      <p:grpSpPr>
        <a:xfrm>
          <a:off x="0" y="0"/>
          <a:ext cx="0" cy="0"/>
          <a:chOff x="0" y="0"/>
          <a:chExt cx="0" cy="0"/>
        </a:xfrm>
      </p:grpSpPr>
      <p:sp>
        <p:nvSpPr>
          <p:cNvPr id="342" name="Google Shape;342;g23dd6c20b7c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23dd6c20b7c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1"/>
        <p:cNvGrpSpPr/>
        <p:nvPr/>
      </p:nvGrpSpPr>
      <p:grpSpPr>
        <a:xfrm>
          <a:off x="0" y="0"/>
          <a:ext cx="0" cy="0"/>
          <a:chOff x="0" y="0"/>
          <a:chExt cx="0" cy="0"/>
        </a:xfrm>
      </p:grpSpPr>
      <p:sp>
        <p:nvSpPr>
          <p:cNvPr id="342" name="Google Shape;342;g23dd6c20b7c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23dd6c20b7c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1"/>
        <p:cNvGrpSpPr/>
        <p:nvPr/>
      </p:nvGrpSpPr>
      <p:grpSpPr>
        <a:xfrm>
          <a:off x="0" y="0"/>
          <a:ext cx="0" cy="0"/>
          <a:chOff x="0" y="0"/>
          <a:chExt cx="0" cy="0"/>
        </a:xfrm>
      </p:grpSpPr>
      <p:sp>
        <p:nvSpPr>
          <p:cNvPr id="342" name="Google Shape;342;g23dd6c20b7c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23dd6c20b7c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1"/>
        <p:cNvGrpSpPr/>
        <p:nvPr/>
      </p:nvGrpSpPr>
      <p:grpSpPr>
        <a:xfrm>
          <a:off x="0" y="0"/>
          <a:ext cx="0" cy="0"/>
          <a:chOff x="0" y="0"/>
          <a:chExt cx="0" cy="0"/>
        </a:xfrm>
      </p:grpSpPr>
      <p:sp>
        <p:nvSpPr>
          <p:cNvPr id="342" name="Google Shape;342;g23dd6c20b7c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23dd6c20b7c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41"/>
        <p:cNvGrpSpPr/>
        <p:nvPr/>
      </p:nvGrpSpPr>
      <p:grpSpPr>
        <a:xfrm>
          <a:off x="0" y="0"/>
          <a:ext cx="0" cy="0"/>
          <a:chOff x="0" y="0"/>
          <a:chExt cx="0" cy="0"/>
        </a:xfrm>
      </p:grpSpPr>
      <p:sp>
        <p:nvSpPr>
          <p:cNvPr id="342" name="Google Shape;342;g23dd6c20b7c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23dd6c20b7c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bg>
      <p:bgPr>
        <a:solidFill>
          <a:schemeClr val="dk2"/>
        </a:solidFill>
        <a:effectLst/>
      </p:bgPr>
    </p:bg>
    <p:spTree>
      <p:nvGrpSpPr>
        <p:cNvPr id="1" name="Shape 8"/>
        <p:cNvGrpSpPr/>
        <p:nvPr/>
      </p:nvGrpSpPr>
      <p:grpSpPr>
        <a:xfrm>
          <a:off x="0" y="0"/>
          <a:ext cx="0" cy="0"/>
          <a:chOff x="0" y="0"/>
          <a:chExt cx="0" cy="0"/>
        </a:xfrm>
      </p:grpSpPr>
      <p:sp>
        <p:nvSpPr>
          <p:cNvPr id="9" name="Google Shape;9;p2"/>
          <p:cNvSpPr/>
          <p:nvPr/>
        </p:nvSpPr>
        <p:spPr>
          <a:xfrm>
            <a:off x="6003050" y="-34600"/>
            <a:ext cx="4652400" cy="5274600"/>
          </a:xfrm>
          <a:prstGeom prst="parallelogram">
            <a:avLst>
              <a:gd name="adj" fmla="val 25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 name="Google Shape;10;p2"/>
          <p:cNvSpPr txBox="1">
            <a:spLocks noGrp="1"/>
          </p:cNvSpPr>
          <p:nvPr>
            <p:ph type="ctrTitle"/>
          </p:nvPr>
        </p:nvSpPr>
        <p:spPr>
          <a:xfrm>
            <a:off x="713100" y="1089200"/>
            <a:ext cx="4390200" cy="25803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a:spLocks noGrp="1"/>
          </p:cNvSpPr>
          <p:nvPr>
            <p:ph type="subTitle" idx="1"/>
          </p:nvPr>
        </p:nvSpPr>
        <p:spPr>
          <a:xfrm>
            <a:off x="713100" y="3847856"/>
            <a:ext cx="4390200" cy="3231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8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2" name="Google Shape;12;p2"/>
          <p:cNvSpPr>
            <a:spLocks noGrp="1"/>
          </p:cNvSpPr>
          <p:nvPr>
            <p:ph type="pic" idx="2"/>
          </p:nvPr>
        </p:nvSpPr>
        <p:spPr>
          <a:xfrm>
            <a:off x="5690300" y="-34600"/>
            <a:ext cx="3282300" cy="5274600"/>
          </a:xfrm>
          <a:prstGeom prst="parallelogram">
            <a:avLst>
              <a:gd name="adj" fmla="val 25000"/>
            </a:avLst>
          </a:prstGeom>
          <a:noFill/>
          <a:ln w="28575" cap="flat" cmpd="sng">
            <a:solidFill>
              <a:schemeClr val="dk1"/>
            </a:solidFill>
            <a:prstDash val="solid"/>
            <a:round/>
            <a:headEnd type="none" w="sm" len="sm"/>
            <a:tailEnd type="none" w="sm" len="sm"/>
          </a:ln>
        </p:spPr>
      </p:sp>
      <p:grpSp>
        <p:nvGrpSpPr>
          <p:cNvPr id="13" name="Google Shape;13;p2"/>
          <p:cNvGrpSpPr/>
          <p:nvPr/>
        </p:nvGrpSpPr>
        <p:grpSpPr>
          <a:xfrm>
            <a:off x="362550" y="114750"/>
            <a:ext cx="589475" cy="484200"/>
            <a:chOff x="362550" y="114750"/>
            <a:chExt cx="589475" cy="484200"/>
          </a:xfrm>
        </p:grpSpPr>
        <p:sp>
          <p:nvSpPr>
            <p:cNvPr id="14" name="Google Shape;14;p2"/>
            <p:cNvSpPr/>
            <p:nvPr/>
          </p:nvSpPr>
          <p:spPr>
            <a:xfrm>
              <a:off x="784925" y="114750"/>
              <a:ext cx="167100" cy="167100"/>
            </a:xfrm>
            <a:prstGeom prst="parallelogram">
              <a:avLst>
                <a:gd name="adj" fmla="val 25000"/>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a:off x="362550" y="336450"/>
              <a:ext cx="262500" cy="262500"/>
            </a:xfrm>
            <a:prstGeom prst="parallelogram">
              <a:avLst>
                <a:gd name="adj" fmla="val 25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 name="Google Shape;16;p2"/>
          <p:cNvGrpSpPr/>
          <p:nvPr/>
        </p:nvGrpSpPr>
        <p:grpSpPr>
          <a:xfrm>
            <a:off x="5416500" y="166950"/>
            <a:ext cx="756050" cy="486600"/>
            <a:chOff x="5416500" y="166950"/>
            <a:chExt cx="756050" cy="486600"/>
          </a:xfrm>
        </p:grpSpPr>
        <p:sp>
          <p:nvSpPr>
            <p:cNvPr id="17" name="Google Shape;17;p2"/>
            <p:cNvSpPr/>
            <p:nvPr/>
          </p:nvSpPr>
          <p:spPr>
            <a:xfrm>
              <a:off x="6003050" y="166950"/>
              <a:ext cx="169500" cy="169500"/>
            </a:xfrm>
            <a:prstGeom prst="parallelogram">
              <a:avLst>
                <a:gd name="adj" fmla="val 25000"/>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 name="Google Shape;18;p2"/>
            <p:cNvSpPr/>
            <p:nvPr/>
          </p:nvSpPr>
          <p:spPr>
            <a:xfrm>
              <a:off x="5416500" y="281850"/>
              <a:ext cx="371700" cy="371700"/>
            </a:xfrm>
            <a:prstGeom prst="parallelogram">
              <a:avLst>
                <a:gd name="adj" fmla="val 25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 name="Google Shape;19;p2"/>
          <p:cNvGrpSpPr/>
          <p:nvPr/>
        </p:nvGrpSpPr>
        <p:grpSpPr>
          <a:xfrm>
            <a:off x="148550" y="4426475"/>
            <a:ext cx="476500" cy="540750"/>
            <a:chOff x="148550" y="4426475"/>
            <a:chExt cx="476500" cy="540750"/>
          </a:xfrm>
        </p:grpSpPr>
        <p:sp>
          <p:nvSpPr>
            <p:cNvPr id="20" name="Google Shape;20;p2"/>
            <p:cNvSpPr/>
            <p:nvPr/>
          </p:nvSpPr>
          <p:spPr>
            <a:xfrm>
              <a:off x="148550" y="4426475"/>
              <a:ext cx="262500" cy="262500"/>
            </a:xfrm>
            <a:prstGeom prst="parallelogram">
              <a:avLst>
                <a:gd name="adj" fmla="val 25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2"/>
            <p:cNvSpPr/>
            <p:nvPr/>
          </p:nvSpPr>
          <p:spPr>
            <a:xfrm>
              <a:off x="457950" y="4800125"/>
              <a:ext cx="167100" cy="167100"/>
            </a:xfrm>
            <a:prstGeom prst="parallelogram">
              <a:avLst>
                <a:gd name="adj" fmla="val 25000"/>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2" name="Google Shape;22;p2"/>
          <p:cNvSpPr/>
          <p:nvPr/>
        </p:nvSpPr>
        <p:spPr>
          <a:xfrm>
            <a:off x="4908000" y="4604100"/>
            <a:ext cx="371700" cy="371700"/>
          </a:xfrm>
          <a:prstGeom prst="parallelogram">
            <a:avLst>
              <a:gd name="adj" fmla="val 25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4">
    <p:bg>
      <p:bgPr>
        <a:solidFill>
          <a:schemeClr val="dk2"/>
        </a:solidFill>
        <a:effectLst/>
      </p:bgPr>
    </p:bg>
    <p:spTree>
      <p:nvGrpSpPr>
        <p:cNvPr id="1" name="Shape 266"/>
        <p:cNvGrpSpPr/>
        <p:nvPr/>
      </p:nvGrpSpPr>
      <p:grpSpPr>
        <a:xfrm>
          <a:off x="0" y="0"/>
          <a:ext cx="0" cy="0"/>
          <a:chOff x="0" y="0"/>
          <a:chExt cx="0" cy="0"/>
        </a:xfrm>
      </p:grpSpPr>
      <p:grpSp>
        <p:nvGrpSpPr>
          <p:cNvPr id="267" name="Google Shape;267;p23"/>
          <p:cNvGrpSpPr/>
          <p:nvPr/>
        </p:nvGrpSpPr>
        <p:grpSpPr>
          <a:xfrm rot="10800000" flipH="1">
            <a:off x="286350" y="4491600"/>
            <a:ext cx="589475" cy="484200"/>
            <a:chOff x="362550" y="114750"/>
            <a:chExt cx="589475" cy="484200"/>
          </a:xfrm>
        </p:grpSpPr>
        <p:sp>
          <p:nvSpPr>
            <p:cNvPr id="268" name="Google Shape;268;p23"/>
            <p:cNvSpPr/>
            <p:nvPr/>
          </p:nvSpPr>
          <p:spPr>
            <a:xfrm>
              <a:off x="784925" y="114750"/>
              <a:ext cx="167100" cy="167100"/>
            </a:xfrm>
            <a:prstGeom prst="parallelogram">
              <a:avLst>
                <a:gd name="adj" fmla="val 25000"/>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 name="Google Shape;269;p23"/>
            <p:cNvSpPr/>
            <p:nvPr/>
          </p:nvSpPr>
          <p:spPr>
            <a:xfrm>
              <a:off x="362550" y="336450"/>
              <a:ext cx="262500" cy="262500"/>
            </a:xfrm>
            <a:prstGeom prst="parallelogram">
              <a:avLst>
                <a:gd name="adj" fmla="val 25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0" name="Google Shape;270;p23"/>
          <p:cNvGrpSpPr/>
          <p:nvPr/>
        </p:nvGrpSpPr>
        <p:grpSpPr>
          <a:xfrm>
            <a:off x="8192550" y="4437000"/>
            <a:ext cx="756050" cy="486600"/>
            <a:chOff x="5416500" y="166950"/>
            <a:chExt cx="756050" cy="486600"/>
          </a:xfrm>
        </p:grpSpPr>
        <p:sp>
          <p:nvSpPr>
            <p:cNvPr id="271" name="Google Shape;271;p23"/>
            <p:cNvSpPr/>
            <p:nvPr/>
          </p:nvSpPr>
          <p:spPr>
            <a:xfrm>
              <a:off x="6003050" y="166950"/>
              <a:ext cx="169500" cy="169500"/>
            </a:xfrm>
            <a:prstGeom prst="parallelogram">
              <a:avLst>
                <a:gd name="adj" fmla="val 25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 name="Google Shape;272;p23"/>
            <p:cNvSpPr/>
            <p:nvPr/>
          </p:nvSpPr>
          <p:spPr>
            <a:xfrm>
              <a:off x="5416500" y="281850"/>
              <a:ext cx="371700" cy="371700"/>
            </a:xfrm>
            <a:prstGeom prst="parallelogram">
              <a:avLst>
                <a:gd name="adj" fmla="val 25000"/>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73" name="Google Shape;273;p23"/>
          <p:cNvGrpSpPr/>
          <p:nvPr/>
        </p:nvGrpSpPr>
        <p:grpSpPr>
          <a:xfrm rot="10800000" flipH="1">
            <a:off x="300950" y="199525"/>
            <a:ext cx="476500" cy="540750"/>
            <a:chOff x="148550" y="4426475"/>
            <a:chExt cx="476500" cy="540750"/>
          </a:xfrm>
        </p:grpSpPr>
        <p:sp>
          <p:nvSpPr>
            <p:cNvPr id="274" name="Google Shape;274;p23"/>
            <p:cNvSpPr/>
            <p:nvPr/>
          </p:nvSpPr>
          <p:spPr>
            <a:xfrm>
              <a:off x="148550" y="4426475"/>
              <a:ext cx="262500" cy="262500"/>
            </a:xfrm>
            <a:prstGeom prst="parallelogram">
              <a:avLst>
                <a:gd name="adj" fmla="val 25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5" name="Google Shape;275;p23"/>
            <p:cNvSpPr/>
            <p:nvPr/>
          </p:nvSpPr>
          <p:spPr>
            <a:xfrm>
              <a:off x="457950" y="4800125"/>
              <a:ext cx="167100" cy="167100"/>
            </a:xfrm>
            <a:prstGeom prst="parallelogram">
              <a:avLst>
                <a:gd name="adj" fmla="val 25000"/>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76" name="Google Shape;276;p23"/>
          <p:cNvSpPr/>
          <p:nvPr/>
        </p:nvSpPr>
        <p:spPr>
          <a:xfrm rot="10800000" flipH="1">
            <a:off x="8522550" y="346350"/>
            <a:ext cx="371700" cy="371700"/>
          </a:xfrm>
          <a:prstGeom prst="parallelogram">
            <a:avLst>
              <a:gd name="adj" fmla="val 25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BLANK_3">
    <p:bg>
      <p:bgPr>
        <a:solidFill>
          <a:schemeClr val="dk2"/>
        </a:solidFill>
        <a:effectLst/>
      </p:bgPr>
    </p:bg>
    <p:spTree>
      <p:nvGrpSpPr>
        <p:cNvPr id="1" name="Shape 277"/>
        <p:cNvGrpSpPr/>
        <p:nvPr/>
      </p:nvGrpSpPr>
      <p:grpSpPr>
        <a:xfrm>
          <a:off x="0" y="0"/>
          <a:ext cx="0" cy="0"/>
          <a:chOff x="0" y="0"/>
          <a:chExt cx="0" cy="0"/>
        </a:xfrm>
      </p:grpSpPr>
      <p:grpSp>
        <p:nvGrpSpPr>
          <p:cNvPr id="278" name="Google Shape;278;p24"/>
          <p:cNvGrpSpPr/>
          <p:nvPr/>
        </p:nvGrpSpPr>
        <p:grpSpPr>
          <a:xfrm rot="10800000" flipH="1">
            <a:off x="8470275" y="157395"/>
            <a:ext cx="476500" cy="540750"/>
            <a:chOff x="8470275" y="157395"/>
            <a:chExt cx="476500" cy="540750"/>
          </a:xfrm>
        </p:grpSpPr>
        <p:sp>
          <p:nvSpPr>
            <p:cNvPr id="279" name="Google Shape;279;p24"/>
            <p:cNvSpPr/>
            <p:nvPr/>
          </p:nvSpPr>
          <p:spPr>
            <a:xfrm flipH="1">
              <a:off x="8470275" y="531045"/>
              <a:ext cx="167100" cy="167100"/>
            </a:xfrm>
            <a:prstGeom prst="parallelogram">
              <a:avLst>
                <a:gd name="adj" fmla="val 25000"/>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 name="Google Shape;280;p24"/>
            <p:cNvSpPr/>
            <p:nvPr/>
          </p:nvSpPr>
          <p:spPr>
            <a:xfrm flipH="1">
              <a:off x="8684275" y="157395"/>
              <a:ext cx="262500" cy="262500"/>
            </a:xfrm>
            <a:prstGeom prst="parallelogram">
              <a:avLst>
                <a:gd name="adj" fmla="val 25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81" name="Google Shape;281;p24"/>
          <p:cNvGrpSpPr/>
          <p:nvPr/>
        </p:nvGrpSpPr>
        <p:grpSpPr>
          <a:xfrm rot="10800000" flipH="1">
            <a:off x="160160" y="4495799"/>
            <a:ext cx="594095" cy="396271"/>
            <a:chOff x="160160" y="4495799"/>
            <a:chExt cx="594095" cy="396271"/>
          </a:xfrm>
        </p:grpSpPr>
        <p:sp>
          <p:nvSpPr>
            <p:cNvPr id="282" name="Google Shape;282;p24"/>
            <p:cNvSpPr/>
            <p:nvPr/>
          </p:nvSpPr>
          <p:spPr>
            <a:xfrm>
              <a:off x="160160" y="4629569"/>
              <a:ext cx="262500" cy="262500"/>
            </a:xfrm>
            <a:prstGeom prst="parallelogram">
              <a:avLst>
                <a:gd name="adj" fmla="val 25000"/>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 name="Google Shape;283;p24"/>
            <p:cNvSpPr/>
            <p:nvPr/>
          </p:nvSpPr>
          <p:spPr>
            <a:xfrm>
              <a:off x="584756" y="4495799"/>
              <a:ext cx="169500" cy="169500"/>
            </a:xfrm>
            <a:prstGeom prst="parallelogram">
              <a:avLst>
                <a:gd name="adj" fmla="val 25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84" name="Google Shape;284;p24"/>
          <p:cNvSpPr/>
          <p:nvPr/>
        </p:nvSpPr>
        <p:spPr>
          <a:xfrm flipH="1">
            <a:off x="188826" y="218425"/>
            <a:ext cx="371700" cy="371700"/>
          </a:xfrm>
          <a:prstGeom prst="parallelogram">
            <a:avLst>
              <a:gd name="adj" fmla="val 25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 name="Google Shape;285;p24"/>
          <p:cNvSpPr/>
          <p:nvPr/>
        </p:nvSpPr>
        <p:spPr>
          <a:xfrm>
            <a:off x="8520676" y="4470900"/>
            <a:ext cx="371700" cy="371700"/>
          </a:xfrm>
          <a:prstGeom prst="parallelogram">
            <a:avLst>
              <a:gd name="adj" fmla="val 25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bg>
      <p:bgPr>
        <a:solidFill>
          <a:schemeClr val="dk2"/>
        </a:solidFill>
        <a:effectLst/>
      </p:bgPr>
    </p:bg>
    <p:spTree>
      <p:nvGrpSpPr>
        <p:cNvPr id="1" name="Shape 46"/>
        <p:cNvGrpSpPr/>
        <p:nvPr/>
      </p:nvGrpSpPr>
      <p:grpSpPr>
        <a:xfrm>
          <a:off x="0" y="0"/>
          <a:ext cx="0" cy="0"/>
          <a:chOff x="0" y="0"/>
          <a:chExt cx="0" cy="0"/>
        </a:xfrm>
      </p:grpSpPr>
      <p:sp>
        <p:nvSpPr>
          <p:cNvPr id="47" name="Google Shape;47;p5"/>
          <p:cNvSpPr txBox="1">
            <a:spLocks noGrp="1"/>
          </p:cNvSpPr>
          <p:nvPr>
            <p:ph type="title"/>
          </p:nvPr>
        </p:nvSpPr>
        <p:spPr>
          <a:xfrm>
            <a:off x="713100" y="521225"/>
            <a:ext cx="77178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48" name="Google Shape;48;p5"/>
          <p:cNvSpPr txBox="1">
            <a:spLocks noGrp="1"/>
          </p:cNvSpPr>
          <p:nvPr>
            <p:ph type="subTitle" idx="1"/>
          </p:nvPr>
        </p:nvSpPr>
        <p:spPr>
          <a:xfrm>
            <a:off x="953000" y="2872591"/>
            <a:ext cx="3396300" cy="485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None/>
              <a:defRPr sz="2000">
                <a:latin typeface="Big Shoulders Text ExtraBold"/>
                <a:ea typeface="Big Shoulders Text ExtraBold"/>
                <a:cs typeface="Big Shoulders Text ExtraBold"/>
                <a:sym typeface="Big Shoulders Text ExtraBold"/>
              </a:defRPr>
            </a:lvl1pPr>
            <a:lvl2pPr lvl="1" algn="ctr" rtl="0">
              <a:lnSpc>
                <a:spcPct val="100000"/>
              </a:lnSpc>
              <a:spcBef>
                <a:spcPts val="0"/>
              </a:spcBef>
              <a:spcAft>
                <a:spcPts val="0"/>
              </a:spcAft>
              <a:buSzPts val="2000"/>
              <a:buNone/>
              <a:defRPr sz="2000" b="1"/>
            </a:lvl2pPr>
            <a:lvl3pPr lvl="2" algn="ctr" rtl="0">
              <a:lnSpc>
                <a:spcPct val="100000"/>
              </a:lnSpc>
              <a:spcBef>
                <a:spcPts val="0"/>
              </a:spcBef>
              <a:spcAft>
                <a:spcPts val="0"/>
              </a:spcAft>
              <a:buSzPts val="2000"/>
              <a:buNone/>
              <a:defRPr sz="2000" b="1"/>
            </a:lvl3pPr>
            <a:lvl4pPr lvl="3" algn="ctr" rtl="0">
              <a:lnSpc>
                <a:spcPct val="100000"/>
              </a:lnSpc>
              <a:spcBef>
                <a:spcPts val="0"/>
              </a:spcBef>
              <a:spcAft>
                <a:spcPts val="0"/>
              </a:spcAft>
              <a:buSzPts val="2000"/>
              <a:buNone/>
              <a:defRPr sz="2000" b="1"/>
            </a:lvl4pPr>
            <a:lvl5pPr lvl="4" algn="ctr" rtl="0">
              <a:lnSpc>
                <a:spcPct val="100000"/>
              </a:lnSpc>
              <a:spcBef>
                <a:spcPts val="0"/>
              </a:spcBef>
              <a:spcAft>
                <a:spcPts val="0"/>
              </a:spcAft>
              <a:buSzPts val="2000"/>
              <a:buNone/>
              <a:defRPr sz="2000" b="1"/>
            </a:lvl5pPr>
            <a:lvl6pPr lvl="5" algn="ctr" rtl="0">
              <a:lnSpc>
                <a:spcPct val="100000"/>
              </a:lnSpc>
              <a:spcBef>
                <a:spcPts val="0"/>
              </a:spcBef>
              <a:spcAft>
                <a:spcPts val="0"/>
              </a:spcAft>
              <a:buSzPts val="2000"/>
              <a:buNone/>
              <a:defRPr sz="2000" b="1"/>
            </a:lvl6pPr>
            <a:lvl7pPr lvl="6" algn="ctr" rtl="0">
              <a:lnSpc>
                <a:spcPct val="100000"/>
              </a:lnSpc>
              <a:spcBef>
                <a:spcPts val="0"/>
              </a:spcBef>
              <a:spcAft>
                <a:spcPts val="0"/>
              </a:spcAft>
              <a:buSzPts val="2000"/>
              <a:buNone/>
              <a:defRPr sz="2000" b="1"/>
            </a:lvl7pPr>
            <a:lvl8pPr lvl="7" algn="ctr" rtl="0">
              <a:lnSpc>
                <a:spcPct val="100000"/>
              </a:lnSpc>
              <a:spcBef>
                <a:spcPts val="0"/>
              </a:spcBef>
              <a:spcAft>
                <a:spcPts val="0"/>
              </a:spcAft>
              <a:buSzPts val="2000"/>
              <a:buNone/>
              <a:defRPr sz="2000" b="1"/>
            </a:lvl8pPr>
            <a:lvl9pPr lvl="8" algn="ctr" rtl="0">
              <a:lnSpc>
                <a:spcPct val="100000"/>
              </a:lnSpc>
              <a:spcBef>
                <a:spcPts val="0"/>
              </a:spcBef>
              <a:spcAft>
                <a:spcPts val="0"/>
              </a:spcAft>
              <a:buSzPts val="2000"/>
              <a:buNone/>
              <a:defRPr sz="2000" b="1"/>
            </a:lvl9pPr>
          </a:lstStyle>
          <a:p/>
        </p:txBody>
      </p:sp>
      <p:sp>
        <p:nvSpPr>
          <p:cNvPr id="49" name="Google Shape;49;p5"/>
          <p:cNvSpPr txBox="1">
            <a:spLocks noGrp="1"/>
          </p:cNvSpPr>
          <p:nvPr>
            <p:ph type="subTitle" idx="2"/>
          </p:nvPr>
        </p:nvSpPr>
        <p:spPr>
          <a:xfrm>
            <a:off x="953000" y="3273750"/>
            <a:ext cx="3396300" cy="1069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lnSpc>
                <a:spcPct val="115000"/>
              </a:lnSpc>
              <a:spcBef>
                <a:spcPts val="0"/>
              </a:spcBef>
              <a:spcAft>
                <a:spcPts val="0"/>
              </a:spcAft>
              <a:buSzPts val="1200"/>
              <a:buNone/>
              <a:defRPr/>
            </a:lvl2pPr>
            <a:lvl3pPr lvl="2" algn="ctr" rtl="0">
              <a:lnSpc>
                <a:spcPct val="115000"/>
              </a:lnSpc>
              <a:spcBef>
                <a:spcPts val="0"/>
              </a:spcBef>
              <a:spcAft>
                <a:spcPts val="0"/>
              </a:spcAft>
              <a:buSzPts val="1200"/>
              <a:buNone/>
              <a:defRPr/>
            </a:lvl3pPr>
            <a:lvl4pPr lvl="3" algn="ctr" rtl="0">
              <a:lnSpc>
                <a:spcPct val="115000"/>
              </a:lnSpc>
              <a:spcBef>
                <a:spcPts val="0"/>
              </a:spcBef>
              <a:spcAft>
                <a:spcPts val="0"/>
              </a:spcAft>
              <a:buSzPts val="1200"/>
              <a:buNone/>
              <a:defRPr/>
            </a:lvl4pPr>
            <a:lvl5pPr lvl="4" algn="ctr" rtl="0">
              <a:lnSpc>
                <a:spcPct val="115000"/>
              </a:lnSpc>
              <a:spcBef>
                <a:spcPts val="0"/>
              </a:spcBef>
              <a:spcAft>
                <a:spcPts val="0"/>
              </a:spcAft>
              <a:buSzPts val="1200"/>
              <a:buNone/>
              <a:defRPr/>
            </a:lvl5pPr>
            <a:lvl6pPr lvl="5" algn="ctr" rtl="0">
              <a:lnSpc>
                <a:spcPct val="115000"/>
              </a:lnSpc>
              <a:spcBef>
                <a:spcPts val="0"/>
              </a:spcBef>
              <a:spcAft>
                <a:spcPts val="0"/>
              </a:spcAft>
              <a:buSzPts val="1200"/>
              <a:buNone/>
              <a:defRPr/>
            </a:lvl6pPr>
            <a:lvl7pPr lvl="6" algn="ctr" rtl="0">
              <a:lnSpc>
                <a:spcPct val="115000"/>
              </a:lnSpc>
              <a:spcBef>
                <a:spcPts val="0"/>
              </a:spcBef>
              <a:spcAft>
                <a:spcPts val="0"/>
              </a:spcAft>
              <a:buSzPts val="1200"/>
              <a:buNone/>
              <a:defRPr/>
            </a:lvl7pPr>
            <a:lvl8pPr lvl="7" algn="ctr" rtl="0">
              <a:lnSpc>
                <a:spcPct val="115000"/>
              </a:lnSpc>
              <a:spcBef>
                <a:spcPts val="0"/>
              </a:spcBef>
              <a:spcAft>
                <a:spcPts val="0"/>
              </a:spcAft>
              <a:buSzPts val="1200"/>
              <a:buNone/>
              <a:defRPr/>
            </a:lvl8pPr>
            <a:lvl9pPr lvl="8" algn="ctr" rtl="0">
              <a:lnSpc>
                <a:spcPct val="115000"/>
              </a:lnSpc>
              <a:spcBef>
                <a:spcPts val="0"/>
              </a:spcBef>
              <a:spcAft>
                <a:spcPts val="0"/>
              </a:spcAft>
              <a:buSzPts val="1200"/>
              <a:buNone/>
              <a:defRPr/>
            </a:lvl9pPr>
          </a:lstStyle>
          <a:p/>
        </p:txBody>
      </p:sp>
      <p:sp>
        <p:nvSpPr>
          <p:cNvPr id="50" name="Google Shape;50;p5"/>
          <p:cNvSpPr txBox="1">
            <a:spLocks noGrp="1"/>
          </p:cNvSpPr>
          <p:nvPr>
            <p:ph type="subTitle" idx="3"/>
          </p:nvPr>
        </p:nvSpPr>
        <p:spPr>
          <a:xfrm>
            <a:off x="4794700" y="2872591"/>
            <a:ext cx="3396300" cy="4857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000"/>
              <a:buNone/>
              <a:defRPr sz="2000">
                <a:latin typeface="Big Shoulders Text ExtraBold"/>
                <a:ea typeface="Big Shoulders Text ExtraBold"/>
                <a:cs typeface="Big Shoulders Text ExtraBold"/>
                <a:sym typeface="Big Shoulders Text ExtraBold"/>
              </a:defRPr>
            </a:lvl1pPr>
            <a:lvl2pPr lvl="1" algn="ctr" rtl="0">
              <a:lnSpc>
                <a:spcPct val="100000"/>
              </a:lnSpc>
              <a:spcBef>
                <a:spcPts val="0"/>
              </a:spcBef>
              <a:spcAft>
                <a:spcPts val="0"/>
              </a:spcAft>
              <a:buSzPts val="2000"/>
              <a:buNone/>
              <a:defRPr sz="2000" b="1"/>
            </a:lvl2pPr>
            <a:lvl3pPr lvl="2" algn="ctr" rtl="0">
              <a:lnSpc>
                <a:spcPct val="100000"/>
              </a:lnSpc>
              <a:spcBef>
                <a:spcPts val="0"/>
              </a:spcBef>
              <a:spcAft>
                <a:spcPts val="0"/>
              </a:spcAft>
              <a:buSzPts val="2000"/>
              <a:buNone/>
              <a:defRPr sz="2000" b="1"/>
            </a:lvl3pPr>
            <a:lvl4pPr lvl="3" algn="ctr" rtl="0">
              <a:lnSpc>
                <a:spcPct val="100000"/>
              </a:lnSpc>
              <a:spcBef>
                <a:spcPts val="0"/>
              </a:spcBef>
              <a:spcAft>
                <a:spcPts val="0"/>
              </a:spcAft>
              <a:buSzPts val="2000"/>
              <a:buNone/>
              <a:defRPr sz="2000" b="1"/>
            </a:lvl4pPr>
            <a:lvl5pPr lvl="4" algn="ctr" rtl="0">
              <a:lnSpc>
                <a:spcPct val="100000"/>
              </a:lnSpc>
              <a:spcBef>
                <a:spcPts val="0"/>
              </a:spcBef>
              <a:spcAft>
                <a:spcPts val="0"/>
              </a:spcAft>
              <a:buSzPts val="2000"/>
              <a:buNone/>
              <a:defRPr sz="2000" b="1"/>
            </a:lvl5pPr>
            <a:lvl6pPr lvl="5" algn="ctr" rtl="0">
              <a:lnSpc>
                <a:spcPct val="100000"/>
              </a:lnSpc>
              <a:spcBef>
                <a:spcPts val="0"/>
              </a:spcBef>
              <a:spcAft>
                <a:spcPts val="0"/>
              </a:spcAft>
              <a:buSzPts val="2000"/>
              <a:buNone/>
              <a:defRPr sz="2000" b="1"/>
            </a:lvl6pPr>
            <a:lvl7pPr lvl="6" algn="ctr" rtl="0">
              <a:lnSpc>
                <a:spcPct val="100000"/>
              </a:lnSpc>
              <a:spcBef>
                <a:spcPts val="0"/>
              </a:spcBef>
              <a:spcAft>
                <a:spcPts val="0"/>
              </a:spcAft>
              <a:buSzPts val="2000"/>
              <a:buNone/>
              <a:defRPr sz="2000" b="1"/>
            </a:lvl7pPr>
            <a:lvl8pPr lvl="7" algn="ctr" rtl="0">
              <a:lnSpc>
                <a:spcPct val="100000"/>
              </a:lnSpc>
              <a:spcBef>
                <a:spcPts val="0"/>
              </a:spcBef>
              <a:spcAft>
                <a:spcPts val="0"/>
              </a:spcAft>
              <a:buSzPts val="2000"/>
              <a:buNone/>
              <a:defRPr sz="2000" b="1"/>
            </a:lvl8pPr>
            <a:lvl9pPr lvl="8" algn="ctr" rtl="0">
              <a:lnSpc>
                <a:spcPct val="100000"/>
              </a:lnSpc>
              <a:spcBef>
                <a:spcPts val="0"/>
              </a:spcBef>
              <a:spcAft>
                <a:spcPts val="0"/>
              </a:spcAft>
              <a:buSzPts val="2000"/>
              <a:buNone/>
              <a:defRPr sz="2000" b="1"/>
            </a:lvl9pPr>
          </a:lstStyle>
          <a:p/>
        </p:txBody>
      </p:sp>
      <p:sp>
        <p:nvSpPr>
          <p:cNvPr id="51" name="Google Shape;51;p5"/>
          <p:cNvSpPr txBox="1">
            <a:spLocks noGrp="1"/>
          </p:cNvSpPr>
          <p:nvPr>
            <p:ph type="subTitle" idx="4"/>
          </p:nvPr>
        </p:nvSpPr>
        <p:spPr>
          <a:xfrm>
            <a:off x="4794700" y="3273750"/>
            <a:ext cx="3396300" cy="1069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200"/>
              <a:buNone/>
              <a:defRPr/>
            </a:lvl1pPr>
            <a:lvl2pPr lvl="1" algn="ctr" rtl="0">
              <a:lnSpc>
                <a:spcPct val="115000"/>
              </a:lnSpc>
              <a:spcBef>
                <a:spcPts val="0"/>
              </a:spcBef>
              <a:spcAft>
                <a:spcPts val="0"/>
              </a:spcAft>
              <a:buSzPts val="1200"/>
              <a:buNone/>
              <a:defRPr/>
            </a:lvl2pPr>
            <a:lvl3pPr lvl="2" algn="ctr" rtl="0">
              <a:lnSpc>
                <a:spcPct val="115000"/>
              </a:lnSpc>
              <a:spcBef>
                <a:spcPts val="0"/>
              </a:spcBef>
              <a:spcAft>
                <a:spcPts val="0"/>
              </a:spcAft>
              <a:buSzPts val="1200"/>
              <a:buNone/>
              <a:defRPr/>
            </a:lvl3pPr>
            <a:lvl4pPr lvl="3" algn="ctr" rtl="0">
              <a:lnSpc>
                <a:spcPct val="115000"/>
              </a:lnSpc>
              <a:spcBef>
                <a:spcPts val="0"/>
              </a:spcBef>
              <a:spcAft>
                <a:spcPts val="0"/>
              </a:spcAft>
              <a:buSzPts val="1200"/>
              <a:buNone/>
              <a:defRPr/>
            </a:lvl4pPr>
            <a:lvl5pPr lvl="4" algn="ctr" rtl="0">
              <a:lnSpc>
                <a:spcPct val="115000"/>
              </a:lnSpc>
              <a:spcBef>
                <a:spcPts val="0"/>
              </a:spcBef>
              <a:spcAft>
                <a:spcPts val="0"/>
              </a:spcAft>
              <a:buSzPts val="1200"/>
              <a:buNone/>
              <a:defRPr/>
            </a:lvl5pPr>
            <a:lvl6pPr lvl="5" algn="ctr" rtl="0">
              <a:lnSpc>
                <a:spcPct val="115000"/>
              </a:lnSpc>
              <a:spcBef>
                <a:spcPts val="0"/>
              </a:spcBef>
              <a:spcAft>
                <a:spcPts val="0"/>
              </a:spcAft>
              <a:buSzPts val="1200"/>
              <a:buNone/>
              <a:defRPr/>
            </a:lvl6pPr>
            <a:lvl7pPr lvl="6" algn="ctr" rtl="0">
              <a:lnSpc>
                <a:spcPct val="115000"/>
              </a:lnSpc>
              <a:spcBef>
                <a:spcPts val="0"/>
              </a:spcBef>
              <a:spcAft>
                <a:spcPts val="0"/>
              </a:spcAft>
              <a:buSzPts val="1200"/>
              <a:buNone/>
              <a:defRPr/>
            </a:lvl7pPr>
            <a:lvl8pPr lvl="7" algn="ctr" rtl="0">
              <a:lnSpc>
                <a:spcPct val="115000"/>
              </a:lnSpc>
              <a:spcBef>
                <a:spcPts val="0"/>
              </a:spcBef>
              <a:spcAft>
                <a:spcPts val="0"/>
              </a:spcAft>
              <a:buSzPts val="1200"/>
              <a:buNone/>
              <a:defRPr/>
            </a:lvl8pPr>
            <a:lvl9pPr lvl="8" algn="ctr" rtl="0">
              <a:lnSpc>
                <a:spcPct val="115000"/>
              </a:lnSpc>
              <a:spcBef>
                <a:spcPts val="0"/>
              </a:spcBef>
              <a:spcAft>
                <a:spcPts val="0"/>
              </a:spcAft>
              <a:buSzPts val="1200"/>
              <a:buNone/>
              <a:defRPr/>
            </a:lvl9pPr>
          </a:lstStyle>
          <a:p/>
        </p:txBody>
      </p:sp>
      <p:grpSp>
        <p:nvGrpSpPr>
          <p:cNvPr id="52" name="Google Shape;52;p5"/>
          <p:cNvGrpSpPr/>
          <p:nvPr/>
        </p:nvGrpSpPr>
        <p:grpSpPr>
          <a:xfrm>
            <a:off x="8470275" y="157395"/>
            <a:ext cx="476500" cy="540750"/>
            <a:chOff x="8470275" y="157395"/>
            <a:chExt cx="476500" cy="540750"/>
          </a:xfrm>
        </p:grpSpPr>
        <p:sp>
          <p:nvSpPr>
            <p:cNvPr id="53" name="Google Shape;53;p5"/>
            <p:cNvSpPr/>
            <p:nvPr/>
          </p:nvSpPr>
          <p:spPr>
            <a:xfrm flipH="1">
              <a:off x="8470275" y="531045"/>
              <a:ext cx="167100" cy="167100"/>
            </a:xfrm>
            <a:prstGeom prst="parallelogram">
              <a:avLst>
                <a:gd name="adj" fmla="val 25000"/>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5"/>
            <p:cNvSpPr/>
            <p:nvPr/>
          </p:nvSpPr>
          <p:spPr>
            <a:xfrm flipH="1">
              <a:off x="8684275" y="157395"/>
              <a:ext cx="262500" cy="262500"/>
            </a:xfrm>
            <a:prstGeom prst="parallelogram">
              <a:avLst>
                <a:gd name="adj" fmla="val 25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5" name="Google Shape;55;p5"/>
          <p:cNvSpPr/>
          <p:nvPr/>
        </p:nvSpPr>
        <p:spPr>
          <a:xfrm flipH="1">
            <a:off x="188826" y="218425"/>
            <a:ext cx="371700" cy="371700"/>
          </a:xfrm>
          <a:prstGeom prst="parallelogram">
            <a:avLst>
              <a:gd name="adj" fmla="val 25000"/>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 name="Google Shape;56;p5"/>
          <p:cNvSpPr/>
          <p:nvPr/>
        </p:nvSpPr>
        <p:spPr>
          <a:xfrm>
            <a:off x="8520676" y="4470900"/>
            <a:ext cx="371700" cy="371700"/>
          </a:xfrm>
          <a:prstGeom prst="parallelogram">
            <a:avLst>
              <a:gd name="adj" fmla="val 25000"/>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7" name="Google Shape;57;p5"/>
          <p:cNvGrpSpPr/>
          <p:nvPr/>
        </p:nvGrpSpPr>
        <p:grpSpPr>
          <a:xfrm>
            <a:off x="160160" y="4495799"/>
            <a:ext cx="594095" cy="396271"/>
            <a:chOff x="160160" y="4495799"/>
            <a:chExt cx="594095" cy="396271"/>
          </a:xfrm>
        </p:grpSpPr>
        <p:sp>
          <p:nvSpPr>
            <p:cNvPr id="58" name="Google Shape;58;p5"/>
            <p:cNvSpPr/>
            <p:nvPr/>
          </p:nvSpPr>
          <p:spPr>
            <a:xfrm>
              <a:off x="160160" y="4629569"/>
              <a:ext cx="262500" cy="262500"/>
            </a:xfrm>
            <a:prstGeom prst="parallelogram">
              <a:avLst>
                <a:gd name="adj" fmla="val 25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 name="Google Shape;59;p5"/>
            <p:cNvSpPr/>
            <p:nvPr/>
          </p:nvSpPr>
          <p:spPr>
            <a:xfrm>
              <a:off x="584756" y="4495799"/>
              <a:ext cx="169500" cy="169500"/>
            </a:xfrm>
            <a:prstGeom prst="parallelogram">
              <a:avLst>
                <a:gd name="adj" fmla="val 25000"/>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dk2"/>
        </a:solidFill>
        <a:effectLst/>
      </p:bgPr>
    </p:bg>
    <p:spTree>
      <p:nvGrpSpPr>
        <p:cNvPr id="1" name="Shape 68"/>
        <p:cNvGrpSpPr/>
        <p:nvPr/>
      </p:nvGrpSpPr>
      <p:grpSpPr>
        <a:xfrm>
          <a:off x="0" y="0"/>
          <a:ext cx="0" cy="0"/>
          <a:chOff x="0" y="0"/>
          <a:chExt cx="0" cy="0"/>
        </a:xfrm>
      </p:grpSpPr>
      <p:sp>
        <p:nvSpPr>
          <p:cNvPr id="69" name="Google Shape;69;p7"/>
          <p:cNvSpPr/>
          <p:nvPr/>
        </p:nvSpPr>
        <p:spPr>
          <a:xfrm>
            <a:off x="6003050" y="-34600"/>
            <a:ext cx="4652400" cy="5274600"/>
          </a:xfrm>
          <a:prstGeom prst="parallelogram">
            <a:avLst>
              <a:gd name="adj" fmla="val 25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 name="Google Shape;70;p7"/>
          <p:cNvSpPr txBox="1">
            <a:spLocks noGrp="1"/>
          </p:cNvSpPr>
          <p:nvPr>
            <p:ph type="title"/>
          </p:nvPr>
        </p:nvSpPr>
        <p:spPr>
          <a:xfrm>
            <a:off x="713100" y="1133550"/>
            <a:ext cx="3858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71" name="Google Shape;71;p7"/>
          <p:cNvSpPr txBox="1">
            <a:spLocks noGrp="1"/>
          </p:cNvSpPr>
          <p:nvPr>
            <p:ph type="subTitle" idx="1"/>
          </p:nvPr>
        </p:nvSpPr>
        <p:spPr>
          <a:xfrm>
            <a:off x="713100" y="1782450"/>
            <a:ext cx="3858900" cy="22275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lnSpc>
                <a:spcPct val="115000"/>
              </a:lnSpc>
              <a:spcBef>
                <a:spcPts val="0"/>
              </a:spcBef>
              <a:spcAft>
                <a:spcPts val="0"/>
              </a:spcAft>
              <a:buSzPts val="1200"/>
              <a:buNone/>
              <a:defRPr/>
            </a:lvl2pPr>
            <a:lvl3pPr lvl="2" algn="ctr" rtl="0">
              <a:lnSpc>
                <a:spcPct val="115000"/>
              </a:lnSpc>
              <a:spcBef>
                <a:spcPts val="0"/>
              </a:spcBef>
              <a:spcAft>
                <a:spcPts val="0"/>
              </a:spcAft>
              <a:buSzPts val="1200"/>
              <a:buNone/>
              <a:defRPr/>
            </a:lvl3pPr>
            <a:lvl4pPr lvl="3" algn="ctr" rtl="0">
              <a:lnSpc>
                <a:spcPct val="115000"/>
              </a:lnSpc>
              <a:spcBef>
                <a:spcPts val="0"/>
              </a:spcBef>
              <a:spcAft>
                <a:spcPts val="0"/>
              </a:spcAft>
              <a:buSzPts val="1200"/>
              <a:buNone/>
              <a:defRPr/>
            </a:lvl4pPr>
            <a:lvl5pPr lvl="4" algn="ctr" rtl="0">
              <a:lnSpc>
                <a:spcPct val="115000"/>
              </a:lnSpc>
              <a:spcBef>
                <a:spcPts val="0"/>
              </a:spcBef>
              <a:spcAft>
                <a:spcPts val="0"/>
              </a:spcAft>
              <a:buSzPts val="1200"/>
              <a:buNone/>
              <a:defRPr/>
            </a:lvl5pPr>
            <a:lvl6pPr lvl="5" algn="ctr" rtl="0">
              <a:lnSpc>
                <a:spcPct val="115000"/>
              </a:lnSpc>
              <a:spcBef>
                <a:spcPts val="0"/>
              </a:spcBef>
              <a:spcAft>
                <a:spcPts val="0"/>
              </a:spcAft>
              <a:buSzPts val="1200"/>
              <a:buNone/>
              <a:defRPr/>
            </a:lvl6pPr>
            <a:lvl7pPr lvl="6" algn="ctr" rtl="0">
              <a:lnSpc>
                <a:spcPct val="115000"/>
              </a:lnSpc>
              <a:spcBef>
                <a:spcPts val="0"/>
              </a:spcBef>
              <a:spcAft>
                <a:spcPts val="0"/>
              </a:spcAft>
              <a:buSzPts val="1200"/>
              <a:buNone/>
              <a:defRPr/>
            </a:lvl7pPr>
            <a:lvl8pPr lvl="7" algn="ctr" rtl="0">
              <a:lnSpc>
                <a:spcPct val="115000"/>
              </a:lnSpc>
              <a:spcBef>
                <a:spcPts val="0"/>
              </a:spcBef>
              <a:spcAft>
                <a:spcPts val="0"/>
              </a:spcAft>
              <a:buSzPts val="1200"/>
              <a:buNone/>
              <a:defRPr/>
            </a:lvl8pPr>
            <a:lvl9pPr lvl="8" algn="ctr" rtl="0">
              <a:lnSpc>
                <a:spcPct val="115000"/>
              </a:lnSpc>
              <a:spcBef>
                <a:spcPts val="0"/>
              </a:spcBef>
              <a:spcAft>
                <a:spcPts val="0"/>
              </a:spcAft>
              <a:buSzPts val="1200"/>
              <a:buNone/>
              <a:defRPr/>
            </a:lvl9pPr>
          </a:lstStyle>
          <a:p/>
        </p:txBody>
      </p:sp>
      <p:sp>
        <p:nvSpPr>
          <p:cNvPr id="72" name="Google Shape;72;p7"/>
          <p:cNvSpPr>
            <a:spLocks noGrp="1"/>
          </p:cNvSpPr>
          <p:nvPr>
            <p:ph type="pic" idx="2"/>
          </p:nvPr>
        </p:nvSpPr>
        <p:spPr>
          <a:xfrm>
            <a:off x="4945450" y="-34600"/>
            <a:ext cx="4027200" cy="5274600"/>
          </a:xfrm>
          <a:prstGeom prst="parallelogram">
            <a:avLst>
              <a:gd name="adj" fmla="val 25000"/>
            </a:avLst>
          </a:prstGeom>
          <a:noFill/>
          <a:ln w="28575" cap="flat" cmpd="sng">
            <a:solidFill>
              <a:schemeClr val="dk1"/>
            </a:solidFill>
            <a:prstDash val="solid"/>
            <a:round/>
            <a:headEnd type="none" w="sm" len="sm"/>
            <a:tailEnd type="none" w="sm" len="sm"/>
          </a:ln>
        </p:spPr>
      </p:sp>
      <p:grpSp>
        <p:nvGrpSpPr>
          <p:cNvPr id="73" name="Google Shape;73;p7"/>
          <p:cNvGrpSpPr/>
          <p:nvPr/>
        </p:nvGrpSpPr>
        <p:grpSpPr>
          <a:xfrm flipH="1">
            <a:off x="4262825" y="4426475"/>
            <a:ext cx="476500" cy="540750"/>
            <a:chOff x="148550" y="4426475"/>
            <a:chExt cx="476500" cy="540750"/>
          </a:xfrm>
        </p:grpSpPr>
        <p:sp>
          <p:nvSpPr>
            <p:cNvPr id="74" name="Google Shape;74;p7"/>
            <p:cNvSpPr/>
            <p:nvPr/>
          </p:nvSpPr>
          <p:spPr>
            <a:xfrm>
              <a:off x="457950" y="4800125"/>
              <a:ext cx="167100" cy="167100"/>
            </a:xfrm>
            <a:prstGeom prst="parallelogram">
              <a:avLst>
                <a:gd name="adj" fmla="val 25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 name="Google Shape;75;p7"/>
            <p:cNvSpPr/>
            <p:nvPr/>
          </p:nvSpPr>
          <p:spPr>
            <a:xfrm>
              <a:off x="148550" y="4426475"/>
              <a:ext cx="262500" cy="262500"/>
            </a:xfrm>
            <a:prstGeom prst="parallelogram">
              <a:avLst>
                <a:gd name="adj" fmla="val 25000"/>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6" name="Google Shape;76;p7"/>
          <p:cNvGrpSpPr/>
          <p:nvPr/>
        </p:nvGrpSpPr>
        <p:grpSpPr>
          <a:xfrm rot="10800000">
            <a:off x="224750" y="166950"/>
            <a:ext cx="679850" cy="486600"/>
            <a:chOff x="5416500" y="166950"/>
            <a:chExt cx="679850" cy="486600"/>
          </a:xfrm>
        </p:grpSpPr>
        <p:sp>
          <p:nvSpPr>
            <p:cNvPr id="77" name="Google Shape;77;p7"/>
            <p:cNvSpPr/>
            <p:nvPr/>
          </p:nvSpPr>
          <p:spPr>
            <a:xfrm>
              <a:off x="5416500" y="281850"/>
              <a:ext cx="371700" cy="371700"/>
            </a:xfrm>
            <a:prstGeom prst="parallelogram">
              <a:avLst>
                <a:gd name="adj" fmla="val 25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 name="Google Shape;78;p7"/>
            <p:cNvSpPr/>
            <p:nvPr/>
          </p:nvSpPr>
          <p:spPr>
            <a:xfrm>
              <a:off x="5926850" y="166950"/>
              <a:ext cx="169500" cy="169500"/>
            </a:xfrm>
            <a:prstGeom prst="parallelogram">
              <a:avLst>
                <a:gd name="adj" fmla="val 25000"/>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79" name="Google Shape;79;p7"/>
          <p:cNvGrpSpPr/>
          <p:nvPr/>
        </p:nvGrpSpPr>
        <p:grpSpPr>
          <a:xfrm flipH="1">
            <a:off x="4835675" y="190950"/>
            <a:ext cx="589475" cy="484200"/>
            <a:chOff x="362550" y="114750"/>
            <a:chExt cx="589475" cy="484200"/>
          </a:xfrm>
        </p:grpSpPr>
        <p:sp>
          <p:nvSpPr>
            <p:cNvPr id="80" name="Google Shape;80;p7"/>
            <p:cNvSpPr/>
            <p:nvPr/>
          </p:nvSpPr>
          <p:spPr>
            <a:xfrm>
              <a:off x="362550" y="336450"/>
              <a:ext cx="262500" cy="262500"/>
            </a:xfrm>
            <a:prstGeom prst="parallelogram">
              <a:avLst>
                <a:gd name="adj" fmla="val 25000"/>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 name="Google Shape;81;p7"/>
            <p:cNvSpPr/>
            <p:nvPr/>
          </p:nvSpPr>
          <p:spPr>
            <a:xfrm>
              <a:off x="784925" y="114750"/>
              <a:ext cx="167100" cy="167100"/>
            </a:xfrm>
            <a:prstGeom prst="parallelogram">
              <a:avLst>
                <a:gd name="adj" fmla="val 25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2" name="Google Shape;82;p7"/>
          <p:cNvSpPr/>
          <p:nvPr/>
        </p:nvSpPr>
        <p:spPr>
          <a:xfrm flipH="1">
            <a:off x="257895" y="4461255"/>
            <a:ext cx="371700" cy="371700"/>
          </a:xfrm>
          <a:prstGeom prst="parallelogram">
            <a:avLst>
              <a:gd name="adj" fmla="val 25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83"/>
        <p:cNvGrpSpPr/>
        <p:nvPr/>
      </p:nvGrpSpPr>
      <p:grpSpPr>
        <a:xfrm>
          <a:off x="0" y="0"/>
          <a:ext cx="0" cy="0"/>
          <a:chOff x="0" y="0"/>
          <a:chExt cx="0" cy="0"/>
        </a:xfrm>
      </p:grpSpPr>
      <p:sp>
        <p:nvSpPr>
          <p:cNvPr id="84" name="Google Shape;84;p8"/>
          <p:cNvSpPr txBox="1">
            <a:spLocks noGrp="1"/>
          </p:cNvSpPr>
          <p:nvPr>
            <p:ph type="title"/>
          </p:nvPr>
        </p:nvSpPr>
        <p:spPr>
          <a:xfrm>
            <a:off x="876300" y="948750"/>
            <a:ext cx="7391400" cy="3246000"/>
          </a:xfrm>
          <a:prstGeom prst="rect">
            <a:avLst/>
          </a:prstGeom>
        </p:spPr>
        <p:txBody>
          <a:bodyPr spcFirstLastPara="1" wrap="square" lIns="91425" tIns="91425" rIns="91425" bIns="91425" anchor="ctr" anchorCtr="0">
            <a:noAutofit/>
          </a:bodyPr>
          <a:lstStyle>
            <a:lvl1pPr lvl="0" algn="ctr">
              <a:spcBef>
                <a:spcPts val="0"/>
              </a:spcBef>
              <a:spcAft>
                <a:spcPts val="0"/>
              </a:spcAft>
              <a:buSzPts val="7200"/>
              <a:buNone/>
              <a:defRPr sz="7200"/>
            </a:lvl1pPr>
            <a:lvl2pPr lvl="1" algn="ctr">
              <a:spcBef>
                <a:spcPts val="0"/>
              </a:spcBef>
              <a:spcAft>
                <a:spcPts val="0"/>
              </a:spcAft>
              <a:buSzPts val="7200"/>
              <a:buNone/>
              <a:defRPr sz="7200"/>
            </a:lvl2pPr>
            <a:lvl3pPr lvl="2" algn="ctr">
              <a:spcBef>
                <a:spcPts val="0"/>
              </a:spcBef>
              <a:spcAft>
                <a:spcPts val="0"/>
              </a:spcAft>
              <a:buSzPts val="7200"/>
              <a:buNone/>
              <a:defRPr sz="7200"/>
            </a:lvl3pPr>
            <a:lvl4pPr lvl="3" algn="ctr">
              <a:spcBef>
                <a:spcPts val="0"/>
              </a:spcBef>
              <a:spcAft>
                <a:spcPts val="0"/>
              </a:spcAft>
              <a:buSzPts val="7200"/>
              <a:buNone/>
              <a:defRPr sz="7200"/>
            </a:lvl4pPr>
            <a:lvl5pPr lvl="4" algn="ctr">
              <a:spcBef>
                <a:spcPts val="0"/>
              </a:spcBef>
              <a:spcAft>
                <a:spcPts val="0"/>
              </a:spcAft>
              <a:buSzPts val="7200"/>
              <a:buNone/>
              <a:defRPr sz="7200"/>
            </a:lvl5pPr>
            <a:lvl6pPr lvl="5" algn="ctr">
              <a:spcBef>
                <a:spcPts val="0"/>
              </a:spcBef>
              <a:spcAft>
                <a:spcPts val="0"/>
              </a:spcAft>
              <a:buSzPts val="7200"/>
              <a:buNone/>
              <a:defRPr sz="7200"/>
            </a:lvl6pPr>
            <a:lvl7pPr lvl="6" algn="ctr">
              <a:spcBef>
                <a:spcPts val="0"/>
              </a:spcBef>
              <a:spcAft>
                <a:spcPts val="0"/>
              </a:spcAft>
              <a:buSzPts val="7200"/>
              <a:buNone/>
              <a:defRPr sz="7200"/>
            </a:lvl7pPr>
            <a:lvl8pPr lvl="7" algn="ctr">
              <a:spcBef>
                <a:spcPts val="0"/>
              </a:spcBef>
              <a:spcAft>
                <a:spcPts val="0"/>
              </a:spcAft>
              <a:buSzPts val="7200"/>
              <a:buNone/>
              <a:defRPr sz="7200"/>
            </a:lvl8pPr>
            <a:lvl9pPr lvl="8" algn="ctr">
              <a:spcBef>
                <a:spcPts val="0"/>
              </a:spcBef>
              <a:spcAft>
                <a:spcPts val="0"/>
              </a:spcAft>
              <a:buSzPts val="7200"/>
              <a:buNone/>
              <a:defRPr sz="7200"/>
            </a:lvl9pPr>
          </a:lstStyle>
          <a:p/>
        </p:txBody>
      </p:sp>
      <p:sp>
        <p:nvSpPr>
          <p:cNvPr id="85" name="Google Shape;85;p8"/>
          <p:cNvSpPr/>
          <p:nvPr/>
        </p:nvSpPr>
        <p:spPr>
          <a:xfrm>
            <a:off x="160160" y="4705769"/>
            <a:ext cx="262500" cy="262500"/>
          </a:xfrm>
          <a:prstGeom prst="parallelogram">
            <a:avLst>
              <a:gd name="adj" fmla="val 25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 name="Google Shape;86;p8"/>
          <p:cNvSpPr/>
          <p:nvPr/>
        </p:nvSpPr>
        <p:spPr>
          <a:xfrm flipH="1">
            <a:off x="8734950" y="336450"/>
            <a:ext cx="262500" cy="262500"/>
          </a:xfrm>
          <a:prstGeom prst="parallelogram">
            <a:avLst>
              <a:gd name="adj" fmla="val 25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8"/>
          <p:cNvSpPr/>
          <p:nvPr/>
        </p:nvSpPr>
        <p:spPr>
          <a:xfrm>
            <a:off x="498226" y="531045"/>
            <a:ext cx="167100" cy="167100"/>
          </a:xfrm>
          <a:prstGeom prst="parallelogram">
            <a:avLst>
              <a:gd name="adj" fmla="val 25000"/>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 name="Google Shape;88;p8"/>
          <p:cNvSpPr/>
          <p:nvPr/>
        </p:nvSpPr>
        <p:spPr>
          <a:xfrm>
            <a:off x="188826" y="157395"/>
            <a:ext cx="262500" cy="262500"/>
          </a:xfrm>
          <a:prstGeom prst="parallelogram">
            <a:avLst>
              <a:gd name="adj" fmla="val 25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 name="Google Shape;89;p8"/>
          <p:cNvSpPr/>
          <p:nvPr/>
        </p:nvSpPr>
        <p:spPr>
          <a:xfrm>
            <a:off x="584756" y="4571999"/>
            <a:ext cx="169500" cy="169500"/>
          </a:xfrm>
          <a:prstGeom prst="parallelogram">
            <a:avLst>
              <a:gd name="adj" fmla="val 25000"/>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8"/>
          <p:cNvSpPr/>
          <p:nvPr/>
        </p:nvSpPr>
        <p:spPr>
          <a:xfrm>
            <a:off x="8575075" y="4489450"/>
            <a:ext cx="371700" cy="371700"/>
          </a:xfrm>
          <a:prstGeom prst="parallelogram">
            <a:avLst>
              <a:gd name="adj" fmla="val 25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8"/>
          <p:cNvSpPr/>
          <p:nvPr/>
        </p:nvSpPr>
        <p:spPr>
          <a:xfrm flipH="1">
            <a:off x="8407975" y="114750"/>
            <a:ext cx="167100" cy="167100"/>
          </a:xfrm>
          <a:prstGeom prst="parallelogram">
            <a:avLst>
              <a:gd name="adj" fmla="val 25000"/>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2"/>
        <p:cNvGrpSpPr/>
        <p:nvPr/>
      </p:nvGrpSpPr>
      <p:grpSpPr>
        <a:xfrm>
          <a:off x="0" y="0"/>
          <a:ext cx="0" cy="0"/>
          <a:chOff x="0" y="0"/>
          <a:chExt cx="0" cy="0"/>
        </a:xfrm>
      </p:grpSpPr>
      <p:sp>
        <p:nvSpPr>
          <p:cNvPr id="93" name="Google Shape;93;p9"/>
          <p:cNvSpPr txBox="1">
            <a:spLocks noGrp="1"/>
          </p:cNvSpPr>
          <p:nvPr>
            <p:ph type="subTitle" idx="1"/>
          </p:nvPr>
        </p:nvSpPr>
        <p:spPr>
          <a:xfrm>
            <a:off x="2146650" y="2316750"/>
            <a:ext cx="48507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94" name="Google Shape;94;p9"/>
          <p:cNvSpPr txBox="1">
            <a:spLocks noGrp="1"/>
          </p:cNvSpPr>
          <p:nvPr>
            <p:ph type="title"/>
          </p:nvPr>
        </p:nvSpPr>
        <p:spPr>
          <a:xfrm>
            <a:off x="2146650" y="1591650"/>
            <a:ext cx="48507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grpSp>
        <p:nvGrpSpPr>
          <p:cNvPr id="95" name="Google Shape;95;p9"/>
          <p:cNvGrpSpPr/>
          <p:nvPr/>
        </p:nvGrpSpPr>
        <p:grpSpPr>
          <a:xfrm>
            <a:off x="8470275" y="157395"/>
            <a:ext cx="476500" cy="540750"/>
            <a:chOff x="8470275" y="157395"/>
            <a:chExt cx="476500" cy="540750"/>
          </a:xfrm>
        </p:grpSpPr>
        <p:sp>
          <p:nvSpPr>
            <p:cNvPr id="96" name="Google Shape;96;p9"/>
            <p:cNvSpPr/>
            <p:nvPr/>
          </p:nvSpPr>
          <p:spPr>
            <a:xfrm flipH="1">
              <a:off x="8470275" y="531045"/>
              <a:ext cx="167100" cy="167100"/>
            </a:xfrm>
            <a:prstGeom prst="parallelogram">
              <a:avLst>
                <a:gd name="adj" fmla="val 25000"/>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9"/>
            <p:cNvSpPr/>
            <p:nvPr/>
          </p:nvSpPr>
          <p:spPr>
            <a:xfrm flipH="1">
              <a:off x="8684275" y="157395"/>
              <a:ext cx="262500" cy="262500"/>
            </a:xfrm>
            <a:prstGeom prst="parallelogram">
              <a:avLst>
                <a:gd name="adj" fmla="val 25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98" name="Google Shape;98;p9"/>
          <p:cNvSpPr/>
          <p:nvPr/>
        </p:nvSpPr>
        <p:spPr>
          <a:xfrm flipH="1">
            <a:off x="188826" y="218425"/>
            <a:ext cx="371700" cy="371700"/>
          </a:xfrm>
          <a:prstGeom prst="parallelogram">
            <a:avLst>
              <a:gd name="adj" fmla="val 25000"/>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99;p9"/>
          <p:cNvSpPr/>
          <p:nvPr/>
        </p:nvSpPr>
        <p:spPr>
          <a:xfrm>
            <a:off x="8520676" y="4470900"/>
            <a:ext cx="371700" cy="371700"/>
          </a:xfrm>
          <a:prstGeom prst="parallelogram">
            <a:avLst>
              <a:gd name="adj" fmla="val 25000"/>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0" name="Google Shape;100;p9"/>
          <p:cNvGrpSpPr/>
          <p:nvPr/>
        </p:nvGrpSpPr>
        <p:grpSpPr>
          <a:xfrm>
            <a:off x="160160" y="4495799"/>
            <a:ext cx="594095" cy="396271"/>
            <a:chOff x="160160" y="4495799"/>
            <a:chExt cx="594095" cy="396271"/>
          </a:xfrm>
        </p:grpSpPr>
        <p:sp>
          <p:nvSpPr>
            <p:cNvPr id="101" name="Google Shape;101;p9"/>
            <p:cNvSpPr/>
            <p:nvPr/>
          </p:nvSpPr>
          <p:spPr>
            <a:xfrm>
              <a:off x="160160" y="4629569"/>
              <a:ext cx="262500" cy="262500"/>
            </a:xfrm>
            <a:prstGeom prst="parallelogram">
              <a:avLst>
                <a:gd name="adj" fmla="val 25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9"/>
            <p:cNvSpPr/>
            <p:nvPr/>
          </p:nvSpPr>
          <p:spPr>
            <a:xfrm>
              <a:off x="584756" y="4495799"/>
              <a:ext cx="169500" cy="169500"/>
            </a:xfrm>
            <a:prstGeom prst="parallelogram">
              <a:avLst>
                <a:gd name="adj" fmla="val 25000"/>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dk2"/>
        </a:solidFill>
        <a:effectLst/>
      </p:bgPr>
    </p:bg>
    <p:spTree>
      <p:nvGrpSpPr>
        <p:cNvPr id="1" name="Shape 103"/>
        <p:cNvGrpSpPr/>
        <p:nvPr/>
      </p:nvGrpSpPr>
      <p:grpSpPr>
        <a:xfrm>
          <a:off x="0" y="0"/>
          <a:ext cx="0" cy="0"/>
          <a:chOff x="0" y="0"/>
          <a:chExt cx="0" cy="0"/>
        </a:xfrm>
      </p:grpSpPr>
      <p:sp>
        <p:nvSpPr>
          <p:cNvPr id="104" name="Google Shape;104;p10"/>
          <p:cNvSpPr>
            <a:spLocks noGrp="1"/>
          </p:cNvSpPr>
          <p:nvPr>
            <p:ph type="pic" idx="2"/>
          </p:nvPr>
        </p:nvSpPr>
        <p:spPr>
          <a:xfrm>
            <a:off x="0" y="0"/>
            <a:ext cx="9144000" cy="5143500"/>
          </a:xfrm>
          <a:prstGeom prst="rect">
            <a:avLst/>
          </a:prstGeom>
          <a:noFill/>
          <a:ln>
            <a:noFill/>
          </a:ln>
        </p:spPr>
      </p:sp>
      <p:sp>
        <p:nvSpPr>
          <p:cNvPr id="105" name="Google Shape;105;p10"/>
          <p:cNvSpPr txBox="1">
            <a:spLocks noGrp="1"/>
          </p:cNvSpPr>
          <p:nvPr>
            <p:ph type="body" idx="1"/>
          </p:nvPr>
        </p:nvSpPr>
        <p:spPr>
          <a:xfrm>
            <a:off x="713100" y="3999000"/>
            <a:ext cx="7717800" cy="605100"/>
          </a:xfrm>
          <a:prstGeom prst="rect">
            <a:avLst/>
          </a:prstGeom>
          <a:solidFill>
            <a:schemeClr val="lt1"/>
          </a:solidFill>
          <a:ln w="2857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0"/>
              </a:spcBef>
              <a:spcAft>
                <a:spcPts val="0"/>
              </a:spcAft>
              <a:buSzPts val="3200"/>
              <a:buFont typeface="Big Shoulders Text ExtraBold"/>
              <a:buNone/>
              <a:defRPr sz="3200">
                <a:latin typeface="Big Shoulders Text ExtraBold"/>
                <a:ea typeface="Big Shoulders Text ExtraBold"/>
                <a:cs typeface="Big Shoulders Text ExtraBold"/>
                <a:sym typeface="Big Shoulders Text ExtraBold"/>
              </a:defRPr>
            </a:lvl1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bg>
      <p:bgPr>
        <a:noFill/>
        <a:effectLst/>
      </p:bgPr>
    </p:bg>
    <p:spTree>
      <p:nvGrpSpPr>
        <p:cNvPr id="1" name="Shape 121"/>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BLANK_7">
    <p:bg>
      <p:bgPr>
        <a:solidFill>
          <a:schemeClr val="dk2"/>
        </a:solidFill>
        <a:effectLst/>
      </p:bgPr>
    </p:bg>
    <p:spTree>
      <p:nvGrpSpPr>
        <p:cNvPr id="1" name="Shape 153"/>
        <p:cNvGrpSpPr/>
        <p:nvPr/>
      </p:nvGrpSpPr>
      <p:grpSpPr>
        <a:xfrm>
          <a:off x="0" y="0"/>
          <a:ext cx="0" cy="0"/>
          <a:chOff x="0" y="0"/>
          <a:chExt cx="0" cy="0"/>
        </a:xfrm>
      </p:grpSpPr>
      <p:sp>
        <p:nvSpPr>
          <p:cNvPr id="154" name="Google Shape;154;p15"/>
          <p:cNvSpPr/>
          <p:nvPr/>
        </p:nvSpPr>
        <p:spPr>
          <a:xfrm>
            <a:off x="6003050" y="-34600"/>
            <a:ext cx="4652400" cy="5274600"/>
          </a:xfrm>
          <a:prstGeom prst="parallelogram">
            <a:avLst>
              <a:gd name="adj" fmla="val 25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 name="Google Shape;155;p15"/>
          <p:cNvSpPr txBox="1">
            <a:spLocks noGrp="1"/>
          </p:cNvSpPr>
          <p:nvPr>
            <p:ph type="title"/>
          </p:nvPr>
        </p:nvSpPr>
        <p:spPr>
          <a:xfrm>
            <a:off x="713100" y="521225"/>
            <a:ext cx="5019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156" name="Google Shape;156;p15"/>
          <p:cNvSpPr txBox="1">
            <a:spLocks noGrp="1"/>
          </p:cNvSpPr>
          <p:nvPr>
            <p:ph type="subTitle" idx="1"/>
          </p:nvPr>
        </p:nvSpPr>
        <p:spPr>
          <a:xfrm>
            <a:off x="827408" y="1277110"/>
            <a:ext cx="4791300" cy="48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None/>
              <a:defRPr sz="2000">
                <a:latin typeface="Big Shoulders Text ExtraBold"/>
                <a:ea typeface="Big Shoulders Text ExtraBold"/>
                <a:cs typeface="Big Shoulders Text ExtraBold"/>
                <a:sym typeface="Big Shoulders Text ExtraBold"/>
              </a:defRPr>
            </a:lvl1pPr>
            <a:lvl2pPr lvl="1" rtl="0">
              <a:lnSpc>
                <a:spcPct val="100000"/>
              </a:lnSpc>
              <a:spcBef>
                <a:spcPts val="0"/>
              </a:spcBef>
              <a:spcAft>
                <a:spcPts val="0"/>
              </a:spcAft>
              <a:buSzPts val="2000"/>
              <a:buNone/>
              <a:defRPr sz="2000" b="1"/>
            </a:lvl2pPr>
            <a:lvl3pPr lvl="2" rtl="0">
              <a:lnSpc>
                <a:spcPct val="100000"/>
              </a:lnSpc>
              <a:spcBef>
                <a:spcPts val="0"/>
              </a:spcBef>
              <a:spcAft>
                <a:spcPts val="0"/>
              </a:spcAft>
              <a:buSzPts val="2000"/>
              <a:buNone/>
              <a:defRPr sz="2000" b="1"/>
            </a:lvl3pPr>
            <a:lvl4pPr lvl="3" rtl="0">
              <a:lnSpc>
                <a:spcPct val="100000"/>
              </a:lnSpc>
              <a:spcBef>
                <a:spcPts val="0"/>
              </a:spcBef>
              <a:spcAft>
                <a:spcPts val="0"/>
              </a:spcAft>
              <a:buSzPts val="2000"/>
              <a:buNone/>
              <a:defRPr sz="2000" b="1"/>
            </a:lvl4pPr>
            <a:lvl5pPr lvl="4" rtl="0">
              <a:lnSpc>
                <a:spcPct val="100000"/>
              </a:lnSpc>
              <a:spcBef>
                <a:spcPts val="0"/>
              </a:spcBef>
              <a:spcAft>
                <a:spcPts val="0"/>
              </a:spcAft>
              <a:buSzPts val="2000"/>
              <a:buNone/>
              <a:defRPr sz="2000" b="1"/>
            </a:lvl5pPr>
            <a:lvl6pPr lvl="5" rtl="0">
              <a:lnSpc>
                <a:spcPct val="100000"/>
              </a:lnSpc>
              <a:spcBef>
                <a:spcPts val="0"/>
              </a:spcBef>
              <a:spcAft>
                <a:spcPts val="0"/>
              </a:spcAft>
              <a:buSzPts val="2000"/>
              <a:buNone/>
              <a:defRPr sz="2000" b="1"/>
            </a:lvl6pPr>
            <a:lvl7pPr lvl="6" rtl="0">
              <a:lnSpc>
                <a:spcPct val="100000"/>
              </a:lnSpc>
              <a:spcBef>
                <a:spcPts val="0"/>
              </a:spcBef>
              <a:spcAft>
                <a:spcPts val="0"/>
              </a:spcAft>
              <a:buSzPts val="2000"/>
              <a:buNone/>
              <a:defRPr sz="2000" b="1"/>
            </a:lvl7pPr>
            <a:lvl8pPr lvl="7" rtl="0">
              <a:lnSpc>
                <a:spcPct val="100000"/>
              </a:lnSpc>
              <a:spcBef>
                <a:spcPts val="0"/>
              </a:spcBef>
              <a:spcAft>
                <a:spcPts val="0"/>
              </a:spcAft>
              <a:buSzPts val="2000"/>
              <a:buNone/>
              <a:defRPr sz="2000" b="1"/>
            </a:lvl8pPr>
            <a:lvl9pPr lvl="8" rtl="0">
              <a:lnSpc>
                <a:spcPct val="100000"/>
              </a:lnSpc>
              <a:spcBef>
                <a:spcPts val="0"/>
              </a:spcBef>
              <a:spcAft>
                <a:spcPts val="0"/>
              </a:spcAft>
              <a:buSzPts val="2000"/>
              <a:buNone/>
              <a:defRPr sz="2000" b="1"/>
            </a:lvl9pPr>
          </a:lstStyle>
          <a:p/>
        </p:txBody>
      </p:sp>
      <p:sp>
        <p:nvSpPr>
          <p:cNvPr id="157" name="Google Shape;157;p15"/>
          <p:cNvSpPr txBox="1">
            <a:spLocks noGrp="1"/>
          </p:cNvSpPr>
          <p:nvPr>
            <p:ph type="subTitle" idx="2"/>
          </p:nvPr>
        </p:nvSpPr>
        <p:spPr>
          <a:xfrm>
            <a:off x="827400" y="1602060"/>
            <a:ext cx="4791300" cy="6765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rtl="0">
              <a:lnSpc>
                <a:spcPct val="115000"/>
              </a:lnSpc>
              <a:spcBef>
                <a:spcPts val="0"/>
              </a:spcBef>
              <a:spcAft>
                <a:spcPts val="0"/>
              </a:spcAft>
              <a:buSzPts val="1200"/>
              <a:buNone/>
              <a:defRPr/>
            </a:lvl2pPr>
            <a:lvl3pPr lvl="2" rtl="0">
              <a:lnSpc>
                <a:spcPct val="115000"/>
              </a:lnSpc>
              <a:spcBef>
                <a:spcPts val="0"/>
              </a:spcBef>
              <a:spcAft>
                <a:spcPts val="0"/>
              </a:spcAft>
              <a:buSzPts val="1200"/>
              <a:buNone/>
              <a:defRPr/>
            </a:lvl3pPr>
            <a:lvl4pPr lvl="3" rtl="0">
              <a:lnSpc>
                <a:spcPct val="115000"/>
              </a:lnSpc>
              <a:spcBef>
                <a:spcPts val="0"/>
              </a:spcBef>
              <a:spcAft>
                <a:spcPts val="0"/>
              </a:spcAft>
              <a:buSzPts val="1200"/>
              <a:buNone/>
              <a:defRPr/>
            </a:lvl4pPr>
            <a:lvl5pPr lvl="4" rtl="0">
              <a:lnSpc>
                <a:spcPct val="115000"/>
              </a:lnSpc>
              <a:spcBef>
                <a:spcPts val="0"/>
              </a:spcBef>
              <a:spcAft>
                <a:spcPts val="0"/>
              </a:spcAft>
              <a:buSzPts val="1200"/>
              <a:buNone/>
              <a:defRPr/>
            </a:lvl5pPr>
            <a:lvl6pPr lvl="5" rtl="0">
              <a:lnSpc>
                <a:spcPct val="115000"/>
              </a:lnSpc>
              <a:spcBef>
                <a:spcPts val="0"/>
              </a:spcBef>
              <a:spcAft>
                <a:spcPts val="0"/>
              </a:spcAft>
              <a:buSzPts val="1200"/>
              <a:buNone/>
              <a:defRPr/>
            </a:lvl6pPr>
            <a:lvl7pPr lvl="6" rtl="0">
              <a:lnSpc>
                <a:spcPct val="115000"/>
              </a:lnSpc>
              <a:spcBef>
                <a:spcPts val="0"/>
              </a:spcBef>
              <a:spcAft>
                <a:spcPts val="0"/>
              </a:spcAft>
              <a:buSzPts val="1200"/>
              <a:buNone/>
              <a:defRPr/>
            </a:lvl7pPr>
            <a:lvl8pPr lvl="7" rtl="0">
              <a:lnSpc>
                <a:spcPct val="115000"/>
              </a:lnSpc>
              <a:spcBef>
                <a:spcPts val="0"/>
              </a:spcBef>
              <a:spcAft>
                <a:spcPts val="0"/>
              </a:spcAft>
              <a:buSzPts val="1200"/>
              <a:buNone/>
              <a:defRPr/>
            </a:lvl8pPr>
            <a:lvl9pPr lvl="8" rtl="0">
              <a:lnSpc>
                <a:spcPct val="115000"/>
              </a:lnSpc>
              <a:spcBef>
                <a:spcPts val="0"/>
              </a:spcBef>
              <a:spcAft>
                <a:spcPts val="0"/>
              </a:spcAft>
              <a:buSzPts val="1200"/>
              <a:buNone/>
              <a:defRPr/>
            </a:lvl9pPr>
          </a:lstStyle>
          <a:p/>
        </p:txBody>
      </p:sp>
      <p:sp>
        <p:nvSpPr>
          <p:cNvPr id="158" name="Google Shape;158;p15"/>
          <p:cNvSpPr txBox="1">
            <a:spLocks noGrp="1"/>
          </p:cNvSpPr>
          <p:nvPr>
            <p:ph type="subTitle" idx="3"/>
          </p:nvPr>
        </p:nvSpPr>
        <p:spPr>
          <a:xfrm>
            <a:off x="827408" y="2406879"/>
            <a:ext cx="4791300" cy="48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None/>
              <a:defRPr sz="2000">
                <a:latin typeface="Big Shoulders Text ExtraBold"/>
                <a:ea typeface="Big Shoulders Text ExtraBold"/>
                <a:cs typeface="Big Shoulders Text ExtraBold"/>
                <a:sym typeface="Big Shoulders Text ExtraBold"/>
              </a:defRPr>
            </a:lvl1pPr>
            <a:lvl2pPr lvl="1" rtl="0">
              <a:lnSpc>
                <a:spcPct val="100000"/>
              </a:lnSpc>
              <a:spcBef>
                <a:spcPts val="0"/>
              </a:spcBef>
              <a:spcAft>
                <a:spcPts val="0"/>
              </a:spcAft>
              <a:buSzPts val="2000"/>
              <a:buNone/>
              <a:defRPr sz="2000" b="1"/>
            </a:lvl2pPr>
            <a:lvl3pPr lvl="2" rtl="0">
              <a:lnSpc>
                <a:spcPct val="100000"/>
              </a:lnSpc>
              <a:spcBef>
                <a:spcPts val="0"/>
              </a:spcBef>
              <a:spcAft>
                <a:spcPts val="0"/>
              </a:spcAft>
              <a:buSzPts val="2000"/>
              <a:buNone/>
              <a:defRPr sz="2000" b="1"/>
            </a:lvl3pPr>
            <a:lvl4pPr lvl="3" rtl="0">
              <a:lnSpc>
                <a:spcPct val="100000"/>
              </a:lnSpc>
              <a:spcBef>
                <a:spcPts val="0"/>
              </a:spcBef>
              <a:spcAft>
                <a:spcPts val="0"/>
              </a:spcAft>
              <a:buSzPts val="2000"/>
              <a:buNone/>
              <a:defRPr sz="2000" b="1"/>
            </a:lvl4pPr>
            <a:lvl5pPr lvl="4" rtl="0">
              <a:lnSpc>
                <a:spcPct val="100000"/>
              </a:lnSpc>
              <a:spcBef>
                <a:spcPts val="0"/>
              </a:spcBef>
              <a:spcAft>
                <a:spcPts val="0"/>
              </a:spcAft>
              <a:buSzPts val="2000"/>
              <a:buNone/>
              <a:defRPr sz="2000" b="1"/>
            </a:lvl5pPr>
            <a:lvl6pPr lvl="5" rtl="0">
              <a:lnSpc>
                <a:spcPct val="100000"/>
              </a:lnSpc>
              <a:spcBef>
                <a:spcPts val="0"/>
              </a:spcBef>
              <a:spcAft>
                <a:spcPts val="0"/>
              </a:spcAft>
              <a:buSzPts val="2000"/>
              <a:buNone/>
              <a:defRPr sz="2000" b="1"/>
            </a:lvl6pPr>
            <a:lvl7pPr lvl="6" rtl="0">
              <a:lnSpc>
                <a:spcPct val="100000"/>
              </a:lnSpc>
              <a:spcBef>
                <a:spcPts val="0"/>
              </a:spcBef>
              <a:spcAft>
                <a:spcPts val="0"/>
              </a:spcAft>
              <a:buSzPts val="2000"/>
              <a:buNone/>
              <a:defRPr sz="2000" b="1"/>
            </a:lvl7pPr>
            <a:lvl8pPr lvl="7" rtl="0">
              <a:lnSpc>
                <a:spcPct val="100000"/>
              </a:lnSpc>
              <a:spcBef>
                <a:spcPts val="0"/>
              </a:spcBef>
              <a:spcAft>
                <a:spcPts val="0"/>
              </a:spcAft>
              <a:buSzPts val="2000"/>
              <a:buNone/>
              <a:defRPr sz="2000" b="1"/>
            </a:lvl8pPr>
            <a:lvl9pPr lvl="8" rtl="0">
              <a:lnSpc>
                <a:spcPct val="100000"/>
              </a:lnSpc>
              <a:spcBef>
                <a:spcPts val="0"/>
              </a:spcBef>
              <a:spcAft>
                <a:spcPts val="0"/>
              </a:spcAft>
              <a:buSzPts val="2000"/>
              <a:buNone/>
              <a:defRPr sz="2000" b="1"/>
            </a:lvl9pPr>
          </a:lstStyle>
          <a:p/>
        </p:txBody>
      </p:sp>
      <p:sp>
        <p:nvSpPr>
          <p:cNvPr id="159" name="Google Shape;159;p15"/>
          <p:cNvSpPr txBox="1">
            <a:spLocks noGrp="1"/>
          </p:cNvSpPr>
          <p:nvPr>
            <p:ph type="subTitle" idx="4"/>
          </p:nvPr>
        </p:nvSpPr>
        <p:spPr>
          <a:xfrm>
            <a:off x="827400" y="2731821"/>
            <a:ext cx="4791300" cy="6765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rtl="0">
              <a:lnSpc>
                <a:spcPct val="115000"/>
              </a:lnSpc>
              <a:spcBef>
                <a:spcPts val="0"/>
              </a:spcBef>
              <a:spcAft>
                <a:spcPts val="0"/>
              </a:spcAft>
              <a:buSzPts val="1200"/>
              <a:buNone/>
              <a:defRPr/>
            </a:lvl2pPr>
            <a:lvl3pPr lvl="2" rtl="0">
              <a:lnSpc>
                <a:spcPct val="115000"/>
              </a:lnSpc>
              <a:spcBef>
                <a:spcPts val="0"/>
              </a:spcBef>
              <a:spcAft>
                <a:spcPts val="0"/>
              </a:spcAft>
              <a:buSzPts val="1200"/>
              <a:buNone/>
              <a:defRPr/>
            </a:lvl3pPr>
            <a:lvl4pPr lvl="3" rtl="0">
              <a:lnSpc>
                <a:spcPct val="115000"/>
              </a:lnSpc>
              <a:spcBef>
                <a:spcPts val="0"/>
              </a:spcBef>
              <a:spcAft>
                <a:spcPts val="0"/>
              </a:spcAft>
              <a:buSzPts val="1200"/>
              <a:buNone/>
              <a:defRPr/>
            </a:lvl4pPr>
            <a:lvl5pPr lvl="4" rtl="0">
              <a:lnSpc>
                <a:spcPct val="115000"/>
              </a:lnSpc>
              <a:spcBef>
                <a:spcPts val="0"/>
              </a:spcBef>
              <a:spcAft>
                <a:spcPts val="0"/>
              </a:spcAft>
              <a:buSzPts val="1200"/>
              <a:buNone/>
              <a:defRPr/>
            </a:lvl5pPr>
            <a:lvl6pPr lvl="5" rtl="0">
              <a:lnSpc>
                <a:spcPct val="115000"/>
              </a:lnSpc>
              <a:spcBef>
                <a:spcPts val="0"/>
              </a:spcBef>
              <a:spcAft>
                <a:spcPts val="0"/>
              </a:spcAft>
              <a:buSzPts val="1200"/>
              <a:buNone/>
              <a:defRPr/>
            </a:lvl6pPr>
            <a:lvl7pPr lvl="6" rtl="0">
              <a:lnSpc>
                <a:spcPct val="115000"/>
              </a:lnSpc>
              <a:spcBef>
                <a:spcPts val="0"/>
              </a:spcBef>
              <a:spcAft>
                <a:spcPts val="0"/>
              </a:spcAft>
              <a:buSzPts val="1200"/>
              <a:buNone/>
              <a:defRPr/>
            </a:lvl7pPr>
            <a:lvl8pPr lvl="7" rtl="0">
              <a:lnSpc>
                <a:spcPct val="115000"/>
              </a:lnSpc>
              <a:spcBef>
                <a:spcPts val="0"/>
              </a:spcBef>
              <a:spcAft>
                <a:spcPts val="0"/>
              </a:spcAft>
              <a:buSzPts val="1200"/>
              <a:buNone/>
              <a:defRPr/>
            </a:lvl8pPr>
            <a:lvl9pPr lvl="8" rtl="0">
              <a:lnSpc>
                <a:spcPct val="115000"/>
              </a:lnSpc>
              <a:spcBef>
                <a:spcPts val="0"/>
              </a:spcBef>
              <a:spcAft>
                <a:spcPts val="0"/>
              </a:spcAft>
              <a:buSzPts val="1200"/>
              <a:buNone/>
              <a:defRPr/>
            </a:lvl9pPr>
          </a:lstStyle>
          <a:p/>
        </p:txBody>
      </p:sp>
      <p:sp>
        <p:nvSpPr>
          <p:cNvPr id="160" name="Google Shape;160;p15"/>
          <p:cNvSpPr txBox="1">
            <a:spLocks noGrp="1"/>
          </p:cNvSpPr>
          <p:nvPr>
            <p:ph type="subTitle" idx="5"/>
          </p:nvPr>
        </p:nvSpPr>
        <p:spPr>
          <a:xfrm>
            <a:off x="827408" y="3536649"/>
            <a:ext cx="4791300" cy="485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000"/>
              <a:buNone/>
              <a:defRPr sz="2000">
                <a:latin typeface="Big Shoulders Text ExtraBold"/>
                <a:ea typeface="Big Shoulders Text ExtraBold"/>
                <a:cs typeface="Big Shoulders Text ExtraBold"/>
                <a:sym typeface="Big Shoulders Text ExtraBold"/>
              </a:defRPr>
            </a:lvl1pPr>
            <a:lvl2pPr lvl="1" rtl="0">
              <a:lnSpc>
                <a:spcPct val="100000"/>
              </a:lnSpc>
              <a:spcBef>
                <a:spcPts val="0"/>
              </a:spcBef>
              <a:spcAft>
                <a:spcPts val="0"/>
              </a:spcAft>
              <a:buSzPts val="2000"/>
              <a:buNone/>
              <a:defRPr sz="2000" b="1"/>
            </a:lvl2pPr>
            <a:lvl3pPr lvl="2" rtl="0">
              <a:lnSpc>
                <a:spcPct val="100000"/>
              </a:lnSpc>
              <a:spcBef>
                <a:spcPts val="0"/>
              </a:spcBef>
              <a:spcAft>
                <a:spcPts val="0"/>
              </a:spcAft>
              <a:buSzPts val="2000"/>
              <a:buNone/>
              <a:defRPr sz="2000" b="1"/>
            </a:lvl3pPr>
            <a:lvl4pPr lvl="3" rtl="0">
              <a:lnSpc>
                <a:spcPct val="100000"/>
              </a:lnSpc>
              <a:spcBef>
                <a:spcPts val="0"/>
              </a:spcBef>
              <a:spcAft>
                <a:spcPts val="0"/>
              </a:spcAft>
              <a:buSzPts val="2000"/>
              <a:buNone/>
              <a:defRPr sz="2000" b="1"/>
            </a:lvl4pPr>
            <a:lvl5pPr lvl="4" rtl="0">
              <a:lnSpc>
                <a:spcPct val="100000"/>
              </a:lnSpc>
              <a:spcBef>
                <a:spcPts val="0"/>
              </a:spcBef>
              <a:spcAft>
                <a:spcPts val="0"/>
              </a:spcAft>
              <a:buSzPts val="2000"/>
              <a:buNone/>
              <a:defRPr sz="2000" b="1"/>
            </a:lvl5pPr>
            <a:lvl6pPr lvl="5" rtl="0">
              <a:lnSpc>
                <a:spcPct val="100000"/>
              </a:lnSpc>
              <a:spcBef>
                <a:spcPts val="0"/>
              </a:spcBef>
              <a:spcAft>
                <a:spcPts val="0"/>
              </a:spcAft>
              <a:buSzPts val="2000"/>
              <a:buNone/>
              <a:defRPr sz="2000" b="1"/>
            </a:lvl6pPr>
            <a:lvl7pPr lvl="6" rtl="0">
              <a:lnSpc>
                <a:spcPct val="100000"/>
              </a:lnSpc>
              <a:spcBef>
                <a:spcPts val="0"/>
              </a:spcBef>
              <a:spcAft>
                <a:spcPts val="0"/>
              </a:spcAft>
              <a:buSzPts val="2000"/>
              <a:buNone/>
              <a:defRPr sz="2000" b="1"/>
            </a:lvl7pPr>
            <a:lvl8pPr lvl="7" rtl="0">
              <a:lnSpc>
                <a:spcPct val="100000"/>
              </a:lnSpc>
              <a:spcBef>
                <a:spcPts val="0"/>
              </a:spcBef>
              <a:spcAft>
                <a:spcPts val="0"/>
              </a:spcAft>
              <a:buSzPts val="2000"/>
              <a:buNone/>
              <a:defRPr sz="2000" b="1"/>
            </a:lvl8pPr>
            <a:lvl9pPr lvl="8" rtl="0">
              <a:lnSpc>
                <a:spcPct val="100000"/>
              </a:lnSpc>
              <a:spcBef>
                <a:spcPts val="0"/>
              </a:spcBef>
              <a:spcAft>
                <a:spcPts val="0"/>
              </a:spcAft>
              <a:buSzPts val="2000"/>
              <a:buNone/>
              <a:defRPr sz="2000" b="1"/>
            </a:lvl9pPr>
          </a:lstStyle>
          <a:p/>
        </p:txBody>
      </p:sp>
      <p:sp>
        <p:nvSpPr>
          <p:cNvPr id="161" name="Google Shape;161;p15"/>
          <p:cNvSpPr txBox="1">
            <a:spLocks noGrp="1"/>
          </p:cNvSpPr>
          <p:nvPr>
            <p:ph type="subTitle" idx="6"/>
          </p:nvPr>
        </p:nvSpPr>
        <p:spPr>
          <a:xfrm>
            <a:off x="827400" y="3861591"/>
            <a:ext cx="4791300" cy="6765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rtl="0">
              <a:lnSpc>
                <a:spcPct val="115000"/>
              </a:lnSpc>
              <a:spcBef>
                <a:spcPts val="0"/>
              </a:spcBef>
              <a:spcAft>
                <a:spcPts val="0"/>
              </a:spcAft>
              <a:buSzPts val="1200"/>
              <a:buNone/>
              <a:defRPr/>
            </a:lvl2pPr>
            <a:lvl3pPr lvl="2" rtl="0">
              <a:lnSpc>
                <a:spcPct val="115000"/>
              </a:lnSpc>
              <a:spcBef>
                <a:spcPts val="0"/>
              </a:spcBef>
              <a:spcAft>
                <a:spcPts val="0"/>
              </a:spcAft>
              <a:buSzPts val="1200"/>
              <a:buNone/>
              <a:defRPr/>
            </a:lvl3pPr>
            <a:lvl4pPr lvl="3" rtl="0">
              <a:lnSpc>
                <a:spcPct val="115000"/>
              </a:lnSpc>
              <a:spcBef>
                <a:spcPts val="0"/>
              </a:spcBef>
              <a:spcAft>
                <a:spcPts val="0"/>
              </a:spcAft>
              <a:buSzPts val="1200"/>
              <a:buNone/>
              <a:defRPr/>
            </a:lvl4pPr>
            <a:lvl5pPr lvl="4" rtl="0">
              <a:lnSpc>
                <a:spcPct val="115000"/>
              </a:lnSpc>
              <a:spcBef>
                <a:spcPts val="0"/>
              </a:spcBef>
              <a:spcAft>
                <a:spcPts val="0"/>
              </a:spcAft>
              <a:buSzPts val="1200"/>
              <a:buNone/>
              <a:defRPr/>
            </a:lvl5pPr>
            <a:lvl6pPr lvl="5" rtl="0">
              <a:lnSpc>
                <a:spcPct val="115000"/>
              </a:lnSpc>
              <a:spcBef>
                <a:spcPts val="0"/>
              </a:spcBef>
              <a:spcAft>
                <a:spcPts val="0"/>
              </a:spcAft>
              <a:buSzPts val="1200"/>
              <a:buNone/>
              <a:defRPr/>
            </a:lvl6pPr>
            <a:lvl7pPr lvl="6" rtl="0">
              <a:lnSpc>
                <a:spcPct val="115000"/>
              </a:lnSpc>
              <a:spcBef>
                <a:spcPts val="0"/>
              </a:spcBef>
              <a:spcAft>
                <a:spcPts val="0"/>
              </a:spcAft>
              <a:buSzPts val="1200"/>
              <a:buNone/>
              <a:defRPr/>
            </a:lvl7pPr>
            <a:lvl8pPr lvl="7" rtl="0">
              <a:lnSpc>
                <a:spcPct val="115000"/>
              </a:lnSpc>
              <a:spcBef>
                <a:spcPts val="0"/>
              </a:spcBef>
              <a:spcAft>
                <a:spcPts val="0"/>
              </a:spcAft>
              <a:buSzPts val="1200"/>
              <a:buNone/>
              <a:defRPr/>
            </a:lvl8pPr>
            <a:lvl9pPr lvl="8" rtl="0">
              <a:lnSpc>
                <a:spcPct val="115000"/>
              </a:lnSpc>
              <a:spcBef>
                <a:spcPts val="0"/>
              </a:spcBef>
              <a:spcAft>
                <a:spcPts val="0"/>
              </a:spcAft>
              <a:buSzPts val="1200"/>
              <a:buNone/>
              <a:defRPr/>
            </a:lvl9pPr>
          </a:lstStyle>
          <a:p/>
        </p:txBody>
      </p:sp>
      <p:sp>
        <p:nvSpPr>
          <p:cNvPr id="162" name="Google Shape;162;p15"/>
          <p:cNvSpPr>
            <a:spLocks noGrp="1"/>
          </p:cNvSpPr>
          <p:nvPr>
            <p:ph type="pic" idx="7"/>
          </p:nvPr>
        </p:nvSpPr>
        <p:spPr>
          <a:xfrm>
            <a:off x="5690300" y="-34600"/>
            <a:ext cx="3282300" cy="5274600"/>
          </a:xfrm>
          <a:prstGeom prst="parallelogram">
            <a:avLst>
              <a:gd name="adj" fmla="val 25000"/>
            </a:avLst>
          </a:prstGeom>
          <a:noFill/>
          <a:ln w="28575" cap="flat" cmpd="sng">
            <a:solidFill>
              <a:schemeClr val="dk1"/>
            </a:solidFill>
            <a:prstDash val="solid"/>
            <a:round/>
            <a:headEnd type="none" w="sm" len="sm"/>
            <a:tailEnd type="none" w="sm" len="sm"/>
          </a:ln>
        </p:spPr>
      </p:sp>
      <p:grpSp>
        <p:nvGrpSpPr>
          <p:cNvPr id="163" name="Google Shape;163;p15"/>
          <p:cNvGrpSpPr/>
          <p:nvPr/>
        </p:nvGrpSpPr>
        <p:grpSpPr>
          <a:xfrm>
            <a:off x="148550" y="4426475"/>
            <a:ext cx="476500" cy="540750"/>
            <a:chOff x="148550" y="4426475"/>
            <a:chExt cx="476500" cy="540750"/>
          </a:xfrm>
        </p:grpSpPr>
        <p:sp>
          <p:nvSpPr>
            <p:cNvPr id="164" name="Google Shape;164;p15"/>
            <p:cNvSpPr/>
            <p:nvPr/>
          </p:nvSpPr>
          <p:spPr>
            <a:xfrm rot="10800000" flipH="1">
              <a:off x="457950" y="4426475"/>
              <a:ext cx="167100" cy="167100"/>
            </a:xfrm>
            <a:prstGeom prst="parallelogram">
              <a:avLst>
                <a:gd name="adj" fmla="val 25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 name="Google Shape;165;p15"/>
            <p:cNvSpPr/>
            <p:nvPr/>
          </p:nvSpPr>
          <p:spPr>
            <a:xfrm rot="10800000" flipH="1">
              <a:off x="148550" y="4704725"/>
              <a:ext cx="262500" cy="262500"/>
            </a:xfrm>
            <a:prstGeom prst="parallelogram">
              <a:avLst>
                <a:gd name="adj" fmla="val 25000"/>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6" name="Google Shape;166;p15"/>
          <p:cNvGrpSpPr/>
          <p:nvPr/>
        </p:nvGrpSpPr>
        <p:grpSpPr>
          <a:xfrm>
            <a:off x="5283210" y="166950"/>
            <a:ext cx="756050" cy="486600"/>
            <a:chOff x="5283210" y="166950"/>
            <a:chExt cx="756050" cy="486600"/>
          </a:xfrm>
        </p:grpSpPr>
        <p:sp>
          <p:nvSpPr>
            <p:cNvPr id="167" name="Google Shape;167;p15"/>
            <p:cNvSpPr/>
            <p:nvPr/>
          </p:nvSpPr>
          <p:spPr>
            <a:xfrm flipH="1">
              <a:off x="5667560" y="281850"/>
              <a:ext cx="371700" cy="371700"/>
            </a:xfrm>
            <a:prstGeom prst="parallelogram">
              <a:avLst>
                <a:gd name="adj" fmla="val 25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15"/>
            <p:cNvSpPr/>
            <p:nvPr/>
          </p:nvSpPr>
          <p:spPr>
            <a:xfrm flipH="1">
              <a:off x="5283210" y="166950"/>
              <a:ext cx="169500" cy="169500"/>
            </a:xfrm>
            <a:prstGeom prst="parallelogram">
              <a:avLst>
                <a:gd name="adj" fmla="val 25000"/>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9" name="Google Shape;169;p15"/>
          <p:cNvGrpSpPr/>
          <p:nvPr/>
        </p:nvGrpSpPr>
        <p:grpSpPr>
          <a:xfrm>
            <a:off x="210150" y="114750"/>
            <a:ext cx="589475" cy="484200"/>
            <a:chOff x="210150" y="114750"/>
            <a:chExt cx="589475" cy="484200"/>
          </a:xfrm>
        </p:grpSpPr>
        <p:sp>
          <p:nvSpPr>
            <p:cNvPr id="170" name="Google Shape;170;p15"/>
            <p:cNvSpPr/>
            <p:nvPr/>
          </p:nvSpPr>
          <p:spPr>
            <a:xfrm>
              <a:off x="210150" y="336450"/>
              <a:ext cx="262500" cy="262500"/>
            </a:xfrm>
            <a:prstGeom prst="parallelogram">
              <a:avLst>
                <a:gd name="adj" fmla="val 25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1" name="Google Shape;171;p15"/>
            <p:cNvSpPr/>
            <p:nvPr/>
          </p:nvSpPr>
          <p:spPr>
            <a:xfrm>
              <a:off x="632525" y="114750"/>
              <a:ext cx="167100" cy="167100"/>
            </a:xfrm>
            <a:prstGeom prst="parallelogram">
              <a:avLst>
                <a:gd name="adj" fmla="val 25000"/>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BLANK_10">
    <p:bg>
      <p:bgPr>
        <a:solidFill>
          <a:schemeClr val="dk2"/>
        </a:solidFill>
        <a:effectLst/>
      </p:bgPr>
    </p:bg>
    <p:spTree>
      <p:nvGrpSpPr>
        <p:cNvPr id="1" name="Shape 213"/>
        <p:cNvGrpSpPr/>
        <p:nvPr/>
      </p:nvGrpSpPr>
      <p:grpSpPr>
        <a:xfrm>
          <a:off x="0" y="0"/>
          <a:ext cx="0" cy="0"/>
          <a:chOff x="0" y="0"/>
          <a:chExt cx="0" cy="0"/>
        </a:xfrm>
      </p:grpSpPr>
      <p:sp>
        <p:nvSpPr>
          <p:cNvPr id="214" name="Google Shape;214;p18"/>
          <p:cNvSpPr txBox="1">
            <a:spLocks noGrp="1"/>
          </p:cNvSpPr>
          <p:nvPr>
            <p:ph type="title"/>
          </p:nvPr>
        </p:nvSpPr>
        <p:spPr>
          <a:xfrm>
            <a:off x="4979287" y="1755700"/>
            <a:ext cx="3417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200"/>
              <a:buNone/>
              <a:defRPr/>
            </a:lvl1pPr>
            <a:lvl2pPr lvl="1" rtl="0">
              <a:spcBef>
                <a:spcPts val="0"/>
              </a:spcBef>
              <a:spcAft>
                <a:spcPts val="0"/>
              </a:spcAft>
              <a:buSzPts val="3200"/>
              <a:buNone/>
              <a:defRPr/>
            </a:lvl2pPr>
            <a:lvl3pPr lvl="2" rtl="0">
              <a:spcBef>
                <a:spcPts val="0"/>
              </a:spcBef>
              <a:spcAft>
                <a:spcPts val="0"/>
              </a:spcAft>
              <a:buSzPts val="3200"/>
              <a:buNone/>
              <a:defRPr/>
            </a:lvl3pPr>
            <a:lvl4pPr lvl="3" rtl="0">
              <a:spcBef>
                <a:spcPts val="0"/>
              </a:spcBef>
              <a:spcAft>
                <a:spcPts val="0"/>
              </a:spcAft>
              <a:buSzPts val="3200"/>
              <a:buNone/>
              <a:defRPr/>
            </a:lvl4pPr>
            <a:lvl5pPr lvl="4" rtl="0">
              <a:spcBef>
                <a:spcPts val="0"/>
              </a:spcBef>
              <a:spcAft>
                <a:spcPts val="0"/>
              </a:spcAft>
              <a:buSzPts val="3200"/>
              <a:buNone/>
              <a:defRPr/>
            </a:lvl5pPr>
            <a:lvl6pPr lvl="5" rtl="0">
              <a:spcBef>
                <a:spcPts val="0"/>
              </a:spcBef>
              <a:spcAft>
                <a:spcPts val="0"/>
              </a:spcAft>
              <a:buSzPts val="3200"/>
              <a:buNone/>
              <a:defRPr/>
            </a:lvl6pPr>
            <a:lvl7pPr lvl="6" rtl="0">
              <a:spcBef>
                <a:spcPts val="0"/>
              </a:spcBef>
              <a:spcAft>
                <a:spcPts val="0"/>
              </a:spcAft>
              <a:buSzPts val="3200"/>
              <a:buNone/>
              <a:defRPr/>
            </a:lvl7pPr>
            <a:lvl8pPr lvl="7" rtl="0">
              <a:spcBef>
                <a:spcPts val="0"/>
              </a:spcBef>
              <a:spcAft>
                <a:spcPts val="0"/>
              </a:spcAft>
              <a:buSzPts val="3200"/>
              <a:buNone/>
              <a:defRPr/>
            </a:lvl8pPr>
            <a:lvl9pPr lvl="8" rtl="0">
              <a:spcBef>
                <a:spcPts val="0"/>
              </a:spcBef>
              <a:spcAft>
                <a:spcPts val="0"/>
              </a:spcAft>
              <a:buSzPts val="3200"/>
              <a:buNone/>
              <a:defRPr/>
            </a:lvl9pPr>
          </a:lstStyle>
          <a:p/>
        </p:txBody>
      </p:sp>
      <p:sp>
        <p:nvSpPr>
          <p:cNvPr id="215" name="Google Shape;215;p18"/>
          <p:cNvSpPr txBox="1">
            <a:spLocks noGrp="1"/>
          </p:cNvSpPr>
          <p:nvPr>
            <p:ph type="subTitle" idx="1"/>
          </p:nvPr>
        </p:nvSpPr>
        <p:spPr>
          <a:xfrm>
            <a:off x="4979287" y="2306300"/>
            <a:ext cx="3417000" cy="10815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a:lvl1pPr>
            <a:lvl2pPr lvl="1" algn="ctr" rtl="0">
              <a:lnSpc>
                <a:spcPct val="115000"/>
              </a:lnSpc>
              <a:spcBef>
                <a:spcPts val="0"/>
              </a:spcBef>
              <a:spcAft>
                <a:spcPts val="0"/>
              </a:spcAft>
              <a:buSzPts val="1200"/>
              <a:buNone/>
              <a:defRPr/>
            </a:lvl2pPr>
            <a:lvl3pPr lvl="2" algn="ctr" rtl="0">
              <a:lnSpc>
                <a:spcPct val="115000"/>
              </a:lnSpc>
              <a:spcBef>
                <a:spcPts val="0"/>
              </a:spcBef>
              <a:spcAft>
                <a:spcPts val="0"/>
              </a:spcAft>
              <a:buSzPts val="1200"/>
              <a:buNone/>
              <a:defRPr/>
            </a:lvl3pPr>
            <a:lvl4pPr lvl="3" algn="ctr" rtl="0">
              <a:lnSpc>
                <a:spcPct val="115000"/>
              </a:lnSpc>
              <a:spcBef>
                <a:spcPts val="0"/>
              </a:spcBef>
              <a:spcAft>
                <a:spcPts val="0"/>
              </a:spcAft>
              <a:buSzPts val="1200"/>
              <a:buNone/>
              <a:defRPr/>
            </a:lvl4pPr>
            <a:lvl5pPr lvl="4" algn="ctr" rtl="0">
              <a:lnSpc>
                <a:spcPct val="115000"/>
              </a:lnSpc>
              <a:spcBef>
                <a:spcPts val="0"/>
              </a:spcBef>
              <a:spcAft>
                <a:spcPts val="0"/>
              </a:spcAft>
              <a:buSzPts val="1200"/>
              <a:buNone/>
              <a:defRPr/>
            </a:lvl5pPr>
            <a:lvl6pPr lvl="5" algn="ctr" rtl="0">
              <a:lnSpc>
                <a:spcPct val="115000"/>
              </a:lnSpc>
              <a:spcBef>
                <a:spcPts val="0"/>
              </a:spcBef>
              <a:spcAft>
                <a:spcPts val="0"/>
              </a:spcAft>
              <a:buSzPts val="1200"/>
              <a:buNone/>
              <a:defRPr/>
            </a:lvl6pPr>
            <a:lvl7pPr lvl="6" algn="ctr" rtl="0">
              <a:lnSpc>
                <a:spcPct val="115000"/>
              </a:lnSpc>
              <a:spcBef>
                <a:spcPts val="0"/>
              </a:spcBef>
              <a:spcAft>
                <a:spcPts val="0"/>
              </a:spcAft>
              <a:buSzPts val="1200"/>
              <a:buNone/>
              <a:defRPr/>
            </a:lvl7pPr>
            <a:lvl8pPr lvl="7" algn="ctr" rtl="0">
              <a:lnSpc>
                <a:spcPct val="115000"/>
              </a:lnSpc>
              <a:spcBef>
                <a:spcPts val="0"/>
              </a:spcBef>
              <a:spcAft>
                <a:spcPts val="0"/>
              </a:spcAft>
              <a:buSzPts val="1200"/>
              <a:buNone/>
              <a:defRPr/>
            </a:lvl8pPr>
            <a:lvl9pPr lvl="8" algn="ctr" rtl="0">
              <a:lnSpc>
                <a:spcPct val="115000"/>
              </a:lnSpc>
              <a:spcBef>
                <a:spcPts val="0"/>
              </a:spcBef>
              <a:spcAft>
                <a:spcPts val="0"/>
              </a:spcAft>
              <a:buSzPts val="1200"/>
              <a:buNone/>
              <a:defRPr/>
            </a:lvl9pPr>
          </a:lstStyle>
          <a:p/>
        </p:txBody>
      </p:sp>
      <p:grpSp>
        <p:nvGrpSpPr>
          <p:cNvPr id="216" name="Google Shape;216;p18"/>
          <p:cNvGrpSpPr/>
          <p:nvPr/>
        </p:nvGrpSpPr>
        <p:grpSpPr>
          <a:xfrm>
            <a:off x="188826" y="4423094"/>
            <a:ext cx="552700" cy="502531"/>
            <a:chOff x="188826" y="4423094"/>
            <a:chExt cx="552700" cy="502531"/>
          </a:xfrm>
        </p:grpSpPr>
        <p:sp>
          <p:nvSpPr>
            <p:cNvPr id="217" name="Google Shape;217;p18"/>
            <p:cNvSpPr/>
            <p:nvPr/>
          </p:nvSpPr>
          <p:spPr>
            <a:xfrm rot="10800000" flipH="1">
              <a:off x="574426" y="4423094"/>
              <a:ext cx="167100" cy="167100"/>
            </a:xfrm>
            <a:prstGeom prst="parallelogram">
              <a:avLst>
                <a:gd name="adj" fmla="val 25000"/>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 name="Google Shape;218;p18"/>
            <p:cNvSpPr/>
            <p:nvPr/>
          </p:nvSpPr>
          <p:spPr>
            <a:xfrm rot="10800000" flipH="1">
              <a:off x="188826" y="4663124"/>
              <a:ext cx="262500" cy="262500"/>
            </a:xfrm>
            <a:prstGeom prst="parallelogram">
              <a:avLst>
                <a:gd name="adj" fmla="val 25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19" name="Google Shape;219;p18"/>
          <p:cNvSpPr/>
          <p:nvPr/>
        </p:nvSpPr>
        <p:spPr>
          <a:xfrm rot="10800000" flipH="1">
            <a:off x="8575075" y="221869"/>
            <a:ext cx="371700" cy="371700"/>
          </a:xfrm>
          <a:prstGeom prst="parallelogram">
            <a:avLst>
              <a:gd name="adj" fmla="val 25000"/>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20" name="Google Shape;220;p18"/>
          <p:cNvGrpSpPr/>
          <p:nvPr/>
        </p:nvGrpSpPr>
        <p:grpSpPr>
          <a:xfrm>
            <a:off x="8331536" y="4484069"/>
            <a:ext cx="589475" cy="484200"/>
            <a:chOff x="8331536" y="4484069"/>
            <a:chExt cx="589475" cy="484200"/>
          </a:xfrm>
        </p:grpSpPr>
        <p:sp>
          <p:nvSpPr>
            <p:cNvPr id="221" name="Google Shape;221;p18"/>
            <p:cNvSpPr/>
            <p:nvPr/>
          </p:nvSpPr>
          <p:spPr>
            <a:xfrm rot="10800000">
              <a:off x="8658511" y="4484069"/>
              <a:ext cx="262500" cy="262500"/>
            </a:xfrm>
            <a:prstGeom prst="parallelogram">
              <a:avLst>
                <a:gd name="adj" fmla="val 25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18"/>
            <p:cNvSpPr/>
            <p:nvPr/>
          </p:nvSpPr>
          <p:spPr>
            <a:xfrm rot="10800000">
              <a:off x="8331536" y="4801169"/>
              <a:ext cx="167100" cy="167100"/>
            </a:xfrm>
            <a:prstGeom prst="parallelogram">
              <a:avLst>
                <a:gd name="adj" fmla="val 25000"/>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23" name="Google Shape;223;p18"/>
          <p:cNvGrpSpPr/>
          <p:nvPr/>
        </p:nvGrpSpPr>
        <p:grpSpPr>
          <a:xfrm>
            <a:off x="160160" y="200505"/>
            <a:ext cx="594095" cy="396271"/>
            <a:chOff x="160160" y="200505"/>
            <a:chExt cx="594095" cy="396271"/>
          </a:xfrm>
        </p:grpSpPr>
        <p:sp>
          <p:nvSpPr>
            <p:cNvPr id="224" name="Google Shape;224;p18"/>
            <p:cNvSpPr/>
            <p:nvPr/>
          </p:nvSpPr>
          <p:spPr>
            <a:xfrm rot="10800000" flipH="1">
              <a:off x="160160" y="200505"/>
              <a:ext cx="262500" cy="262500"/>
            </a:xfrm>
            <a:prstGeom prst="parallelogram">
              <a:avLst>
                <a:gd name="adj" fmla="val 25000"/>
              </a:avLst>
            </a:prstGeom>
            <a:noFill/>
            <a:ln w="28575" cap="flat"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5" name="Google Shape;225;p18"/>
            <p:cNvSpPr/>
            <p:nvPr/>
          </p:nvSpPr>
          <p:spPr>
            <a:xfrm rot="10800000" flipH="1">
              <a:off x="584756" y="427276"/>
              <a:ext cx="169500" cy="169500"/>
            </a:xfrm>
            <a:prstGeom prst="parallelogram">
              <a:avLst>
                <a:gd name="adj" fmla="val 25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100" y="521225"/>
            <a:ext cx="77178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200"/>
              <a:buFont typeface="Big Shoulders Text ExtraBold"/>
              <a:buNone/>
              <a:defRPr sz="3200">
                <a:solidFill>
                  <a:schemeClr val="dk1"/>
                </a:solidFill>
                <a:latin typeface="Big Shoulders Text ExtraBold"/>
                <a:ea typeface="Big Shoulders Text ExtraBold"/>
                <a:cs typeface="Big Shoulders Text ExtraBold"/>
                <a:sym typeface="Big Shoulders Text ExtraBold"/>
              </a:defRPr>
            </a:lvl1pPr>
            <a:lvl2pPr lvl="1">
              <a:spcBef>
                <a:spcPts val="0"/>
              </a:spcBef>
              <a:spcAft>
                <a:spcPts val="0"/>
              </a:spcAft>
              <a:buClr>
                <a:schemeClr val="dk1"/>
              </a:buClr>
              <a:buSzPts val="3200"/>
              <a:buFont typeface="Big Shoulders Text ExtraBold"/>
              <a:buNone/>
              <a:defRPr sz="3200">
                <a:solidFill>
                  <a:schemeClr val="dk1"/>
                </a:solidFill>
                <a:latin typeface="Big Shoulders Text ExtraBold"/>
                <a:ea typeface="Big Shoulders Text ExtraBold"/>
                <a:cs typeface="Big Shoulders Text ExtraBold"/>
                <a:sym typeface="Big Shoulders Text ExtraBold"/>
              </a:defRPr>
            </a:lvl2pPr>
            <a:lvl3pPr lvl="2">
              <a:spcBef>
                <a:spcPts val="0"/>
              </a:spcBef>
              <a:spcAft>
                <a:spcPts val="0"/>
              </a:spcAft>
              <a:buClr>
                <a:schemeClr val="dk1"/>
              </a:buClr>
              <a:buSzPts val="3200"/>
              <a:buFont typeface="Big Shoulders Text ExtraBold"/>
              <a:buNone/>
              <a:defRPr sz="3200">
                <a:solidFill>
                  <a:schemeClr val="dk1"/>
                </a:solidFill>
                <a:latin typeface="Big Shoulders Text ExtraBold"/>
                <a:ea typeface="Big Shoulders Text ExtraBold"/>
                <a:cs typeface="Big Shoulders Text ExtraBold"/>
                <a:sym typeface="Big Shoulders Text ExtraBold"/>
              </a:defRPr>
            </a:lvl3pPr>
            <a:lvl4pPr lvl="3">
              <a:spcBef>
                <a:spcPts val="0"/>
              </a:spcBef>
              <a:spcAft>
                <a:spcPts val="0"/>
              </a:spcAft>
              <a:buClr>
                <a:schemeClr val="dk1"/>
              </a:buClr>
              <a:buSzPts val="3200"/>
              <a:buFont typeface="Big Shoulders Text ExtraBold"/>
              <a:buNone/>
              <a:defRPr sz="3200">
                <a:solidFill>
                  <a:schemeClr val="dk1"/>
                </a:solidFill>
                <a:latin typeface="Big Shoulders Text ExtraBold"/>
                <a:ea typeface="Big Shoulders Text ExtraBold"/>
                <a:cs typeface="Big Shoulders Text ExtraBold"/>
                <a:sym typeface="Big Shoulders Text ExtraBold"/>
              </a:defRPr>
            </a:lvl4pPr>
            <a:lvl5pPr lvl="4">
              <a:spcBef>
                <a:spcPts val="0"/>
              </a:spcBef>
              <a:spcAft>
                <a:spcPts val="0"/>
              </a:spcAft>
              <a:buClr>
                <a:schemeClr val="dk1"/>
              </a:buClr>
              <a:buSzPts val="3200"/>
              <a:buFont typeface="Big Shoulders Text ExtraBold"/>
              <a:buNone/>
              <a:defRPr sz="3200">
                <a:solidFill>
                  <a:schemeClr val="dk1"/>
                </a:solidFill>
                <a:latin typeface="Big Shoulders Text ExtraBold"/>
                <a:ea typeface="Big Shoulders Text ExtraBold"/>
                <a:cs typeface="Big Shoulders Text ExtraBold"/>
                <a:sym typeface="Big Shoulders Text ExtraBold"/>
              </a:defRPr>
            </a:lvl5pPr>
            <a:lvl6pPr lvl="5">
              <a:spcBef>
                <a:spcPts val="0"/>
              </a:spcBef>
              <a:spcAft>
                <a:spcPts val="0"/>
              </a:spcAft>
              <a:buClr>
                <a:schemeClr val="dk1"/>
              </a:buClr>
              <a:buSzPts val="3200"/>
              <a:buFont typeface="Big Shoulders Text ExtraBold"/>
              <a:buNone/>
              <a:defRPr sz="3200">
                <a:solidFill>
                  <a:schemeClr val="dk1"/>
                </a:solidFill>
                <a:latin typeface="Big Shoulders Text ExtraBold"/>
                <a:ea typeface="Big Shoulders Text ExtraBold"/>
                <a:cs typeface="Big Shoulders Text ExtraBold"/>
                <a:sym typeface="Big Shoulders Text ExtraBold"/>
              </a:defRPr>
            </a:lvl6pPr>
            <a:lvl7pPr lvl="6">
              <a:spcBef>
                <a:spcPts val="0"/>
              </a:spcBef>
              <a:spcAft>
                <a:spcPts val="0"/>
              </a:spcAft>
              <a:buClr>
                <a:schemeClr val="dk1"/>
              </a:buClr>
              <a:buSzPts val="3200"/>
              <a:buFont typeface="Big Shoulders Text ExtraBold"/>
              <a:buNone/>
              <a:defRPr sz="3200">
                <a:solidFill>
                  <a:schemeClr val="dk1"/>
                </a:solidFill>
                <a:latin typeface="Big Shoulders Text ExtraBold"/>
                <a:ea typeface="Big Shoulders Text ExtraBold"/>
                <a:cs typeface="Big Shoulders Text ExtraBold"/>
                <a:sym typeface="Big Shoulders Text ExtraBold"/>
              </a:defRPr>
            </a:lvl7pPr>
            <a:lvl8pPr lvl="7">
              <a:spcBef>
                <a:spcPts val="0"/>
              </a:spcBef>
              <a:spcAft>
                <a:spcPts val="0"/>
              </a:spcAft>
              <a:buClr>
                <a:schemeClr val="dk1"/>
              </a:buClr>
              <a:buSzPts val="3200"/>
              <a:buFont typeface="Big Shoulders Text ExtraBold"/>
              <a:buNone/>
              <a:defRPr sz="3200">
                <a:solidFill>
                  <a:schemeClr val="dk1"/>
                </a:solidFill>
                <a:latin typeface="Big Shoulders Text ExtraBold"/>
                <a:ea typeface="Big Shoulders Text ExtraBold"/>
                <a:cs typeface="Big Shoulders Text ExtraBold"/>
                <a:sym typeface="Big Shoulders Text ExtraBold"/>
              </a:defRPr>
            </a:lvl8pPr>
            <a:lvl9pPr lvl="8">
              <a:spcBef>
                <a:spcPts val="0"/>
              </a:spcBef>
              <a:spcAft>
                <a:spcPts val="0"/>
              </a:spcAft>
              <a:buClr>
                <a:schemeClr val="dk1"/>
              </a:buClr>
              <a:buSzPts val="3200"/>
              <a:buFont typeface="Big Shoulders Text ExtraBold"/>
              <a:buNone/>
              <a:defRPr sz="3200">
                <a:solidFill>
                  <a:schemeClr val="dk1"/>
                </a:solidFill>
                <a:latin typeface="Big Shoulders Text ExtraBold"/>
                <a:ea typeface="Big Shoulders Text ExtraBold"/>
                <a:cs typeface="Big Shoulders Text ExtraBold"/>
                <a:sym typeface="Big Shoulders Text ExtraBold"/>
              </a:defRPr>
            </a:lvl9pPr>
          </a:lstStyle>
          <a:p/>
        </p:txBody>
      </p:sp>
      <p:sp>
        <p:nvSpPr>
          <p:cNvPr id="7" name="Google Shape;7;p1"/>
          <p:cNvSpPr txBox="1">
            <a:spLocks noGrp="1"/>
          </p:cNvSpPr>
          <p:nvPr>
            <p:ph type="body" idx="1"/>
          </p:nvPr>
        </p:nvSpPr>
        <p:spPr>
          <a:xfrm>
            <a:off x="713100" y="1185132"/>
            <a:ext cx="77178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Montserrat Medium" panose="00000600000000000000"/>
              <a:buChar char="●"/>
              <a:defRPr sz="1200">
                <a:solidFill>
                  <a:schemeClr val="dk1"/>
                </a:solidFill>
                <a:latin typeface="Montserrat Medium" panose="00000600000000000000"/>
                <a:ea typeface="Montserrat Medium" panose="00000600000000000000"/>
                <a:cs typeface="Montserrat Medium" panose="00000600000000000000"/>
                <a:sym typeface="Montserrat Medium" panose="00000600000000000000"/>
              </a:defRPr>
            </a:lvl1pPr>
            <a:lvl2pPr marL="914400" lvl="1" indent="-304800">
              <a:lnSpc>
                <a:spcPct val="100000"/>
              </a:lnSpc>
              <a:spcBef>
                <a:spcPts val="0"/>
              </a:spcBef>
              <a:spcAft>
                <a:spcPts val="0"/>
              </a:spcAft>
              <a:buClr>
                <a:schemeClr val="dk1"/>
              </a:buClr>
              <a:buSzPts val="1200"/>
              <a:buFont typeface="Montserrat Medium" panose="00000600000000000000"/>
              <a:buChar char="○"/>
              <a:defRPr sz="1200">
                <a:solidFill>
                  <a:schemeClr val="dk1"/>
                </a:solidFill>
                <a:latin typeface="Montserrat Medium" panose="00000600000000000000"/>
                <a:ea typeface="Montserrat Medium" panose="00000600000000000000"/>
                <a:cs typeface="Montserrat Medium" panose="00000600000000000000"/>
                <a:sym typeface="Montserrat Medium" panose="00000600000000000000"/>
              </a:defRPr>
            </a:lvl2pPr>
            <a:lvl3pPr marL="1371600" lvl="2" indent="-304800">
              <a:lnSpc>
                <a:spcPct val="100000"/>
              </a:lnSpc>
              <a:spcBef>
                <a:spcPts val="0"/>
              </a:spcBef>
              <a:spcAft>
                <a:spcPts val="0"/>
              </a:spcAft>
              <a:buClr>
                <a:schemeClr val="dk1"/>
              </a:buClr>
              <a:buSzPts val="1200"/>
              <a:buFont typeface="Montserrat Medium" panose="00000600000000000000"/>
              <a:buChar char="■"/>
              <a:defRPr sz="1200">
                <a:solidFill>
                  <a:schemeClr val="dk1"/>
                </a:solidFill>
                <a:latin typeface="Montserrat Medium" panose="00000600000000000000"/>
                <a:ea typeface="Montserrat Medium" panose="00000600000000000000"/>
                <a:cs typeface="Montserrat Medium" panose="00000600000000000000"/>
                <a:sym typeface="Montserrat Medium" panose="00000600000000000000"/>
              </a:defRPr>
            </a:lvl3pPr>
            <a:lvl4pPr marL="1828800" lvl="3" indent="-304800">
              <a:lnSpc>
                <a:spcPct val="100000"/>
              </a:lnSpc>
              <a:spcBef>
                <a:spcPts val="0"/>
              </a:spcBef>
              <a:spcAft>
                <a:spcPts val="0"/>
              </a:spcAft>
              <a:buClr>
                <a:schemeClr val="dk1"/>
              </a:buClr>
              <a:buSzPts val="1200"/>
              <a:buFont typeface="Montserrat Medium" panose="00000600000000000000"/>
              <a:buChar char="●"/>
              <a:defRPr sz="1200">
                <a:solidFill>
                  <a:schemeClr val="dk1"/>
                </a:solidFill>
                <a:latin typeface="Montserrat Medium" panose="00000600000000000000"/>
                <a:ea typeface="Montserrat Medium" panose="00000600000000000000"/>
                <a:cs typeface="Montserrat Medium" panose="00000600000000000000"/>
                <a:sym typeface="Montserrat Medium" panose="00000600000000000000"/>
              </a:defRPr>
            </a:lvl4pPr>
            <a:lvl5pPr marL="2286000" lvl="4" indent="-304800">
              <a:lnSpc>
                <a:spcPct val="100000"/>
              </a:lnSpc>
              <a:spcBef>
                <a:spcPts val="0"/>
              </a:spcBef>
              <a:spcAft>
                <a:spcPts val="0"/>
              </a:spcAft>
              <a:buClr>
                <a:schemeClr val="dk1"/>
              </a:buClr>
              <a:buSzPts val="1200"/>
              <a:buFont typeface="Montserrat Medium" panose="00000600000000000000"/>
              <a:buChar char="○"/>
              <a:defRPr sz="1200">
                <a:solidFill>
                  <a:schemeClr val="dk1"/>
                </a:solidFill>
                <a:latin typeface="Montserrat Medium" panose="00000600000000000000"/>
                <a:ea typeface="Montserrat Medium" panose="00000600000000000000"/>
                <a:cs typeface="Montserrat Medium" panose="00000600000000000000"/>
                <a:sym typeface="Montserrat Medium" panose="00000600000000000000"/>
              </a:defRPr>
            </a:lvl5pPr>
            <a:lvl6pPr marL="2743200" lvl="5" indent="-304800">
              <a:lnSpc>
                <a:spcPct val="100000"/>
              </a:lnSpc>
              <a:spcBef>
                <a:spcPts val="0"/>
              </a:spcBef>
              <a:spcAft>
                <a:spcPts val="0"/>
              </a:spcAft>
              <a:buClr>
                <a:schemeClr val="dk1"/>
              </a:buClr>
              <a:buSzPts val="1200"/>
              <a:buFont typeface="Montserrat Medium" panose="00000600000000000000"/>
              <a:buChar char="■"/>
              <a:defRPr sz="1200">
                <a:solidFill>
                  <a:schemeClr val="dk1"/>
                </a:solidFill>
                <a:latin typeface="Montserrat Medium" panose="00000600000000000000"/>
                <a:ea typeface="Montserrat Medium" panose="00000600000000000000"/>
                <a:cs typeface="Montserrat Medium" panose="00000600000000000000"/>
                <a:sym typeface="Montserrat Medium" panose="00000600000000000000"/>
              </a:defRPr>
            </a:lvl6pPr>
            <a:lvl7pPr marL="3200400" lvl="6" indent="-304800">
              <a:lnSpc>
                <a:spcPct val="100000"/>
              </a:lnSpc>
              <a:spcBef>
                <a:spcPts val="0"/>
              </a:spcBef>
              <a:spcAft>
                <a:spcPts val="0"/>
              </a:spcAft>
              <a:buClr>
                <a:schemeClr val="dk1"/>
              </a:buClr>
              <a:buSzPts val="1200"/>
              <a:buFont typeface="Montserrat Medium" panose="00000600000000000000"/>
              <a:buChar char="●"/>
              <a:defRPr sz="1200">
                <a:solidFill>
                  <a:schemeClr val="dk1"/>
                </a:solidFill>
                <a:latin typeface="Montserrat Medium" panose="00000600000000000000"/>
                <a:ea typeface="Montserrat Medium" panose="00000600000000000000"/>
                <a:cs typeface="Montserrat Medium" panose="00000600000000000000"/>
                <a:sym typeface="Montserrat Medium" panose="00000600000000000000"/>
              </a:defRPr>
            </a:lvl7pPr>
            <a:lvl8pPr marL="3657600" lvl="7" indent="-304800">
              <a:lnSpc>
                <a:spcPct val="100000"/>
              </a:lnSpc>
              <a:spcBef>
                <a:spcPts val="0"/>
              </a:spcBef>
              <a:spcAft>
                <a:spcPts val="0"/>
              </a:spcAft>
              <a:buClr>
                <a:schemeClr val="dk1"/>
              </a:buClr>
              <a:buSzPts val="1200"/>
              <a:buFont typeface="Montserrat Medium" panose="00000600000000000000"/>
              <a:buChar char="○"/>
              <a:defRPr sz="1200">
                <a:solidFill>
                  <a:schemeClr val="dk1"/>
                </a:solidFill>
                <a:latin typeface="Montserrat Medium" panose="00000600000000000000"/>
                <a:ea typeface="Montserrat Medium" panose="00000600000000000000"/>
                <a:cs typeface="Montserrat Medium" panose="00000600000000000000"/>
                <a:sym typeface="Montserrat Medium" panose="00000600000000000000"/>
              </a:defRPr>
            </a:lvl8pPr>
            <a:lvl9pPr marL="4114800" lvl="8" indent="-304800">
              <a:lnSpc>
                <a:spcPct val="100000"/>
              </a:lnSpc>
              <a:spcBef>
                <a:spcPts val="0"/>
              </a:spcBef>
              <a:spcAft>
                <a:spcPts val="0"/>
              </a:spcAft>
              <a:buClr>
                <a:schemeClr val="dk1"/>
              </a:buClr>
              <a:buSzPts val="1200"/>
              <a:buFont typeface="Montserrat Medium" panose="00000600000000000000"/>
              <a:buChar char="■"/>
              <a:defRPr sz="1200">
                <a:solidFill>
                  <a:schemeClr val="dk1"/>
                </a:solidFill>
                <a:latin typeface="Montserrat Medium" panose="00000600000000000000"/>
                <a:ea typeface="Montserrat Medium" panose="00000600000000000000"/>
                <a:cs typeface="Montserrat Medium" panose="00000600000000000000"/>
                <a:sym typeface="Montserrat Medium" panose="00000600000000000000"/>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9.xml"/><Relationship Id="rId1" Type="http://schemas.openxmlformats.org/officeDocument/2006/relationships/image" Target="../media/image8.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9.xml"/><Relationship Id="rId1" Type="http://schemas.openxmlformats.org/officeDocument/2006/relationships/image" Target="../media/image9.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9.xml"/><Relationship Id="rId1" Type="http://schemas.openxmlformats.org/officeDocument/2006/relationships/image" Target="../media/image10.jpe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9.xml"/><Relationship Id="rId2" Type="http://schemas.openxmlformats.org/officeDocument/2006/relationships/image" Target="../media/image12.jpeg"/><Relationship Id="rId1" Type="http://schemas.openxmlformats.org/officeDocument/2006/relationships/image" Target="../media/image1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13.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hyperlink" Target="https://monday.com/" TargetMode="External"/><Relationship Id="rId5" Type="http://schemas.openxmlformats.org/officeDocument/2006/relationships/hyperlink" Target="https://nodejs.org/en" TargetMode="External"/><Relationship Id="rId4" Type="http://schemas.openxmlformats.org/officeDocument/2006/relationships/hyperlink" Target="https://github.com/" TargetMode="External"/><Relationship Id="rId3" Type="http://schemas.openxmlformats.org/officeDocument/2006/relationships/hyperlink" Target="https://dribbble.com/" TargetMode="External"/><Relationship Id="rId2" Type="http://schemas.openxmlformats.org/officeDocument/2006/relationships/hyperlink" Target="https://www.freshdirect.com/" TargetMode="External"/><Relationship Id="rId1" Type="http://schemas.openxmlformats.org/officeDocument/2006/relationships/hyperlink" Target="https://www.safeway.com/" TargetMode="Externa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6.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8"/>
          <p:cNvSpPr txBox="1">
            <a:spLocks noGrp="1"/>
          </p:cNvSpPr>
          <p:nvPr>
            <p:ph type="ctrTitle"/>
          </p:nvPr>
        </p:nvSpPr>
        <p:spPr>
          <a:xfrm>
            <a:off x="713100" y="1089200"/>
            <a:ext cx="4390200" cy="2580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GB" sz="7300" dirty="0"/>
              <a:t>ONLINE GROCERY STORE</a:t>
            </a:r>
            <a:r>
              <a:rPr lang="en-GB" sz="6500" dirty="0"/>
              <a:t> </a:t>
            </a:r>
            <a:endParaRPr sz="3800" b="0" dirty="0">
              <a:solidFill>
                <a:schemeClr val="lt2"/>
              </a:solidFill>
              <a:latin typeface="Montserrat Medium" panose="00000600000000000000"/>
              <a:ea typeface="Montserrat Medium" panose="00000600000000000000"/>
              <a:cs typeface="Montserrat Medium" panose="00000600000000000000"/>
              <a:sym typeface="Montserrat Medium" panose="00000600000000000000"/>
            </a:endParaRPr>
          </a:p>
        </p:txBody>
      </p:sp>
      <p:sp>
        <p:nvSpPr>
          <p:cNvPr id="297" name="Google Shape;297;p28"/>
          <p:cNvSpPr txBox="1">
            <a:spLocks noGrp="1"/>
          </p:cNvSpPr>
          <p:nvPr>
            <p:ph type="subTitle" idx="1"/>
          </p:nvPr>
        </p:nvSpPr>
        <p:spPr>
          <a:xfrm>
            <a:off x="629973" y="4339692"/>
            <a:ext cx="4390200" cy="323100"/>
          </a:xfrm>
          <a:prstGeom prst="rect">
            <a:avLst/>
          </a:prstGeom>
        </p:spPr>
        <p:txBody>
          <a:bodyPr spcFirstLastPara="1" wrap="square" lIns="91425" tIns="91425" rIns="91425" bIns="91425" anchor="ctr" anchorCtr="0">
            <a:noAutofit/>
          </a:bodyPr>
          <a:lstStyle/>
          <a:p>
            <a:pPr marL="0" indent="0">
              <a:buSzPts val="1100"/>
            </a:pPr>
            <a:r>
              <a:rPr lang="en-US" sz="1400" b="1" kern="100" dirty="0">
                <a:solidFill>
                  <a:schemeClr val="tx1"/>
                </a:solidFill>
                <a:effectLst/>
                <a:latin typeface="Times New Roman" panose="02020603050405020304" pitchFamily="18" charset="0"/>
                <a:ea typeface="Times New Roman" panose="02020603050405020304" pitchFamily="18" charset="0"/>
              </a:rPr>
              <a:t>Team ID </a:t>
            </a:r>
            <a:r>
              <a:rPr lang="en-US" sz="1400" kern="100" dirty="0">
                <a:solidFill>
                  <a:srgbClr val="548DD4"/>
                </a:solidFill>
                <a:effectLst/>
                <a:latin typeface="Times New Roman" panose="02020603050405020304" pitchFamily="18" charset="0"/>
                <a:ea typeface="Times New Roman" panose="02020603050405020304" pitchFamily="18" charset="0"/>
              </a:rPr>
              <a:t>: </a:t>
            </a:r>
            <a:r>
              <a:rPr lang="en-US" sz="1400" kern="100" dirty="0">
                <a:solidFill>
                  <a:srgbClr val="000000"/>
                </a:solidFill>
                <a:effectLst/>
                <a:latin typeface="Times New Roman" panose="02020603050405020304" pitchFamily="18" charset="0"/>
                <a:ea typeface="Times New Roman" panose="02020603050405020304" pitchFamily="18" charset="0"/>
              </a:rPr>
              <a:t>06</a:t>
            </a:r>
            <a:endParaRPr lang="en-US" sz="1400" kern="100" dirty="0">
              <a:solidFill>
                <a:srgbClr val="000000"/>
              </a:solidFill>
              <a:effectLst/>
              <a:latin typeface="Times New Roman" panose="02020603050405020304" pitchFamily="18" charset="0"/>
              <a:ea typeface="Times New Roman" panose="02020603050405020304" pitchFamily="18" charset="0"/>
            </a:endParaRPr>
          </a:p>
          <a:p>
            <a:pPr marL="0" indent="0">
              <a:buSzPts val="1100"/>
            </a:pPr>
            <a:r>
              <a:rPr lang="en-US" sz="1400" kern="100" dirty="0">
                <a:solidFill>
                  <a:srgbClr val="000000"/>
                </a:solidFill>
                <a:effectLst/>
                <a:latin typeface="Times New Roman" panose="02020603050405020304" pitchFamily="18" charset="0"/>
                <a:ea typeface="Times New Roman" panose="02020603050405020304" pitchFamily="18" charset="0"/>
              </a:rPr>
              <a:t>1002114097- Lalitha </a:t>
            </a:r>
            <a:r>
              <a:rPr lang="en-US" sz="1400" kern="100" dirty="0" err="1">
                <a:solidFill>
                  <a:srgbClr val="000000"/>
                </a:solidFill>
                <a:effectLst/>
                <a:latin typeface="Times New Roman" panose="02020603050405020304" pitchFamily="18" charset="0"/>
                <a:ea typeface="Times New Roman" panose="02020603050405020304" pitchFamily="18" charset="0"/>
              </a:rPr>
              <a:t>Nagasai</a:t>
            </a:r>
            <a:r>
              <a:rPr lang="en-US" sz="1400" kern="100" dirty="0">
                <a:solidFill>
                  <a:srgbClr val="000000"/>
                </a:solidFill>
                <a:effectLst/>
                <a:latin typeface="Times New Roman" panose="02020603050405020304" pitchFamily="18" charset="0"/>
                <a:ea typeface="Times New Roman" panose="02020603050405020304" pitchFamily="18" charset="0"/>
              </a:rPr>
              <a:t> </a:t>
            </a:r>
            <a:r>
              <a:rPr lang="en-US" sz="1400" kern="100" dirty="0" err="1">
                <a:solidFill>
                  <a:srgbClr val="000000"/>
                </a:solidFill>
                <a:effectLst/>
                <a:latin typeface="Times New Roman" panose="02020603050405020304" pitchFamily="18" charset="0"/>
                <a:ea typeface="Times New Roman" panose="02020603050405020304" pitchFamily="18" charset="0"/>
              </a:rPr>
              <a:t>Nagaraju</a:t>
            </a:r>
            <a:endParaRPr lang="en-US" sz="1400" kern="100" dirty="0">
              <a:solidFill>
                <a:srgbClr val="000000"/>
              </a:solidFill>
              <a:latin typeface="Times New Roman" panose="02020603050405020304" pitchFamily="18" charset="0"/>
              <a:ea typeface="Times New Roman" panose="02020603050405020304" pitchFamily="18" charset="0"/>
            </a:endParaRPr>
          </a:p>
          <a:p>
            <a:pPr marL="0" indent="0">
              <a:buSzPts val="1100"/>
            </a:pPr>
            <a:r>
              <a:rPr lang="en-US" sz="1400" kern="100" dirty="0">
                <a:solidFill>
                  <a:srgbClr val="000000"/>
                </a:solidFill>
                <a:effectLst/>
                <a:latin typeface="Times New Roman" panose="02020603050405020304" pitchFamily="18" charset="0"/>
                <a:ea typeface="Times New Roman" panose="02020603050405020304" pitchFamily="18" charset="0"/>
              </a:rPr>
              <a:t>1002112714- Jaya Sravani Ganji </a:t>
            </a:r>
            <a:endParaRPr lang="en-US" sz="1400" kern="100" dirty="0">
              <a:solidFill>
                <a:srgbClr val="000000"/>
              </a:solidFill>
              <a:effectLst/>
              <a:latin typeface="Times New Roman" panose="02020603050405020304" pitchFamily="18" charset="0"/>
              <a:ea typeface="Times New Roman" panose="02020603050405020304" pitchFamily="18" charset="0"/>
            </a:endParaRPr>
          </a:p>
          <a:p>
            <a:pPr marL="0" indent="0">
              <a:buSzPts val="1100"/>
            </a:pPr>
            <a:r>
              <a:rPr lang="en-US" sz="1400" kern="100" dirty="0">
                <a:solidFill>
                  <a:srgbClr val="000000"/>
                </a:solidFill>
                <a:latin typeface="Times New Roman" panose="02020603050405020304" pitchFamily="18" charset="0"/>
                <a:ea typeface="Times New Roman" panose="02020603050405020304" pitchFamily="18" charset="0"/>
              </a:rPr>
              <a:t>10020274432- </a:t>
            </a:r>
            <a:r>
              <a:rPr lang="en-US" sz="1400" kern="100" dirty="0" err="1">
                <a:solidFill>
                  <a:srgbClr val="000000"/>
                </a:solidFill>
                <a:latin typeface="Times New Roman" panose="02020603050405020304" pitchFamily="18" charset="0"/>
                <a:ea typeface="Times New Roman" panose="02020603050405020304" pitchFamily="18" charset="0"/>
              </a:rPr>
              <a:t>Agan</a:t>
            </a:r>
            <a:r>
              <a:rPr lang="en-US" sz="1400" kern="100" dirty="0">
                <a:solidFill>
                  <a:srgbClr val="000000"/>
                </a:solidFill>
                <a:latin typeface="Times New Roman" panose="02020603050405020304" pitchFamily="18" charset="0"/>
                <a:ea typeface="Times New Roman" panose="02020603050405020304" pitchFamily="18" charset="0"/>
              </a:rPr>
              <a:t> Peter </a:t>
            </a:r>
            <a:r>
              <a:rPr lang="en-US" sz="1400" kern="100" dirty="0" err="1">
                <a:solidFill>
                  <a:srgbClr val="000000"/>
                </a:solidFill>
                <a:latin typeface="Times New Roman" panose="02020603050405020304" pitchFamily="18" charset="0"/>
                <a:ea typeface="Times New Roman" panose="02020603050405020304" pitchFamily="18" charset="0"/>
              </a:rPr>
              <a:t>Pidaparthi</a:t>
            </a:r>
            <a:r>
              <a:rPr lang="en-US" sz="1400" kern="100" dirty="0">
                <a:solidFill>
                  <a:srgbClr val="000000"/>
                </a:solidFill>
                <a:latin typeface="Times New Roman" panose="02020603050405020304" pitchFamily="18" charset="0"/>
                <a:ea typeface="Times New Roman" panose="02020603050405020304" pitchFamily="18" charset="0"/>
              </a:rPr>
              <a:t> </a:t>
            </a:r>
            <a:endParaRPr lang="en-US" sz="1400" kern="100" dirty="0">
              <a:solidFill>
                <a:srgbClr val="000000"/>
              </a:solidFill>
              <a:effectLst/>
              <a:latin typeface="Times New Roman" panose="02020603050405020304" pitchFamily="18" charset="0"/>
              <a:ea typeface="Times New Roman" panose="02020603050405020304" pitchFamily="18" charset="0"/>
            </a:endParaRPr>
          </a:p>
          <a:p>
            <a:pPr marL="0" indent="0">
              <a:buSzPts val="1100"/>
            </a:pPr>
            <a:endParaRPr lang="en-US" sz="1800" kern="100" dirty="0">
              <a:solidFill>
                <a:srgbClr val="000000"/>
              </a:solidFill>
              <a:effectLst/>
              <a:latin typeface="Times New Roman" panose="02020603050405020304" pitchFamily="18" charset="0"/>
              <a:ea typeface="Times New Roman" panose="02020603050405020304" pitchFamily="18" charset="0"/>
            </a:endParaRPr>
          </a:p>
          <a:p>
            <a:pPr marL="0" lvl="0" indent="0" algn="l" rtl="0">
              <a:spcBef>
                <a:spcPts val="0"/>
              </a:spcBef>
              <a:spcAft>
                <a:spcPts val="0"/>
              </a:spcAft>
              <a:buClr>
                <a:schemeClr val="dk1"/>
              </a:buClr>
              <a:buSzPts val="1100"/>
              <a:buFont typeface="Arial" panose="020B0604020202020204"/>
              <a:buNone/>
            </a:pPr>
            <a:endParaRPr dirty="0"/>
          </a:p>
        </p:txBody>
      </p:sp>
      <p:pic>
        <p:nvPicPr>
          <p:cNvPr id="298" name="Google Shape;298;p28"/>
          <p:cNvPicPr preferRelativeResize="0">
            <a:picLocks noGrp="1"/>
          </p:cNvPicPr>
          <p:nvPr>
            <p:ph type="pic" idx="2"/>
          </p:nvPr>
        </p:nvPicPr>
        <p:blipFill rotWithShape="1">
          <a:blip r:embed="rId1"/>
          <a:srcRect l="10511" r="10511"/>
          <a:stretch>
            <a:fillRect/>
          </a:stretch>
        </p:blipFill>
        <p:spPr>
          <a:xfrm>
            <a:off x="5690300" y="0"/>
            <a:ext cx="3232027" cy="5240000"/>
          </a:xfrm>
          <a:prstGeom prst="parallelogram">
            <a:avLst>
              <a:gd name="adj" fmla="val 24578"/>
            </a:avLst>
          </a:prstGeom>
        </p:spPr>
      </p:pic>
      <p:cxnSp>
        <p:nvCxnSpPr>
          <p:cNvPr id="299" name="Google Shape;299;p28"/>
          <p:cNvCxnSpPr/>
          <p:nvPr/>
        </p:nvCxnSpPr>
        <p:spPr>
          <a:xfrm>
            <a:off x="-57791" y="3615176"/>
            <a:ext cx="4917300" cy="0"/>
          </a:xfrm>
          <a:prstGeom prst="straightConnector1">
            <a:avLst/>
          </a:prstGeom>
          <a:noFill/>
          <a:ln w="28575" cap="flat" cmpd="sng">
            <a:solidFill>
              <a:schemeClr val="dk1"/>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7" name="Google Shape;347;p33"/>
          <p:cNvSpPr txBox="1">
            <a:spLocks noGrp="1"/>
          </p:cNvSpPr>
          <p:nvPr>
            <p:ph type="title"/>
          </p:nvPr>
        </p:nvSpPr>
        <p:spPr>
          <a:xfrm>
            <a:off x="623046" y="363665"/>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latin typeface="Times New Roman" panose="02020603050405020304" pitchFamily="18" charset="0"/>
                <a:cs typeface="Times New Roman" panose="02020603050405020304" pitchFamily="18" charset="0"/>
              </a:rPr>
              <a:t>BURNDOWN CHART  </a:t>
            </a:r>
            <a:endParaRPr b="1" dirty="0">
              <a:latin typeface="Times New Roman" panose="02020603050405020304" pitchFamily="18" charset="0"/>
              <a:cs typeface="Times New Roman" panose="02020603050405020304" pitchFamily="18" charset="0"/>
            </a:endParaRPr>
          </a:p>
        </p:txBody>
      </p:sp>
      <p:pic>
        <p:nvPicPr>
          <p:cNvPr id="3" name="Picture 2" descr="A graph with blue and orange lines&#10;&#10;Description automatically generated"/>
          <p:cNvPicPr>
            <a:picLocks noChangeAspect="1"/>
          </p:cNvPicPr>
          <p:nvPr/>
        </p:nvPicPr>
        <p:blipFill>
          <a:blip r:embed="rId1"/>
          <a:stretch>
            <a:fillRect/>
          </a:stretch>
        </p:blipFill>
        <p:spPr>
          <a:xfrm>
            <a:off x="1487054" y="1123372"/>
            <a:ext cx="5916778" cy="357333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7" name="Google Shape;347;p33"/>
          <p:cNvSpPr txBox="1">
            <a:spLocks noGrp="1"/>
          </p:cNvSpPr>
          <p:nvPr>
            <p:ph type="title"/>
          </p:nvPr>
        </p:nvSpPr>
        <p:spPr>
          <a:xfrm>
            <a:off x="706582" y="232047"/>
            <a:ext cx="7634264" cy="47453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b="1" dirty="0">
                <a:latin typeface="Times New Roman" panose="02020603050405020304" pitchFamily="18" charset="0"/>
                <a:cs typeface="Times New Roman" panose="02020603050405020304" pitchFamily="18" charset="0"/>
              </a:rPr>
              <a:t>RISK IDENTIFICATION AND ASSESMENT</a:t>
            </a:r>
            <a:endParaRPr sz="28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512618" y="1115291"/>
            <a:ext cx="7910946" cy="2590453"/>
          </a:xfrm>
          <a:prstGeom prst="rect">
            <a:avLst/>
          </a:prstGeom>
          <a:noFill/>
        </p:spPr>
        <p:txBody>
          <a:bodyPr wrap="square">
            <a:spAutoFit/>
          </a:bodyPr>
          <a:lstStyle/>
          <a:p>
            <a:pPr marL="285750" marR="39370" indent="-285750" algn="just">
              <a:spcBef>
                <a:spcPts val="0"/>
              </a:spcBef>
              <a:spcAft>
                <a:spcPts val="75"/>
              </a:spcAft>
              <a:buClr>
                <a:schemeClr val="tx2"/>
              </a:buClr>
              <a:buFont typeface="Wingdings" panose="05000000000000000000" pitchFamily="2" charset="2"/>
              <a:buChar char="Ø"/>
            </a:pPr>
            <a:endParaRPr lang="en-US" kern="100" dirty="0">
              <a:latin typeface="Times New Roman" panose="02020603050405020304" pitchFamily="18" charset="0"/>
              <a:ea typeface="Times New Roman" panose="02020603050405020304" pitchFamily="18" charset="0"/>
            </a:endParaRPr>
          </a:p>
          <a:p>
            <a:pPr marL="285750" marR="39370" indent="-285750" algn="just">
              <a:spcBef>
                <a:spcPts val="0"/>
              </a:spcBef>
              <a:spcAft>
                <a:spcPts val="75"/>
              </a:spcAft>
              <a:buClr>
                <a:schemeClr val="tx2"/>
              </a:buClr>
              <a:buFont typeface="Wingdings" panose="05000000000000000000" pitchFamily="2" charset="2"/>
              <a:buChar char="Ø"/>
            </a:pPr>
            <a:endParaRPr lang="en-US" sz="1400" kern="100" dirty="0">
              <a:solidFill>
                <a:srgbClr val="000000"/>
              </a:solidFill>
              <a:effectLst/>
              <a:latin typeface="Times New Roman" panose="02020603050405020304" pitchFamily="18" charset="0"/>
              <a:ea typeface="Times New Roman" panose="02020603050405020304" pitchFamily="18" charset="0"/>
            </a:endParaRPr>
          </a:p>
          <a:p>
            <a:pPr marL="285750" marR="39370" indent="-285750" algn="just">
              <a:spcBef>
                <a:spcPts val="0"/>
              </a:spcBef>
              <a:spcAft>
                <a:spcPts val="75"/>
              </a:spcAft>
              <a:buClr>
                <a:schemeClr val="tx2"/>
              </a:buClr>
              <a:buFont typeface="Wingdings" panose="05000000000000000000" pitchFamily="2" charset="2"/>
              <a:buChar char="Ø"/>
            </a:pPr>
            <a:endParaRPr lang="en-US" kern="100" dirty="0">
              <a:latin typeface="Times New Roman" panose="02020603050405020304" pitchFamily="18" charset="0"/>
              <a:ea typeface="Times New Roman" panose="02020603050405020304" pitchFamily="18" charset="0"/>
            </a:endParaRPr>
          </a:p>
          <a:p>
            <a:pPr marL="285750" marR="39370" indent="-285750" algn="just">
              <a:spcBef>
                <a:spcPts val="0"/>
              </a:spcBef>
              <a:spcAft>
                <a:spcPts val="75"/>
              </a:spcAft>
              <a:buClr>
                <a:schemeClr val="tx2"/>
              </a:buClr>
              <a:buFont typeface="Wingdings" panose="05000000000000000000" pitchFamily="2" charset="2"/>
              <a:buChar char="Ø"/>
            </a:pPr>
            <a:endParaRPr lang="en-US" sz="1400" kern="100" dirty="0">
              <a:solidFill>
                <a:srgbClr val="000000"/>
              </a:solidFill>
              <a:effectLst/>
              <a:latin typeface="Times New Roman" panose="02020603050405020304" pitchFamily="18" charset="0"/>
              <a:ea typeface="Times New Roman" panose="02020603050405020304" pitchFamily="18" charset="0"/>
            </a:endParaRPr>
          </a:p>
          <a:p>
            <a:pPr marL="285750" marR="39370" indent="-285750" algn="just">
              <a:spcBef>
                <a:spcPts val="0"/>
              </a:spcBef>
              <a:spcAft>
                <a:spcPts val="75"/>
              </a:spcAft>
              <a:buClr>
                <a:schemeClr val="tx2"/>
              </a:buClr>
              <a:buFont typeface="Wingdings" panose="05000000000000000000" pitchFamily="2" charset="2"/>
              <a:buChar char="Ø"/>
            </a:pPr>
            <a:endParaRPr lang="en-US" kern="100" dirty="0">
              <a:latin typeface="Times New Roman" panose="02020603050405020304" pitchFamily="18" charset="0"/>
              <a:ea typeface="Times New Roman" panose="02020603050405020304" pitchFamily="18" charset="0"/>
            </a:endParaRPr>
          </a:p>
          <a:p>
            <a:pPr marL="285750" marR="39370" indent="-285750" algn="just">
              <a:spcBef>
                <a:spcPts val="0"/>
              </a:spcBef>
              <a:spcAft>
                <a:spcPts val="75"/>
              </a:spcAft>
              <a:buClr>
                <a:schemeClr val="tx2"/>
              </a:buClr>
              <a:buFont typeface="Wingdings" panose="05000000000000000000" pitchFamily="2" charset="2"/>
              <a:buChar char="Ø"/>
            </a:pPr>
            <a:endParaRPr lang="en-US" sz="1400" kern="100" dirty="0">
              <a:solidFill>
                <a:srgbClr val="000000"/>
              </a:solidFill>
              <a:effectLst/>
              <a:latin typeface="Times New Roman" panose="02020603050405020304" pitchFamily="18" charset="0"/>
              <a:ea typeface="Times New Roman" panose="02020603050405020304" pitchFamily="18" charset="0"/>
            </a:endParaRPr>
          </a:p>
          <a:p>
            <a:pPr marL="285750" marR="39370" indent="-285750" algn="just">
              <a:spcBef>
                <a:spcPts val="0"/>
              </a:spcBef>
              <a:spcAft>
                <a:spcPts val="75"/>
              </a:spcAft>
              <a:buClr>
                <a:schemeClr val="tx2"/>
              </a:buClr>
              <a:buFont typeface="Wingdings" panose="05000000000000000000" pitchFamily="2" charset="2"/>
              <a:buChar char="Ø"/>
            </a:pPr>
            <a:endParaRPr lang="en-US" kern="100" dirty="0">
              <a:latin typeface="Times New Roman" panose="02020603050405020304" pitchFamily="18" charset="0"/>
              <a:ea typeface="Times New Roman" panose="02020603050405020304" pitchFamily="18" charset="0"/>
            </a:endParaRPr>
          </a:p>
          <a:p>
            <a:pPr marL="285750" marR="39370" indent="-285750" algn="just">
              <a:spcBef>
                <a:spcPts val="0"/>
              </a:spcBef>
              <a:spcAft>
                <a:spcPts val="75"/>
              </a:spcAft>
              <a:buClr>
                <a:schemeClr val="tx2"/>
              </a:buClr>
              <a:buFont typeface="Wingdings" panose="05000000000000000000" pitchFamily="2" charset="2"/>
              <a:buChar char="Ø"/>
            </a:pPr>
            <a:endParaRPr lang="en-US" sz="1400" kern="100" dirty="0">
              <a:solidFill>
                <a:srgbClr val="000000"/>
              </a:solidFill>
              <a:effectLst/>
              <a:latin typeface="Times New Roman" panose="02020603050405020304" pitchFamily="18" charset="0"/>
              <a:ea typeface="Times New Roman" panose="02020603050405020304" pitchFamily="18" charset="0"/>
            </a:endParaRPr>
          </a:p>
          <a:p>
            <a:pPr marL="285750" marR="39370" indent="-285750" algn="just">
              <a:spcBef>
                <a:spcPts val="0"/>
              </a:spcBef>
              <a:spcAft>
                <a:spcPts val="75"/>
              </a:spcAft>
              <a:buClr>
                <a:schemeClr val="tx2"/>
              </a:buClr>
              <a:buFont typeface="Wingdings" panose="05000000000000000000" pitchFamily="2" charset="2"/>
              <a:buChar char="Ø"/>
            </a:pPr>
            <a:endParaRPr lang="en-US" kern="100" dirty="0">
              <a:latin typeface="Times New Roman" panose="02020603050405020304" pitchFamily="18" charset="0"/>
              <a:ea typeface="Times New Roman" panose="02020603050405020304" pitchFamily="18" charset="0"/>
            </a:endParaRPr>
          </a:p>
          <a:p>
            <a:pPr marL="285750" marR="39370" indent="-285750" algn="just">
              <a:spcBef>
                <a:spcPts val="0"/>
              </a:spcBef>
              <a:spcAft>
                <a:spcPts val="75"/>
              </a:spcAft>
              <a:buClr>
                <a:schemeClr val="tx2"/>
              </a:buClr>
              <a:buFont typeface="Wingdings" panose="05000000000000000000" pitchFamily="2" charset="2"/>
              <a:buChar char="Ø"/>
            </a:pPr>
            <a:endParaRPr lang="en-US" sz="1400" kern="100" dirty="0">
              <a:solidFill>
                <a:srgbClr val="000000"/>
              </a:solidFill>
              <a:effectLst/>
              <a:latin typeface="Times New Roman" panose="02020603050405020304" pitchFamily="18" charset="0"/>
              <a:ea typeface="Times New Roman" panose="02020603050405020304" pitchFamily="18" charset="0"/>
            </a:endParaRPr>
          </a:p>
          <a:p>
            <a:pPr marL="285750" marR="39370" indent="-285750" algn="just">
              <a:spcBef>
                <a:spcPts val="0"/>
              </a:spcBef>
              <a:spcAft>
                <a:spcPts val="75"/>
              </a:spcAft>
              <a:buClr>
                <a:schemeClr val="tx2"/>
              </a:buClr>
              <a:buFont typeface="Wingdings" panose="05000000000000000000" pitchFamily="2" charset="2"/>
              <a:buChar char="Ø"/>
            </a:pPr>
            <a:endParaRPr lang="en-US" kern="100" dirty="0">
              <a:latin typeface="Times New Roman" panose="02020603050405020304" pitchFamily="18" charset="0"/>
              <a:ea typeface="Times New Roman" panose="02020603050405020304" pitchFamily="18" charset="0"/>
            </a:endParaRPr>
          </a:p>
        </p:txBody>
      </p:sp>
      <p:graphicFrame>
        <p:nvGraphicFramePr>
          <p:cNvPr id="7" name="Table 6"/>
          <p:cNvGraphicFramePr>
            <a:graphicFrameLocks noGrp="1"/>
          </p:cNvGraphicFramePr>
          <p:nvPr/>
        </p:nvGraphicFramePr>
        <p:xfrm>
          <a:off x="644441" y="947656"/>
          <a:ext cx="7758546" cy="3840344"/>
        </p:xfrm>
        <a:graphic>
          <a:graphicData uri="http://schemas.openxmlformats.org/drawingml/2006/table">
            <a:tbl>
              <a:tblPr firstRow="1" bandRow="1">
                <a:tableStyleId>{D113A9D2-9D6B-4929-AA2D-F23B5EE8CBE7}</a:tableStyleId>
              </a:tblPr>
              <a:tblGrid>
                <a:gridCol w="2586182"/>
                <a:gridCol w="2586182"/>
                <a:gridCol w="2586182"/>
              </a:tblGrid>
              <a:tr h="294358">
                <a:tc>
                  <a:txBody>
                    <a:bodyPr/>
                    <a:lstStyle/>
                    <a:p>
                      <a:r>
                        <a:rPr lang="en-US" dirty="0">
                          <a:solidFill>
                            <a:schemeClr val="tx1"/>
                          </a:solidFill>
                          <a:latin typeface="Times New Roman" panose="02020603050405020304" pitchFamily="18" charset="0"/>
                          <a:cs typeface="Times New Roman" panose="02020603050405020304" pitchFamily="18" charset="0"/>
                        </a:rPr>
                        <a:t>RISK FACTOR </a:t>
                      </a:r>
                      <a:endParaRPr 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dirty="0">
                          <a:solidFill>
                            <a:schemeClr val="tx1"/>
                          </a:solidFill>
                          <a:latin typeface="Times New Roman" panose="02020603050405020304" pitchFamily="18" charset="0"/>
                          <a:cs typeface="Times New Roman" panose="02020603050405020304" pitchFamily="18" charset="0"/>
                        </a:rPr>
                        <a:t>PROBABILITY </a:t>
                      </a:r>
                      <a:endParaRPr 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dirty="0">
                          <a:solidFill>
                            <a:schemeClr val="tx1"/>
                          </a:solidFill>
                          <a:latin typeface="Times New Roman" panose="02020603050405020304" pitchFamily="18" charset="0"/>
                          <a:cs typeface="Times New Roman" panose="02020603050405020304" pitchFamily="18" charset="0"/>
                        </a:rPr>
                        <a:t>RISK PLANNING</a:t>
                      </a:r>
                      <a:endParaRPr 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r>
              <a:tr h="798017">
                <a:tc>
                  <a:txBody>
                    <a:bodyPr/>
                    <a:lstStyle/>
                    <a:p>
                      <a:r>
                        <a:rPr lang="en-US" sz="1400" b="1"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panose="020B0604020202020204"/>
                        </a:rPr>
                        <a:t>Technology Risk:</a:t>
                      </a:r>
                      <a:endParaRPr lang="en-US" sz="1400" b="1"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panose="020B0604020202020204"/>
                      </a:endParaRPr>
                    </a:p>
                    <a:p>
                      <a:r>
                        <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panose="020B0604020202020204"/>
                        </a:rPr>
                        <a:t>Dependency on third-party APIs</a:t>
                      </a:r>
                      <a:endParaRPr 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panose="020B0604020202020204"/>
                        </a:rPr>
                        <a:t>Moderate (25-50%)</a:t>
                      </a:r>
                      <a:endParaRPr 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panose="020B0604020202020204"/>
                        </a:rPr>
                        <a:t>Implement graceful degradation strategies</a:t>
                      </a:r>
                      <a:endParaRPr 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r>
              <a:tr h="912509">
                <a:tc>
                  <a:txBody>
                    <a:bodyPr/>
                    <a:lstStyle/>
                    <a:p>
                      <a:r>
                        <a:rPr lang="en-US" sz="1400" b="1"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panose="020B0604020202020204"/>
                        </a:rPr>
                        <a:t>Tool Risk:</a:t>
                      </a:r>
                      <a:endParaRPr lang="en-US" sz="1400" b="1"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panose="020B0604020202020204"/>
                      </a:endParaRPr>
                    </a:p>
                    <a:p>
                      <a:r>
                        <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panose="020B0604020202020204"/>
                        </a:rPr>
                        <a:t>Compatibility issues with chosen development tools/platforms</a:t>
                      </a:r>
                      <a:endParaRPr lang="en-US" sz="1400" b="1"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panose="020B0604020202020204"/>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panose="020B0604020202020204"/>
                        </a:rPr>
                        <a:t>Low (10-25%)</a:t>
                      </a:r>
                      <a:endParaRPr 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panose="020B0604020202020204"/>
                        </a:rPr>
                        <a:t>Evaluating toolsets, flexibility in technology choices and have migration plan</a:t>
                      </a:r>
                      <a:endParaRPr 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r>
              <a:tr h="912509">
                <a:tc>
                  <a:txBody>
                    <a:bodyPr/>
                    <a:lstStyle/>
                    <a:p>
                      <a:r>
                        <a:rPr lang="en-US" sz="1400" b="1"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panose="020B0604020202020204"/>
                        </a:rPr>
                        <a:t>Requirements Risk:</a:t>
                      </a:r>
                      <a:endParaRPr lang="en-US" sz="1400" b="1"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panose="020B0604020202020204"/>
                      </a:endParaRPr>
                    </a:p>
                    <a:p>
                      <a:r>
                        <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panose="020B0604020202020204"/>
                        </a:rPr>
                        <a:t>Ambiguous or incomplete project requirements</a:t>
                      </a:r>
                      <a:endParaRPr lang="en-US" sz="1400" b="1"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panose="020B0604020202020204"/>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panose="020B0604020202020204"/>
                        </a:rPr>
                        <a:t>High (50-75%)</a:t>
                      </a:r>
                      <a:endPar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panose="020B0604020202020204"/>
                      </a:endParaRPr>
                    </a:p>
                    <a:p>
                      <a:endParaRPr 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panose="020B0604020202020204"/>
                        </a:rPr>
                        <a:t>Comprehensive requirement gathering, implementing a robust process.</a:t>
                      </a:r>
                      <a:endParaRPr 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r>
              <a:tr h="912509">
                <a:tc>
                  <a:txBody>
                    <a:bodyPr/>
                    <a:lstStyle/>
                    <a:p>
                      <a:r>
                        <a:rPr lang="en-US" sz="1400" b="1"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panose="020B0604020202020204"/>
                        </a:rPr>
                        <a:t>Estimation Risk: </a:t>
                      </a:r>
                      <a:endParaRPr lang="en-US" sz="1400" b="1"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panose="020B0604020202020204"/>
                      </a:endParaRPr>
                    </a:p>
                    <a:p>
                      <a:r>
                        <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panose="020B0604020202020204"/>
                        </a:rPr>
                        <a:t>Underestimation of project timeline</a:t>
                      </a:r>
                      <a:endParaRPr 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panose="020B0604020202020204"/>
                        </a:rPr>
                        <a:t>Moderate (25-50%)</a:t>
                      </a:r>
                      <a:endParaRPr 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c>
                  <a:txBody>
                    <a:bodyPr/>
                    <a:lstStyle/>
                    <a:p>
                      <a:r>
                        <a:rPr lang="en-US" sz="1400" b="0" i="0" u="none" strike="noStrike" cap="none" dirty="0">
                          <a:solidFill>
                            <a:schemeClr val="tx1"/>
                          </a:solidFill>
                          <a:effectLst/>
                          <a:latin typeface="Times New Roman" panose="02020603050405020304" pitchFamily="18" charset="0"/>
                          <a:ea typeface="+mn-ea"/>
                          <a:cs typeface="Times New Roman" panose="02020603050405020304" pitchFamily="18" charset="0"/>
                          <a:sym typeface="Arial" panose="020B0604020202020204"/>
                        </a:rPr>
                        <a:t>Regular review and adjust project plans based on progress</a:t>
                      </a:r>
                      <a:endParaRPr lang="en-US" dirty="0">
                        <a:solidFill>
                          <a:schemeClr val="tx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2">
                        <a:lumMod val="20000"/>
                        <a:lumOff val="80000"/>
                      </a:schemeClr>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100" y="521224"/>
            <a:ext cx="7717800" cy="4467088"/>
          </a:xfrm>
        </p:spPr>
        <p:txBody>
          <a:bodyPr/>
          <a:lstStyle/>
          <a:p>
            <a:br>
              <a:rPr lang="en-US" dirty="0"/>
            </a:br>
            <a:br>
              <a:rPr lang="en-US" dirty="0"/>
            </a:br>
            <a:br>
              <a:rPr lang="en-US" dirty="0"/>
            </a:br>
            <a:r>
              <a:rPr lang="en-US" sz="4800" b="1" dirty="0">
                <a:latin typeface="Times New Roman" panose="02020603050405020304" pitchFamily="18" charset="0"/>
                <a:cs typeface="Times New Roman" panose="02020603050405020304" pitchFamily="18" charset="0"/>
              </a:rPr>
              <a:t>3.DESIGN</a:t>
            </a:r>
            <a:endParaRPr lang="en-US" sz="4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4609" y="133298"/>
            <a:ext cx="7717800" cy="572700"/>
          </a:xfrm>
        </p:spPr>
        <p:txBody>
          <a:bodyPr/>
          <a:lstStyle/>
          <a:p>
            <a:r>
              <a:rPr lang="en-US" b="1" dirty="0">
                <a:latin typeface="Times New Roman" panose="02020603050405020304" pitchFamily="18" charset="0"/>
                <a:cs typeface="Times New Roman" panose="02020603050405020304" pitchFamily="18" charset="0"/>
              </a:rPr>
              <a:t>UML DIAGRAM </a:t>
            </a:r>
            <a:endParaRPr lang="en-US" b="1" dirty="0">
              <a:latin typeface="Times New Roman" panose="02020603050405020304" pitchFamily="18" charset="0"/>
              <a:cs typeface="Times New Roman" panose="02020603050405020304" pitchFamily="18" charset="0"/>
            </a:endParaRPr>
          </a:p>
        </p:txBody>
      </p:sp>
      <p:pic>
        <p:nvPicPr>
          <p:cNvPr id="7" name="Picture 6"/>
          <p:cNvPicPr/>
          <p:nvPr/>
        </p:nvPicPr>
        <p:blipFill>
          <a:blip r:embed="rId1"/>
          <a:stretch>
            <a:fillRect/>
          </a:stretch>
        </p:blipFill>
        <p:spPr>
          <a:xfrm>
            <a:off x="1281545" y="651164"/>
            <a:ext cx="5999019" cy="449233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100" y="521224"/>
            <a:ext cx="7717800" cy="4328093"/>
          </a:xfrm>
        </p:spPr>
        <p:txBody>
          <a:bodyPr/>
          <a:lstStyle/>
          <a:p>
            <a:br>
              <a:rPr lang="en-US" sz="4800" b="1" dirty="0">
                <a:latin typeface="Times New Roman" panose="02020603050405020304" pitchFamily="18" charset="0"/>
                <a:cs typeface="Times New Roman" panose="02020603050405020304" pitchFamily="18" charset="0"/>
              </a:rPr>
            </a:br>
            <a:br>
              <a:rPr lang="en-US" sz="4800" b="1" dirty="0">
                <a:latin typeface="Times New Roman" panose="02020603050405020304" pitchFamily="18" charset="0"/>
                <a:cs typeface="Times New Roman" panose="02020603050405020304" pitchFamily="18" charset="0"/>
              </a:rPr>
            </a:br>
            <a:r>
              <a:rPr lang="en-US" sz="4800" b="1" dirty="0">
                <a:latin typeface="Times New Roman" panose="02020603050405020304" pitchFamily="18" charset="0"/>
                <a:cs typeface="Times New Roman" panose="02020603050405020304" pitchFamily="18" charset="0"/>
              </a:rPr>
              <a:t>4.IMPLEMENTATION</a:t>
            </a:r>
            <a:br>
              <a:rPr lang="en-US" dirty="0"/>
            </a:br>
            <a:br>
              <a:rPr lang="en-US" dirty="0"/>
            </a:br>
            <a:br>
              <a:rPr lang="en-US" sz="3200" b="1" dirty="0">
                <a:latin typeface="Times New Roman" panose="02020603050405020304" pitchFamily="18" charset="0"/>
                <a:cs typeface="Times New Roman" panose="02020603050405020304" pitchFamily="18" charset="0"/>
              </a:rPr>
            </a:b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1" name="Google Shape;371;p34"/>
          <p:cNvSpPr txBox="1">
            <a:spLocks noGrp="1"/>
          </p:cNvSpPr>
          <p:nvPr>
            <p:ph type="subTitle" idx="1"/>
          </p:nvPr>
        </p:nvSpPr>
        <p:spPr>
          <a:xfrm>
            <a:off x="827400" y="711039"/>
            <a:ext cx="4791300" cy="48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b="1" dirty="0">
                <a:latin typeface="Times New Roman" panose="02020603050405020304" pitchFamily="18" charset="0"/>
                <a:cs typeface="Times New Roman" panose="02020603050405020304" pitchFamily="18" charset="0"/>
              </a:rPr>
              <a:t>HARDWARE REQUIREMENTS</a:t>
            </a:r>
            <a:endParaRPr b="1" dirty="0">
              <a:latin typeface="Times New Roman" panose="02020603050405020304" pitchFamily="18" charset="0"/>
              <a:cs typeface="Times New Roman" panose="02020603050405020304" pitchFamily="18" charset="0"/>
            </a:endParaRPr>
          </a:p>
        </p:txBody>
      </p:sp>
      <p:sp>
        <p:nvSpPr>
          <p:cNvPr id="372" name="Google Shape;372;p34"/>
          <p:cNvSpPr txBox="1">
            <a:spLocks noGrp="1"/>
          </p:cNvSpPr>
          <p:nvPr>
            <p:ph type="subTitle" idx="2"/>
          </p:nvPr>
        </p:nvSpPr>
        <p:spPr>
          <a:xfrm>
            <a:off x="827400" y="1255488"/>
            <a:ext cx="4791300" cy="676500"/>
          </a:xfrm>
          <a:prstGeom prst="rect">
            <a:avLst/>
          </a:prstGeom>
        </p:spPr>
        <p:txBody>
          <a:bodyPr spcFirstLastPara="1" wrap="square" lIns="91425" tIns="91425" rIns="91425" bIns="91425" anchor="t" anchorCtr="0">
            <a:noAutofit/>
          </a:bodyPr>
          <a:lstStyle/>
          <a:p>
            <a:pPr marL="285750" indent="-285750">
              <a:buFont typeface="Wingdings" panose="05000000000000000000" pitchFamily="2" charset="2"/>
              <a:buChar char="Ø"/>
            </a:pPr>
            <a:r>
              <a:rPr lang="en-US" sz="1800" u="none" strike="noStrike" kern="100" dirty="0">
                <a:solidFill>
                  <a:srgbClr val="000000"/>
                </a:solidFill>
                <a:effectLst/>
                <a:uFill>
                  <a:solidFill>
                    <a:srgbClr val="000000"/>
                  </a:solidFill>
                </a:uFill>
                <a:latin typeface="Times New Roman" panose="02020603050405020304" pitchFamily="18" charset="0"/>
                <a:ea typeface="Segoe Print" panose="02000600000000000000" pitchFamily="2" charset="0"/>
                <a:cs typeface="Times New Roman" panose="02020603050405020304" pitchFamily="18" charset="0"/>
              </a:rPr>
              <a:t>I3 Processor with 4GB RAM</a:t>
            </a:r>
            <a:endParaRPr lang="en-US" sz="1800" u="none" strike="noStrike" kern="100" dirty="0">
              <a:solidFill>
                <a:srgbClr val="000000"/>
              </a:solidFill>
              <a:effectLst/>
              <a:uFill>
                <a:solidFill>
                  <a:srgbClr val="000000"/>
                </a:solidFill>
              </a:uFill>
              <a:latin typeface="Times New Roman" panose="02020603050405020304" pitchFamily="18" charset="0"/>
              <a:ea typeface="Segoe Print" panose="02000600000000000000" pitchFamily="2" charset="0"/>
              <a:cs typeface="Times New Roman" panose="02020603050405020304" pitchFamily="18" charset="0"/>
            </a:endParaRPr>
          </a:p>
          <a:p>
            <a:pPr marL="0" lvl="0" indent="0" algn="l" rtl="0">
              <a:spcBef>
                <a:spcPts val="0"/>
              </a:spcBef>
              <a:spcAft>
                <a:spcPts val="0"/>
              </a:spcAft>
              <a:buNone/>
            </a:pPr>
            <a:endParaRPr dirty="0"/>
          </a:p>
        </p:txBody>
      </p:sp>
      <p:sp>
        <p:nvSpPr>
          <p:cNvPr id="373" name="Google Shape;373;p34"/>
          <p:cNvSpPr txBox="1">
            <a:spLocks noGrp="1"/>
          </p:cNvSpPr>
          <p:nvPr>
            <p:ph type="subTitle" idx="3"/>
          </p:nvPr>
        </p:nvSpPr>
        <p:spPr>
          <a:xfrm>
            <a:off x="827400" y="1846204"/>
            <a:ext cx="4791300" cy="48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b="1" dirty="0">
                <a:latin typeface="Times New Roman" panose="02020603050405020304" pitchFamily="18" charset="0"/>
                <a:cs typeface="Times New Roman" panose="02020603050405020304" pitchFamily="18" charset="0"/>
              </a:rPr>
              <a:t>SOFTWARE REQUIREMENTS </a:t>
            </a:r>
            <a:endParaRPr b="1" dirty="0">
              <a:latin typeface="Times New Roman" panose="02020603050405020304" pitchFamily="18" charset="0"/>
              <a:cs typeface="Times New Roman" panose="02020603050405020304" pitchFamily="18" charset="0"/>
            </a:endParaRPr>
          </a:p>
        </p:txBody>
      </p:sp>
      <p:sp>
        <p:nvSpPr>
          <p:cNvPr id="374" name="Google Shape;374;p34"/>
          <p:cNvSpPr txBox="1">
            <a:spLocks noGrp="1"/>
          </p:cNvSpPr>
          <p:nvPr>
            <p:ph type="subTitle" idx="4"/>
          </p:nvPr>
        </p:nvSpPr>
        <p:spPr>
          <a:xfrm>
            <a:off x="827400" y="2433556"/>
            <a:ext cx="4791300" cy="676500"/>
          </a:xfrm>
          <a:prstGeom prst="rect">
            <a:avLst/>
          </a:prstGeom>
        </p:spPr>
        <p:txBody>
          <a:bodyPr spcFirstLastPara="1" wrap="square" lIns="91425" tIns="91425" rIns="91425" bIns="91425" anchor="t" anchorCtr="0">
            <a:noAutofit/>
          </a:bodyPr>
          <a:lstStyle/>
          <a:p>
            <a:pPr marL="342900" marR="39370" lvl="0" indent="-342900" fontAlgn="base">
              <a:lnSpc>
                <a:spcPct val="104000"/>
              </a:lnSpc>
              <a:spcBef>
                <a:spcPts val="0"/>
              </a:spcBef>
              <a:spcAft>
                <a:spcPts val="75"/>
              </a:spcAft>
              <a:buClr>
                <a:srgbClr val="000000"/>
              </a:buClr>
              <a:buSzPts val="1100"/>
              <a:buFont typeface="Wingdings" panose="05000000000000000000" pitchFamily="2" charset="2"/>
              <a:buChar char="Ø"/>
            </a:pPr>
            <a:r>
              <a:rPr lang="en-US" sz="1800" u="none" strike="noStrike" kern="100" dirty="0">
                <a:solidFill>
                  <a:srgbClr val="000000"/>
                </a:solidFill>
                <a:effectLst/>
                <a:uFill>
                  <a:solidFill>
                    <a:srgbClr val="000000"/>
                  </a:solidFill>
                </a:uFill>
                <a:latin typeface="Times New Roman" panose="02020603050405020304" pitchFamily="18" charset="0"/>
                <a:ea typeface="Segoe Print" panose="02000600000000000000" pitchFamily="2" charset="0"/>
                <a:cs typeface="Times New Roman" panose="02020603050405020304" pitchFamily="18" charset="0"/>
              </a:rPr>
              <a:t>HTML</a:t>
            </a:r>
            <a:endParaRPr lang="en-US" sz="1800" u="none" strike="noStrike" kern="100" dirty="0">
              <a:solidFill>
                <a:srgbClr val="000000"/>
              </a:solidFill>
              <a:effectLst/>
              <a:uFill>
                <a:solidFill>
                  <a:srgbClr val="000000"/>
                </a:solidFill>
              </a:uFill>
              <a:latin typeface="Times New Roman" panose="02020603050405020304" pitchFamily="18" charset="0"/>
              <a:ea typeface="Segoe Print" panose="02000600000000000000" pitchFamily="2" charset="0"/>
              <a:cs typeface="Times New Roman" panose="02020603050405020304" pitchFamily="18" charset="0"/>
            </a:endParaRPr>
          </a:p>
          <a:p>
            <a:pPr marL="342900" marR="39370" lvl="0" indent="-342900" fontAlgn="base">
              <a:lnSpc>
                <a:spcPct val="104000"/>
              </a:lnSpc>
              <a:spcBef>
                <a:spcPts val="0"/>
              </a:spcBef>
              <a:spcAft>
                <a:spcPts val="75"/>
              </a:spcAft>
              <a:buClr>
                <a:srgbClr val="000000"/>
              </a:buClr>
              <a:buSzPts val="1100"/>
              <a:buFont typeface="Wingdings" panose="05000000000000000000" pitchFamily="2" charset="2"/>
              <a:buChar char="Ø"/>
            </a:pPr>
            <a:r>
              <a:rPr lang="en-US" sz="1800" u="none" strike="noStrike" kern="100" dirty="0">
                <a:solidFill>
                  <a:srgbClr val="000000"/>
                </a:solidFill>
                <a:effectLst/>
                <a:uFill>
                  <a:solidFill>
                    <a:srgbClr val="000000"/>
                  </a:solidFill>
                </a:uFill>
                <a:latin typeface="Times New Roman" panose="02020603050405020304" pitchFamily="18" charset="0"/>
                <a:ea typeface="Segoe Print" panose="02000600000000000000" pitchFamily="2" charset="0"/>
                <a:cs typeface="Times New Roman" panose="02020603050405020304" pitchFamily="18" charset="0"/>
              </a:rPr>
              <a:t>CSS</a:t>
            </a:r>
            <a:endParaRPr lang="en-US" sz="1800" u="none" strike="noStrike" kern="100" dirty="0">
              <a:solidFill>
                <a:srgbClr val="000000"/>
              </a:solidFill>
              <a:effectLst/>
              <a:uFill>
                <a:solidFill>
                  <a:srgbClr val="000000"/>
                </a:solidFill>
              </a:uFill>
              <a:latin typeface="Times New Roman" panose="02020603050405020304" pitchFamily="18" charset="0"/>
              <a:ea typeface="Segoe Print" panose="02000600000000000000" pitchFamily="2" charset="0"/>
              <a:cs typeface="Times New Roman" panose="02020603050405020304" pitchFamily="18" charset="0"/>
            </a:endParaRPr>
          </a:p>
          <a:p>
            <a:pPr marL="342900" marR="39370" lvl="0" indent="-342900" fontAlgn="base">
              <a:lnSpc>
                <a:spcPct val="104000"/>
              </a:lnSpc>
              <a:spcBef>
                <a:spcPts val="0"/>
              </a:spcBef>
              <a:spcAft>
                <a:spcPts val="75"/>
              </a:spcAft>
              <a:buClr>
                <a:srgbClr val="000000"/>
              </a:buClr>
              <a:buSzPts val="1100"/>
              <a:buFont typeface="Wingdings" panose="05000000000000000000" pitchFamily="2" charset="2"/>
              <a:buChar char="Ø"/>
            </a:pPr>
            <a:r>
              <a:rPr lang="en-US" sz="1800" u="none" strike="noStrike" kern="100" dirty="0">
                <a:solidFill>
                  <a:srgbClr val="000000"/>
                </a:solidFill>
                <a:effectLst/>
                <a:uFill>
                  <a:solidFill>
                    <a:srgbClr val="000000"/>
                  </a:solidFill>
                </a:uFill>
                <a:latin typeface="Times New Roman" panose="02020603050405020304" pitchFamily="18" charset="0"/>
                <a:ea typeface="Segoe Print" panose="02000600000000000000" pitchFamily="2" charset="0"/>
                <a:cs typeface="Times New Roman" panose="02020603050405020304" pitchFamily="18" charset="0"/>
              </a:rPr>
              <a:t>JS</a:t>
            </a:r>
            <a:endParaRPr lang="en-US" sz="1800" u="none" strike="noStrike" kern="100" dirty="0">
              <a:solidFill>
                <a:srgbClr val="000000"/>
              </a:solidFill>
              <a:effectLst/>
              <a:uFill>
                <a:solidFill>
                  <a:srgbClr val="000000"/>
                </a:solidFill>
              </a:uFill>
              <a:latin typeface="Times New Roman" panose="02020603050405020304" pitchFamily="18" charset="0"/>
              <a:ea typeface="Segoe Print" panose="02000600000000000000" pitchFamily="2" charset="0"/>
              <a:cs typeface="Times New Roman" panose="02020603050405020304" pitchFamily="18" charset="0"/>
            </a:endParaRPr>
          </a:p>
          <a:p>
            <a:pPr marL="342900" marR="39370" lvl="0" indent="-342900" fontAlgn="base">
              <a:lnSpc>
                <a:spcPct val="104000"/>
              </a:lnSpc>
              <a:spcBef>
                <a:spcPts val="0"/>
              </a:spcBef>
              <a:spcAft>
                <a:spcPts val="75"/>
              </a:spcAft>
              <a:buClr>
                <a:srgbClr val="000000"/>
              </a:buClr>
              <a:buSzPts val="1100"/>
              <a:buFont typeface="Wingdings" panose="05000000000000000000" pitchFamily="2" charset="2"/>
              <a:buChar char="Ø"/>
            </a:pPr>
            <a:r>
              <a:rPr lang="en-US" sz="1800" u="none" strike="noStrike" kern="100" dirty="0">
                <a:solidFill>
                  <a:srgbClr val="000000"/>
                </a:solidFill>
                <a:effectLst/>
                <a:uFill>
                  <a:solidFill>
                    <a:srgbClr val="000000"/>
                  </a:solidFill>
                </a:uFill>
                <a:latin typeface="Times New Roman" panose="02020603050405020304" pitchFamily="18" charset="0"/>
                <a:ea typeface="Segoe Print" panose="02000600000000000000" pitchFamily="2" charset="0"/>
                <a:cs typeface="Times New Roman" panose="02020603050405020304" pitchFamily="18" charset="0"/>
              </a:rPr>
              <a:t>ReactJS</a:t>
            </a:r>
            <a:endParaRPr lang="en-US" sz="1800" u="none" strike="noStrike" kern="100" dirty="0">
              <a:solidFill>
                <a:srgbClr val="000000"/>
              </a:solidFill>
              <a:effectLst/>
              <a:uFill>
                <a:solidFill>
                  <a:srgbClr val="000000"/>
                </a:solidFill>
              </a:uFill>
              <a:latin typeface="Times New Roman" panose="02020603050405020304" pitchFamily="18" charset="0"/>
              <a:ea typeface="Segoe Print" panose="02000600000000000000" pitchFamily="2" charset="0"/>
              <a:cs typeface="Times New Roman" panose="02020603050405020304" pitchFamily="18" charset="0"/>
            </a:endParaRPr>
          </a:p>
          <a:p>
            <a:pPr marL="342900" marR="39370" lvl="0" indent="-342900" fontAlgn="base">
              <a:lnSpc>
                <a:spcPct val="104000"/>
              </a:lnSpc>
              <a:spcBef>
                <a:spcPts val="0"/>
              </a:spcBef>
              <a:spcAft>
                <a:spcPts val="75"/>
              </a:spcAft>
              <a:buClr>
                <a:srgbClr val="000000"/>
              </a:buClr>
              <a:buSzPts val="1100"/>
              <a:buFont typeface="Wingdings" panose="05000000000000000000" pitchFamily="2" charset="2"/>
              <a:buChar char="Ø"/>
            </a:pPr>
            <a:r>
              <a:rPr lang="en-US" sz="1800" u="none" strike="noStrike" kern="100" dirty="0">
                <a:solidFill>
                  <a:srgbClr val="000000"/>
                </a:solidFill>
                <a:effectLst/>
                <a:uFill>
                  <a:solidFill>
                    <a:srgbClr val="000000"/>
                  </a:solidFill>
                </a:uFill>
                <a:latin typeface="Times New Roman" panose="02020603050405020304" pitchFamily="18" charset="0"/>
                <a:ea typeface="Segoe Print" panose="02000600000000000000" pitchFamily="2" charset="0"/>
                <a:cs typeface="Times New Roman" panose="02020603050405020304" pitchFamily="18" charset="0"/>
              </a:rPr>
              <a:t>MYSQL </a:t>
            </a:r>
            <a:endParaRPr lang="en-US" sz="1800" u="none" strike="noStrike" kern="100" dirty="0">
              <a:solidFill>
                <a:srgbClr val="000000"/>
              </a:solidFill>
              <a:effectLst/>
              <a:uFill>
                <a:solidFill>
                  <a:srgbClr val="000000"/>
                </a:solidFill>
              </a:uFill>
              <a:latin typeface="Times New Roman" panose="02020603050405020304" pitchFamily="18" charset="0"/>
              <a:ea typeface="Segoe Print" panose="02000600000000000000" pitchFamily="2" charset="0"/>
              <a:cs typeface="Times New Roman" panose="02020603050405020304" pitchFamily="18" charset="0"/>
            </a:endParaRPr>
          </a:p>
          <a:p>
            <a:pPr marL="342900" marR="39370" lvl="0" indent="-342900" fontAlgn="base">
              <a:lnSpc>
                <a:spcPct val="104000"/>
              </a:lnSpc>
              <a:spcBef>
                <a:spcPts val="0"/>
              </a:spcBef>
              <a:spcAft>
                <a:spcPts val="75"/>
              </a:spcAft>
              <a:buClr>
                <a:srgbClr val="000000"/>
              </a:buClr>
              <a:buSzPts val="1100"/>
              <a:buFont typeface="Wingdings" panose="05000000000000000000" pitchFamily="2" charset="2"/>
              <a:buChar char="Ø"/>
            </a:pPr>
            <a:r>
              <a:rPr lang="en-US" sz="1800" u="none" strike="noStrike" kern="100" dirty="0">
                <a:solidFill>
                  <a:srgbClr val="000000"/>
                </a:solidFill>
                <a:effectLst/>
                <a:uFill>
                  <a:solidFill>
                    <a:srgbClr val="000000"/>
                  </a:solidFill>
                </a:uFill>
                <a:latin typeface="Times New Roman" panose="02020603050405020304" pitchFamily="18" charset="0"/>
                <a:ea typeface="Segoe Print" panose="02000600000000000000" pitchFamily="2" charset="0"/>
                <a:cs typeface="Times New Roman" panose="02020603050405020304" pitchFamily="18" charset="0"/>
              </a:rPr>
              <a:t> VS Code</a:t>
            </a:r>
            <a:endParaRPr lang="en-US" sz="1800" u="none" strike="noStrike" kern="100" dirty="0">
              <a:solidFill>
                <a:srgbClr val="000000"/>
              </a:solidFill>
              <a:effectLst/>
              <a:uFill>
                <a:solidFill>
                  <a:srgbClr val="000000"/>
                </a:solidFill>
              </a:uFill>
              <a:latin typeface="Times New Roman" panose="02020603050405020304" pitchFamily="18" charset="0"/>
              <a:ea typeface="Segoe Print" panose="02000600000000000000" pitchFamily="2" charset="0"/>
              <a:cs typeface="Times New Roman" panose="02020603050405020304" pitchFamily="18" charset="0"/>
            </a:endParaRPr>
          </a:p>
          <a:p>
            <a:pPr marL="342900" marR="39370" lvl="0" indent="-342900" fontAlgn="base">
              <a:lnSpc>
                <a:spcPct val="104000"/>
              </a:lnSpc>
              <a:spcBef>
                <a:spcPts val="0"/>
              </a:spcBef>
              <a:spcAft>
                <a:spcPts val="2370"/>
              </a:spcAft>
              <a:buClr>
                <a:srgbClr val="000000"/>
              </a:buClr>
              <a:buSzPts val="1100"/>
              <a:buFont typeface="Wingdings" panose="05000000000000000000" pitchFamily="2" charset="2"/>
              <a:buChar char="Ø"/>
            </a:pPr>
            <a:r>
              <a:rPr lang="en-US" sz="1800" u="none" strike="noStrike" kern="100" dirty="0">
                <a:solidFill>
                  <a:srgbClr val="000000"/>
                </a:solidFill>
                <a:effectLst/>
                <a:uFill>
                  <a:solidFill>
                    <a:srgbClr val="000000"/>
                  </a:solidFill>
                </a:uFill>
                <a:latin typeface="Times New Roman" panose="02020603050405020304" pitchFamily="18" charset="0"/>
                <a:ea typeface="Segoe Print" panose="02000600000000000000" pitchFamily="2" charset="0"/>
                <a:cs typeface="Times New Roman" panose="02020603050405020304" pitchFamily="18" charset="0"/>
              </a:rPr>
              <a:t>Apache, </a:t>
            </a:r>
            <a:r>
              <a:rPr lang="en-US" sz="1800" u="none" strike="noStrike" kern="100" dirty="0" err="1">
                <a:solidFill>
                  <a:srgbClr val="000000"/>
                </a:solidFill>
                <a:effectLst/>
                <a:uFill>
                  <a:solidFill>
                    <a:srgbClr val="000000"/>
                  </a:solidFill>
                </a:uFill>
                <a:latin typeface="Times New Roman" panose="02020603050405020304" pitchFamily="18" charset="0"/>
                <a:ea typeface="Segoe Print" panose="02000600000000000000" pitchFamily="2" charset="0"/>
                <a:cs typeface="Times New Roman" panose="02020603050405020304" pitchFamily="18" charset="0"/>
              </a:rPr>
              <a:t>Php</a:t>
            </a:r>
            <a:r>
              <a:rPr lang="en-US" sz="1800" u="none" strike="noStrike" kern="100" dirty="0">
                <a:solidFill>
                  <a:srgbClr val="000000"/>
                </a:solidFill>
                <a:effectLst/>
                <a:uFill>
                  <a:solidFill>
                    <a:srgbClr val="000000"/>
                  </a:solidFill>
                </a:uFill>
                <a:latin typeface="Times New Roman" panose="02020603050405020304" pitchFamily="18" charset="0"/>
                <a:ea typeface="Segoe Print" panose="02000600000000000000" pitchFamily="2" charset="0"/>
                <a:cs typeface="Times New Roman" panose="02020603050405020304" pitchFamily="18" charset="0"/>
              </a:rPr>
              <a:t> and </a:t>
            </a:r>
            <a:r>
              <a:rPr lang="en-US" sz="1800" u="none" strike="noStrike" kern="100" dirty="0" err="1">
                <a:solidFill>
                  <a:srgbClr val="000000"/>
                </a:solidFill>
                <a:effectLst/>
                <a:uFill>
                  <a:solidFill>
                    <a:srgbClr val="000000"/>
                  </a:solidFill>
                </a:uFill>
                <a:latin typeface="Times New Roman" panose="02020603050405020304" pitchFamily="18" charset="0"/>
                <a:ea typeface="Segoe Print" panose="02000600000000000000" pitchFamily="2" charset="0"/>
                <a:cs typeface="Times New Roman" panose="02020603050405020304" pitchFamily="18" charset="0"/>
              </a:rPr>
              <a:t>Xampp</a:t>
            </a:r>
            <a:r>
              <a:rPr lang="en-US" sz="1800" u="none" strike="noStrike" kern="100" dirty="0">
                <a:solidFill>
                  <a:srgbClr val="000000"/>
                </a:solidFill>
                <a:effectLst/>
                <a:uFill>
                  <a:solidFill>
                    <a:srgbClr val="000000"/>
                  </a:solidFill>
                </a:uFill>
                <a:latin typeface="Times New Roman" panose="02020603050405020304" pitchFamily="18" charset="0"/>
                <a:ea typeface="Segoe Print" panose="02000600000000000000" pitchFamily="2" charset="0"/>
                <a:cs typeface="Times New Roman" panose="02020603050405020304" pitchFamily="18" charset="0"/>
              </a:rPr>
              <a:t> </a:t>
            </a:r>
            <a:endParaRPr lang="en-US" sz="1800" u="none" strike="noStrike" kern="100" dirty="0">
              <a:solidFill>
                <a:srgbClr val="000000"/>
              </a:solidFill>
              <a:effectLst/>
              <a:uFill>
                <a:solidFill>
                  <a:srgbClr val="000000"/>
                </a:solidFill>
              </a:uFill>
              <a:latin typeface="Times New Roman" panose="02020603050405020304" pitchFamily="18" charset="0"/>
              <a:ea typeface="Segoe Print" panose="02000600000000000000" pitchFamily="2" charset="0"/>
              <a:cs typeface="Times New Roman" panose="02020603050405020304" pitchFamily="18" charset="0"/>
            </a:endParaRPr>
          </a:p>
          <a:p>
            <a:pPr marL="0" lvl="0" indent="0" algn="l" rtl="0">
              <a:spcBef>
                <a:spcPts val="0"/>
              </a:spcBef>
              <a:spcAft>
                <a:spcPts val="0"/>
              </a:spcAft>
              <a:buNone/>
            </a:pP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grpSp>
        <p:nvGrpSpPr>
          <p:cNvPr id="469" name="Google Shape;469;p40"/>
          <p:cNvGrpSpPr/>
          <p:nvPr/>
        </p:nvGrpSpPr>
        <p:grpSpPr>
          <a:xfrm>
            <a:off x="1516652" y="1279492"/>
            <a:ext cx="6158766" cy="3805126"/>
            <a:chOff x="747725" y="1376475"/>
            <a:chExt cx="3741300" cy="2683225"/>
          </a:xfrm>
        </p:grpSpPr>
        <p:sp>
          <p:nvSpPr>
            <p:cNvPr id="470" name="Google Shape;470;p40"/>
            <p:cNvSpPr/>
            <p:nvPr/>
          </p:nvSpPr>
          <p:spPr>
            <a:xfrm>
              <a:off x="1992150" y="3998200"/>
              <a:ext cx="1252500" cy="61500"/>
            </a:xfrm>
            <a:prstGeom prst="roundRect">
              <a:avLst>
                <a:gd name="adj" fmla="val 0"/>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 name="Google Shape;471;p40"/>
            <p:cNvSpPr/>
            <p:nvPr/>
          </p:nvSpPr>
          <p:spPr>
            <a:xfrm>
              <a:off x="2453500" y="3680825"/>
              <a:ext cx="329700" cy="317400"/>
            </a:xfrm>
            <a:prstGeom prst="roundRect">
              <a:avLst>
                <a:gd name="adj" fmla="val 0"/>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 name="Google Shape;472;p40"/>
            <p:cNvSpPr/>
            <p:nvPr/>
          </p:nvSpPr>
          <p:spPr>
            <a:xfrm>
              <a:off x="747725" y="1376475"/>
              <a:ext cx="3741300" cy="2387400"/>
            </a:xfrm>
            <a:prstGeom prst="roundRect">
              <a:avLst>
                <a:gd name="adj" fmla="val 0"/>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73" name="Google Shape;473;p40"/>
          <p:cNvSpPr txBox="1">
            <a:spLocks noGrp="1"/>
          </p:cNvSpPr>
          <p:nvPr>
            <p:ph type="title"/>
          </p:nvPr>
        </p:nvSpPr>
        <p:spPr>
          <a:xfrm>
            <a:off x="1154999" y="541250"/>
            <a:ext cx="6520419"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dirty="0">
                <a:latin typeface="Times New Roman" panose="02020603050405020304" pitchFamily="18" charset="0"/>
                <a:cs typeface="Times New Roman" panose="02020603050405020304" pitchFamily="18" charset="0"/>
              </a:rPr>
              <a:t>USER INTERFACE</a:t>
            </a:r>
            <a:endParaRPr b="1" dirty="0">
              <a:latin typeface="Times New Roman" panose="02020603050405020304" pitchFamily="18" charset="0"/>
              <a:cs typeface="Times New Roman" panose="02020603050405020304" pitchFamily="18" charset="0"/>
            </a:endParaRPr>
          </a:p>
        </p:txBody>
      </p:sp>
      <p:pic>
        <p:nvPicPr>
          <p:cNvPr id="2" name="Picture 1"/>
          <p:cNvPicPr/>
          <p:nvPr/>
        </p:nvPicPr>
        <p:blipFill>
          <a:blip r:embed="rId1"/>
          <a:stretch>
            <a:fillRect/>
          </a:stretch>
        </p:blipFill>
        <p:spPr>
          <a:xfrm>
            <a:off x="1516652" y="1279492"/>
            <a:ext cx="6158766" cy="336712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grpSp>
        <p:nvGrpSpPr>
          <p:cNvPr id="469" name="Google Shape;469;p40"/>
          <p:cNvGrpSpPr/>
          <p:nvPr/>
        </p:nvGrpSpPr>
        <p:grpSpPr>
          <a:xfrm>
            <a:off x="1315760" y="1205416"/>
            <a:ext cx="6380439" cy="3823784"/>
            <a:chOff x="747725" y="1376475"/>
            <a:chExt cx="3741300" cy="2683225"/>
          </a:xfrm>
        </p:grpSpPr>
        <p:sp>
          <p:nvSpPr>
            <p:cNvPr id="470" name="Google Shape;470;p40"/>
            <p:cNvSpPr/>
            <p:nvPr/>
          </p:nvSpPr>
          <p:spPr>
            <a:xfrm>
              <a:off x="1992150" y="3998200"/>
              <a:ext cx="1252500" cy="61500"/>
            </a:xfrm>
            <a:prstGeom prst="roundRect">
              <a:avLst>
                <a:gd name="adj" fmla="val 0"/>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 name="Google Shape;471;p40"/>
            <p:cNvSpPr/>
            <p:nvPr/>
          </p:nvSpPr>
          <p:spPr>
            <a:xfrm>
              <a:off x="2453500" y="3680825"/>
              <a:ext cx="329700" cy="317400"/>
            </a:xfrm>
            <a:prstGeom prst="roundRect">
              <a:avLst>
                <a:gd name="adj" fmla="val 0"/>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 name="Google Shape;472;p40"/>
            <p:cNvSpPr/>
            <p:nvPr/>
          </p:nvSpPr>
          <p:spPr>
            <a:xfrm>
              <a:off x="747725" y="1376475"/>
              <a:ext cx="3741300" cy="2387400"/>
            </a:xfrm>
            <a:prstGeom prst="roundRect">
              <a:avLst>
                <a:gd name="adj" fmla="val 0"/>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73" name="Google Shape;473;p40"/>
          <p:cNvSpPr txBox="1">
            <a:spLocks noGrp="1"/>
          </p:cNvSpPr>
          <p:nvPr>
            <p:ph type="title"/>
          </p:nvPr>
        </p:nvSpPr>
        <p:spPr>
          <a:xfrm>
            <a:off x="1154999" y="541250"/>
            <a:ext cx="6541199"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dirty="0">
                <a:latin typeface="Times New Roman" panose="02020603050405020304" pitchFamily="18" charset="0"/>
                <a:cs typeface="Times New Roman" panose="02020603050405020304" pitchFamily="18" charset="0"/>
              </a:rPr>
              <a:t>USER INTERFACE</a:t>
            </a:r>
            <a:endParaRPr dirty="0"/>
          </a:p>
        </p:txBody>
      </p:sp>
      <p:pic>
        <p:nvPicPr>
          <p:cNvPr id="7" name="Picture 6"/>
          <p:cNvPicPr/>
          <p:nvPr/>
        </p:nvPicPr>
        <p:blipFill>
          <a:blip r:embed="rId1"/>
          <a:stretch>
            <a:fillRect/>
          </a:stretch>
        </p:blipFill>
        <p:spPr>
          <a:xfrm>
            <a:off x="1315760" y="1253836"/>
            <a:ext cx="6380439" cy="334841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grpSp>
        <p:nvGrpSpPr>
          <p:cNvPr id="469" name="Google Shape;469;p40"/>
          <p:cNvGrpSpPr/>
          <p:nvPr/>
        </p:nvGrpSpPr>
        <p:grpSpPr>
          <a:xfrm>
            <a:off x="1315760" y="1205416"/>
            <a:ext cx="6380439" cy="3823784"/>
            <a:chOff x="747725" y="1376475"/>
            <a:chExt cx="3741300" cy="2683225"/>
          </a:xfrm>
        </p:grpSpPr>
        <p:sp>
          <p:nvSpPr>
            <p:cNvPr id="470" name="Google Shape;470;p40"/>
            <p:cNvSpPr/>
            <p:nvPr/>
          </p:nvSpPr>
          <p:spPr>
            <a:xfrm>
              <a:off x="1992150" y="3998200"/>
              <a:ext cx="1252500" cy="61500"/>
            </a:xfrm>
            <a:prstGeom prst="roundRect">
              <a:avLst>
                <a:gd name="adj" fmla="val 0"/>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 name="Google Shape;471;p40"/>
            <p:cNvSpPr/>
            <p:nvPr/>
          </p:nvSpPr>
          <p:spPr>
            <a:xfrm>
              <a:off x="2453500" y="3680825"/>
              <a:ext cx="329700" cy="317400"/>
            </a:xfrm>
            <a:prstGeom prst="roundRect">
              <a:avLst>
                <a:gd name="adj" fmla="val 0"/>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 name="Google Shape;472;p40"/>
            <p:cNvSpPr/>
            <p:nvPr/>
          </p:nvSpPr>
          <p:spPr>
            <a:xfrm>
              <a:off x="747725" y="1376475"/>
              <a:ext cx="3741300" cy="2387400"/>
            </a:xfrm>
            <a:prstGeom prst="roundRect">
              <a:avLst>
                <a:gd name="adj" fmla="val 0"/>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73" name="Google Shape;473;p40"/>
          <p:cNvSpPr txBox="1">
            <a:spLocks noGrp="1"/>
          </p:cNvSpPr>
          <p:nvPr>
            <p:ph type="title"/>
          </p:nvPr>
        </p:nvSpPr>
        <p:spPr>
          <a:xfrm>
            <a:off x="1154999" y="541250"/>
            <a:ext cx="6541199"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dirty="0">
                <a:latin typeface="Times New Roman" panose="02020603050405020304" pitchFamily="18" charset="0"/>
                <a:cs typeface="Times New Roman" panose="02020603050405020304" pitchFamily="18" charset="0"/>
              </a:rPr>
              <a:t>USER INTERFACE</a:t>
            </a:r>
            <a:endParaRPr dirty="0"/>
          </a:p>
        </p:txBody>
      </p:sp>
      <p:pic>
        <p:nvPicPr>
          <p:cNvPr id="6" name="Picture 5"/>
          <p:cNvPicPr/>
          <p:nvPr/>
        </p:nvPicPr>
        <p:blipFill>
          <a:blip r:embed="rId1"/>
          <a:stretch>
            <a:fillRect/>
          </a:stretch>
        </p:blipFill>
        <p:spPr>
          <a:xfrm>
            <a:off x="1315760" y="1182686"/>
            <a:ext cx="6380439" cy="3402213"/>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grpSp>
        <p:nvGrpSpPr>
          <p:cNvPr id="469" name="Google Shape;469;p40"/>
          <p:cNvGrpSpPr/>
          <p:nvPr/>
        </p:nvGrpSpPr>
        <p:grpSpPr>
          <a:xfrm>
            <a:off x="200891" y="1408094"/>
            <a:ext cx="4211783" cy="2990724"/>
            <a:chOff x="747725" y="1376475"/>
            <a:chExt cx="3741300" cy="2683225"/>
          </a:xfrm>
        </p:grpSpPr>
        <p:sp>
          <p:nvSpPr>
            <p:cNvPr id="470" name="Google Shape;470;p40"/>
            <p:cNvSpPr/>
            <p:nvPr/>
          </p:nvSpPr>
          <p:spPr>
            <a:xfrm>
              <a:off x="1992150" y="3998200"/>
              <a:ext cx="1252500" cy="61500"/>
            </a:xfrm>
            <a:prstGeom prst="roundRect">
              <a:avLst>
                <a:gd name="adj" fmla="val 0"/>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1" name="Google Shape;471;p40"/>
            <p:cNvSpPr/>
            <p:nvPr/>
          </p:nvSpPr>
          <p:spPr>
            <a:xfrm>
              <a:off x="2453500" y="3680825"/>
              <a:ext cx="329700" cy="317400"/>
            </a:xfrm>
            <a:prstGeom prst="roundRect">
              <a:avLst>
                <a:gd name="adj" fmla="val 0"/>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2" name="Google Shape;472;p40"/>
            <p:cNvSpPr/>
            <p:nvPr/>
          </p:nvSpPr>
          <p:spPr>
            <a:xfrm>
              <a:off x="747725" y="1376475"/>
              <a:ext cx="3741300" cy="2387400"/>
            </a:xfrm>
            <a:prstGeom prst="roundRect">
              <a:avLst>
                <a:gd name="adj" fmla="val 0"/>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73" name="Google Shape;473;p40"/>
          <p:cNvSpPr txBox="1">
            <a:spLocks noGrp="1"/>
          </p:cNvSpPr>
          <p:nvPr>
            <p:ph type="title"/>
          </p:nvPr>
        </p:nvSpPr>
        <p:spPr>
          <a:xfrm>
            <a:off x="1155000" y="541250"/>
            <a:ext cx="7681702"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dirty="0">
                <a:latin typeface="Times New Roman" panose="02020603050405020304" pitchFamily="18" charset="0"/>
                <a:cs typeface="Times New Roman" panose="02020603050405020304" pitchFamily="18" charset="0"/>
              </a:rPr>
              <a:t>USER INTERFACE</a:t>
            </a:r>
            <a:endParaRPr dirty="0"/>
          </a:p>
        </p:txBody>
      </p:sp>
      <p:pic>
        <p:nvPicPr>
          <p:cNvPr id="3" name="Picture 2"/>
          <p:cNvPicPr/>
          <p:nvPr/>
        </p:nvPicPr>
        <p:blipFill>
          <a:blip r:embed="rId1"/>
          <a:stretch>
            <a:fillRect/>
          </a:stretch>
        </p:blipFill>
        <p:spPr>
          <a:xfrm>
            <a:off x="200891" y="1408093"/>
            <a:ext cx="4211783" cy="2660996"/>
          </a:xfrm>
          <a:prstGeom prst="rect">
            <a:avLst/>
          </a:prstGeom>
        </p:spPr>
      </p:pic>
      <p:grpSp>
        <p:nvGrpSpPr>
          <p:cNvPr id="5" name="Google Shape;469;p40"/>
          <p:cNvGrpSpPr/>
          <p:nvPr/>
        </p:nvGrpSpPr>
        <p:grpSpPr>
          <a:xfrm>
            <a:off x="4647778" y="1408094"/>
            <a:ext cx="4385385" cy="2990724"/>
            <a:chOff x="747725" y="1376475"/>
            <a:chExt cx="3741300" cy="2683225"/>
          </a:xfrm>
        </p:grpSpPr>
        <p:sp>
          <p:nvSpPr>
            <p:cNvPr id="7" name="Google Shape;470;p40"/>
            <p:cNvSpPr/>
            <p:nvPr/>
          </p:nvSpPr>
          <p:spPr>
            <a:xfrm>
              <a:off x="1992150" y="3998200"/>
              <a:ext cx="1252500" cy="61500"/>
            </a:xfrm>
            <a:prstGeom prst="roundRect">
              <a:avLst>
                <a:gd name="adj" fmla="val 0"/>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 name="Google Shape;471;p40"/>
            <p:cNvSpPr/>
            <p:nvPr/>
          </p:nvSpPr>
          <p:spPr>
            <a:xfrm>
              <a:off x="2453500" y="3680825"/>
              <a:ext cx="329700" cy="317400"/>
            </a:xfrm>
            <a:prstGeom prst="roundRect">
              <a:avLst>
                <a:gd name="adj" fmla="val 0"/>
              </a:avLst>
            </a:prstGeom>
            <a:solidFill>
              <a:schemeClr val="dk1"/>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 name="Google Shape;472;p40"/>
            <p:cNvSpPr/>
            <p:nvPr/>
          </p:nvSpPr>
          <p:spPr>
            <a:xfrm>
              <a:off x="747725" y="1376475"/>
              <a:ext cx="3741300" cy="2387400"/>
            </a:xfrm>
            <a:prstGeom prst="roundRect">
              <a:avLst>
                <a:gd name="adj" fmla="val 0"/>
              </a:avLst>
            </a:prstGeom>
            <a:solidFill>
              <a:schemeClr val="l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15" name="Picture 14"/>
          <p:cNvPicPr/>
          <p:nvPr/>
        </p:nvPicPr>
        <p:blipFill>
          <a:blip r:embed="rId2"/>
          <a:stretch>
            <a:fillRect/>
          </a:stretch>
        </p:blipFill>
        <p:spPr>
          <a:xfrm>
            <a:off x="4655547" y="1408092"/>
            <a:ext cx="4377616" cy="266099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latin typeface="Times New Roman" panose="02020603050405020304" pitchFamily="18" charset="0"/>
                <a:cs typeface="Times New Roman" panose="02020603050405020304" pitchFamily="18" charset="0"/>
              </a:rPr>
              <a:t>Table of Contents</a:t>
            </a:r>
            <a:endParaRPr lang="en-US" sz="4000" b="1" dirty="0">
              <a:latin typeface="Times New Roman" panose="02020603050405020304" pitchFamily="18" charset="0"/>
              <a:cs typeface="Times New Roman" panose="02020603050405020304" pitchFamily="18" charset="0"/>
            </a:endParaRPr>
          </a:p>
        </p:txBody>
      </p:sp>
      <p:sp>
        <p:nvSpPr>
          <p:cNvPr id="4" name="Subtitle 3"/>
          <p:cNvSpPr>
            <a:spLocks noGrp="1"/>
          </p:cNvSpPr>
          <p:nvPr>
            <p:ph type="subTitle" idx="2"/>
          </p:nvPr>
        </p:nvSpPr>
        <p:spPr>
          <a:xfrm>
            <a:off x="953000" y="1471961"/>
            <a:ext cx="7238000" cy="2871289"/>
          </a:xfrm>
        </p:spPr>
        <p:txBody>
          <a:bodyPr/>
          <a:lstStyle/>
          <a:p>
            <a:pPr marL="495300" indent="-342900" algn="l">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 Introduction</a:t>
            </a:r>
            <a:endParaRPr lang="en-US" sz="2400" b="1" dirty="0">
              <a:latin typeface="Times New Roman" panose="02020603050405020304" pitchFamily="18" charset="0"/>
              <a:cs typeface="Times New Roman" panose="02020603050405020304" pitchFamily="18" charset="0"/>
            </a:endParaRPr>
          </a:p>
          <a:p>
            <a:pPr marL="495300" indent="-342900" algn="l">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 Planning</a:t>
            </a:r>
            <a:endParaRPr lang="en-US" sz="2400" b="1" dirty="0">
              <a:latin typeface="Times New Roman" panose="02020603050405020304" pitchFamily="18" charset="0"/>
              <a:cs typeface="Times New Roman" panose="02020603050405020304" pitchFamily="18" charset="0"/>
            </a:endParaRPr>
          </a:p>
          <a:p>
            <a:pPr marL="495300" indent="-342900" algn="l">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 Design</a:t>
            </a:r>
            <a:endParaRPr lang="en-US" sz="2400" b="1" dirty="0">
              <a:latin typeface="Times New Roman" panose="02020603050405020304" pitchFamily="18" charset="0"/>
              <a:cs typeface="Times New Roman" panose="02020603050405020304" pitchFamily="18" charset="0"/>
            </a:endParaRPr>
          </a:p>
          <a:p>
            <a:pPr marL="495300" indent="-342900" algn="l">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 Implementation</a:t>
            </a:r>
            <a:endParaRPr lang="en-US" sz="2400" b="1" dirty="0">
              <a:latin typeface="Times New Roman" panose="02020603050405020304" pitchFamily="18" charset="0"/>
              <a:cs typeface="Times New Roman" panose="02020603050405020304" pitchFamily="18" charset="0"/>
            </a:endParaRPr>
          </a:p>
          <a:p>
            <a:pPr marL="495300" indent="-342900" algn="l">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 Testing</a:t>
            </a:r>
            <a:endParaRPr lang="en-US" sz="2400" b="1" dirty="0">
              <a:latin typeface="Times New Roman" panose="02020603050405020304" pitchFamily="18" charset="0"/>
              <a:cs typeface="Times New Roman" panose="02020603050405020304" pitchFamily="18" charset="0"/>
            </a:endParaRPr>
          </a:p>
          <a:p>
            <a:pPr marL="495300" indent="-342900" algn="l">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 </a:t>
            </a:r>
            <a:r>
              <a:rPr lang="en-US" sz="2400" b="1" dirty="0" err="1">
                <a:latin typeface="Times New Roman" panose="02020603050405020304" pitchFamily="18" charset="0"/>
                <a:cs typeface="Times New Roman" panose="02020603050405020304" pitchFamily="18" charset="0"/>
              </a:rPr>
              <a:t>Maintanence</a:t>
            </a:r>
            <a:endParaRPr lang="en-US" sz="2400" b="1" dirty="0">
              <a:latin typeface="Times New Roman" panose="02020603050405020304" pitchFamily="18" charset="0"/>
              <a:cs typeface="Times New Roman" panose="02020603050405020304" pitchFamily="18" charset="0"/>
            </a:endParaRPr>
          </a:p>
          <a:p>
            <a:pPr marL="152400" indent="0"/>
            <a:endParaRPr lang="en-US" sz="2400" b="1" dirty="0">
              <a:latin typeface="Times New Roman" panose="02020603050405020304" pitchFamily="18" charset="0"/>
              <a:cs typeface="Times New Roman" panose="02020603050405020304" pitchFamily="18" charset="0"/>
            </a:endParaRPr>
          </a:p>
          <a:p>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4715" y="487179"/>
            <a:ext cx="7961572" cy="4189751"/>
          </a:xfrm>
        </p:spPr>
        <p:txBody>
          <a:bodyPr/>
          <a:lstStyle/>
          <a:p>
            <a:pPr algn="ctr"/>
            <a:br>
              <a:rPr lang="en-US" dirty="0"/>
            </a:br>
            <a:br>
              <a:rPr lang="en-US" dirty="0"/>
            </a:br>
            <a:br>
              <a:rPr lang="en-US" dirty="0"/>
            </a:br>
            <a:r>
              <a:rPr lang="en-US" sz="4800" b="1" dirty="0">
                <a:latin typeface="Times New Roman" panose="02020603050405020304" pitchFamily="18" charset="0"/>
                <a:cs typeface="Times New Roman" panose="02020603050405020304" pitchFamily="18" charset="0"/>
              </a:rPr>
              <a:t>5. TESTING</a:t>
            </a:r>
            <a:endParaRPr lang="en-US" sz="4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7" name="Google Shape;347;p33"/>
          <p:cNvSpPr txBox="1">
            <a:spLocks noGrp="1"/>
          </p:cNvSpPr>
          <p:nvPr>
            <p:ph type="title"/>
          </p:nvPr>
        </p:nvSpPr>
        <p:spPr>
          <a:xfrm>
            <a:off x="623046" y="363665"/>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latin typeface="Times New Roman" panose="02020603050405020304" pitchFamily="18" charset="0"/>
                <a:cs typeface="Times New Roman" panose="02020603050405020304" pitchFamily="18" charset="0"/>
              </a:rPr>
              <a:t>MANUAL TESTING </a:t>
            </a:r>
            <a:endParaRPr dirty="0"/>
          </a:p>
        </p:txBody>
      </p:sp>
      <p:sp>
        <p:nvSpPr>
          <p:cNvPr id="349" name="Google Shape;349;p33"/>
          <p:cNvSpPr txBox="1">
            <a:spLocks noGrp="1"/>
          </p:cNvSpPr>
          <p:nvPr>
            <p:ph type="subTitle" idx="2"/>
          </p:nvPr>
        </p:nvSpPr>
        <p:spPr>
          <a:xfrm>
            <a:off x="623047" y="1399308"/>
            <a:ext cx="8056826" cy="3553692"/>
          </a:xfrm>
          <a:prstGeom prst="rect">
            <a:avLst/>
          </a:prstGeom>
        </p:spPr>
        <p:txBody>
          <a:bodyPr spcFirstLastPara="1" wrap="square" lIns="91425" tIns="91425" rIns="91425" bIns="91425" anchor="t" anchorCtr="0">
            <a:noAutofit/>
          </a:bodyPr>
          <a:lstStyle/>
          <a:p>
            <a:pPr marL="0" marR="39370" indent="0" algn="just">
              <a:spcBef>
                <a:spcPts val="0"/>
              </a:spcBef>
              <a:spcAft>
                <a:spcPts val="75"/>
              </a:spcAft>
              <a:buClr>
                <a:schemeClr val="tx2"/>
              </a:buClr>
            </a:pPr>
            <a:r>
              <a:rPr lang="en-US" sz="1400" b="1" kern="100" dirty="0">
                <a:solidFill>
                  <a:srgbClr val="000000"/>
                </a:solidFill>
                <a:effectLst/>
                <a:latin typeface="Times New Roman" panose="02020603050405020304" pitchFamily="18" charset="0"/>
                <a:ea typeface="Times New Roman" panose="02020603050405020304" pitchFamily="18" charset="0"/>
              </a:rPr>
              <a:t>Front-end Unit Testing:</a:t>
            </a:r>
            <a:endParaRPr lang="en-US" sz="1400" b="1" kern="100" dirty="0">
              <a:solidFill>
                <a:srgbClr val="000000"/>
              </a:solidFill>
              <a:effectLst/>
              <a:latin typeface="Times New Roman" panose="02020603050405020304" pitchFamily="18" charset="0"/>
              <a:ea typeface="Times New Roman" panose="02020603050405020304" pitchFamily="18" charset="0"/>
            </a:endParaRPr>
          </a:p>
          <a:p>
            <a:pPr marL="0" marR="39370" indent="0" algn="just">
              <a:spcBef>
                <a:spcPts val="0"/>
              </a:spcBef>
              <a:spcAft>
                <a:spcPts val="75"/>
              </a:spcAft>
              <a:buClr>
                <a:schemeClr val="tx2"/>
              </a:buClr>
            </a:pPr>
            <a:endParaRPr lang="en-US" sz="1400" b="1" kern="100" dirty="0">
              <a:solidFill>
                <a:srgbClr val="000000"/>
              </a:solidFill>
              <a:latin typeface="Times New Roman" panose="02020603050405020304" pitchFamily="18" charset="0"/>
              <a:ea typeface="Times New Roman" panose="02020603050405020304" pitchFamily="18" charset="0"/>
            </a:endParaRPr>
          </a:p>
          <a:p>
            <a:pPr marL="0" marR="39370" indent="0" algn="just">
              <a:spcBef>
                <a:spcPts val="0"/>
              </a:spcBef>
              <a:spcAft>
                <a:spcPts val="75"/>
              </a:spcAft>
              <a:buClr>
                <a:schemeClr val="tx2"/>
              </a:buClr>
            </a:pPr>
            <a:r>
              <a:rPr lang="en-US" sz="1400" b="1" kern="100" dirty="0">
                <a:solidFill>
                  <a:schemeClr val="tx1"/>
                </a:solidFill>
                <a:effectLst/>
                <a:latin typeface="Times New Roman" panose="02020603050405020304" pitchFamily="18" charset="0"/>
                <a:ea typeface="Times New Roman" panose="02020603050405020304" pitchFamily="18" charset="0"/>
              </a:rPr>
              <a:t>Product Catalog Component</a:t>
            </a:r>
            <a:r>
              <a:rPr lang="en-US" sz="1400" kern="100" dirty="0">
                <a:solidFill>
                  <a:srgbClr val="000000"/>
                </a:solidFill>
                <a:effectLst/>
                <a:latin typeface="Times New Roman" panose="02020603050405020304" pitchFamily="18" charset="0"/>
                <a:ea typeface="Times New Roman" panose="02020603050405020304" pitchFamily="18" charset="0"/>
              </a:rPr>
              <a:t>: Verified correct display of products fetched from backend. Ensured filtering products by category functions correctly. Tested adding products to the shopping cart functionality.</a:t>
            </a:r>
            <a:endParaRPr lang="en-US" sz="1400" kern="100" dirty="0">
              <a:solidFill>
                <a:srgbClr val="000000"/>
              </a:solidFill>
              <a:effectLst/>
              <a:latin typeface="Times New Roman" panose="02020603050405020304" pitchFamily="18" charset="0"/>
              <a:ea typeface="Times New Roman" panose="02020603050405020304" pitchFamily="18" charset="0"/>
            </a:endParaRPr>
          </a:p>
          <a:p>
            <a:pPr marL="0" marR="39370" indent="0" algn="just">
              <a:spcBef>
                <a:spcPts val="0"/>
              </a:spcBef>
              <a:spcAft>
                <a:spcPts val="75"/>
              </a:spcAft>
              <a:buClr>
                <a:schemeClr val="tx2"/>
              </a:buClr>
            </a:pPr>
            <a:r>
              <a:rPr lang="en-US" sz="1400" b="1" kern="100" dirty="0">
                <a:solidFill>
                  <a:srgbClr val="000000"/>
                </a:solidFill>
                <a:effectLst/>
                <a:latin typeface="Times New Roman" panose="02020603050405020304" pitchFamily="18" charset="0"/>
                <a:ea typeface="Times New Roman" panose="02020603050405020304" pitchFamily="18" charset="0"/>
              </a:rPr>
              <a:t>User Authentication Component:</a:t>
            </a:r>
            <a:endParaRPr lang="en-US" sz="1400" b="1" kern="100" dirty="0">
              <a:solidFill>
                <a:srgbClr val="000000"/>
              </a:solidFill>
              <a:effectLst/>
              <a:latin typeface="Times New Roman" panose="02020603050405020304" pitchFamily="18" charset="0"/>
              <a:ea typeface="Times New Roman" panose="02020603050405020304" pitchFamily="18" charset="0"/>
            </a:endParaRPr>
          </a:p>
          <a:p>
            <a:pPr marL="0" marR="39370" indent="0" algn="just">
              <a:spcBef>
                <a:spcPts val="0"/>
              </a:spcBef>
              <a:spcAft>
                <a:spcPts val="75"/>
              </a:spcAft>
              <a:buClr>
                <a:schemeClr val="tx2"/>
              </a:buClr>
            </a:pPr>
            <a:r>
              <a:rPr lang="en-US" sz="1400" kern="100" dirty="0">
                <a:solidFill>
                  <a:srgbClr val="000000"/>
                </a:solidFill>
                <a:effectLst/>
                <a:latin typeface="Times New Roman" panose="02020603050405020304" pitchFamily="18" charset="0"/>
                <a:ea typeface="Times New Roman" panose="02020603050405020304" pitchFamily="18" charset="0"/>
              </a:rPr>
              <a:t>Validated user login functionality with valid credentials , verified appropriate display of error messages for invalid login attempts and tested user registration process for successful sign up.</a:t>
            </a:r>
            <a:endParaRPr lang="en-US" sz="1400" kern="100" dirty="0">
              <a:solidFill>
                <a:srgbClr val="000000"/>
              </a:solidFill>
              <a:effectLst/>
              <a:latin typeface="Times New Roman" panose="02020603050405020304" pitchFamily="18" charset="0"/>
              <a:ea typeface="Times New Roman" panose="02020603050405020304" pitchFamily="18" charset="0"/>
            </a:endParaRPr>
          </a:p>
          <a:p>
            <a:pPr marL="0" marR="39370" indent="0" algn="just">
              <a:spcBef>
                <a:spcPts val="0"/>
              </a:spcBef>
              <a:spcAft>
                <a:spcPts val="75"/>
              </a:spcAft>
              <a:buClr>
                <a:schemeClr val="tx2"/>
              </a:buClr>
            </a:pPr>
            <a:endParaRPr lang="en-US" sz="1400" kern="100" dirty="0">
              <a:solidFill>
                <a:srgbClr val="000000"/>
              </a:solidFill>
              <a:effectLst/>
              <a:latin typeface="Times New Roman" panose="02020603050405020304" pitchFamily="18" charset="0"/>
              <a:ea typeface="Times New Roman" panose="02020603050405020304" pitchFamily="18" charset="0"/>
            </a:endParaRPr>
          </a:p>
          <a:p>
            <a:pPr marL="0" marR="39370" indent="0" algn="just">
              <a:spcBef>
                <a:spcPts val="0"/>
              </a:spcBef>
              <a:spcAft>
                <a:spcPts val="75"/>
              </a:spcAft>
              <a:buClr>
                <a:schemeClr val="tx2"/>
              </a:buClr>
            </a:pPr>
            <a:r>
              <a:rPr lang="en-US" sz="1400" b="1" kern="100" dirty="0">
                <a:solidFill>
                  <a:srgbClr val="000000"/>
                </a:solidFill>
                <a:effectLst/>
                <a:latin typeface="Times New Roman" panose="02020603050405020304" pitchFamily="18" charset="0"/>
                <a:ea typeface="Times New Roman" panose="02020603050405020304" pitchFamily="18" charset="0"/>
              </a:rPr>
              <a:t>Back-end Unit Testing:</a:t>
            </a:r>
            <a:endParaRPr lang="en-US" sz="1400" b="1" kern="100" dirty="0">
              <a:solidFill>
                <a:srgbClr val="000000"/>
              </a:solidFill>
              <a:effectLst/>
              <a:latin typeface="Times New Roman" panose="02020603050405020304" pitchFamily="18" charset="0"/>
              <a:ea typeface="Times New Roman" panose="02020603050405020304" pitchFamily="18" charset="0"/>
            </a:endParaRPr>
          </a:p>
          <a:p>
            <a:pPr marL="0" marR="39370" indent="0" algn="just">
              <a:spcBef>
                <a:spcPts val="0"/>
              </a:spcBef>
              <a:spcAft>
                <a:spcPts val="75"/>
              </a:spcAft>
              <a:buClr>
                <a:schemeClr val="tx2"/>
              </a:buClr>
            </a:pPr>
            <a:endParaRPr lang="en-US" sz="1400" b="1" kern="100" dirty="0">
              <a:solidFill>
                <a:srgbClr val="000000"/>
              </a:solidFill>
              <a:effectLst/>
              <a:latin typeface="Times New Roman" panose="02020603050405020304" pitchFamily="18" charset="0"/>
              <a:ea typeface="Times New Roman" panose="02020603050405020304" pitchFamily="18" charset="0"/>
            </a:endParaRPr>
          </a:p>
          <a:p>
            <a:pPr marL="0" marR="39370" indent="0" algn="just">
              <a:spcBef>
                <a:spcPts val="0"/>
              </a:spcBef>
              <a:spcAft>
                <a:spcPts val="75"/>
              </a:spcAft>
              <a:buClr>
                <a:schemeClr val="tx2"/>
              </a:buClr>
            </a:pPr>
            <a:r>
              <a:rPr lang="en-US" sz="1400" b="1" kern="100" dirty="0">
                <a:solidFill>
                  <a:srgbClr val="000000"/>
                </a:solidFill>
                <a:effectLst/>
                <a:latin typeface="Times New Roman" panose="02020603050405020304" pitchFamily="18" charset="0"/>
                <a:ea typeface="Times New Roman" panose="02020603050405020304" pitchFamily="18" charset="0"/>
              </a:rPr>
              <a:t>RESTful APIs</a:t>
            </a:r>
            <a:r>
              <a:rPr lang="en-US" sz="1400" kern="100" dirty="0">
                <a:solidFill>
                  <a:srgbClr val="000000"/>
                </a:solidFill>
                <a:effectLst/>
                <a:latin typeface="Times New Roman" panose="02020603050405020304" pitchFamily="18" charset="0"/>
                <a:ea typeface="Times New Roman" panose="02020603050405020304" pitchFamily="18" charset="0"/>
              </a:rPr>
              <a:t>: Verified product information API returns correct data. Ensured payment processing API securely handles transactions </a:t>
            </a:r>
            <a:r>
              <a:rPr lang="en-US" sz="1400" kern="100" dirty="0">
                <a:solidFill>
                  <a:srgbClr val="000000"/>
                </a:solidFill>
                <a:latin typeface="Times New Roman" panose="02020603050405020304" pitchFamily="18" charset="0"/>
                <a:ea typeface="Times New Roman" panose="02020603050405020304" pitchFamily="18" charset="0"/>
              </a:rPr>
              <a:t>and t</a:t>
            </a:r>
            <a:r>
              <a:rPr lang="en-US" sz="1400" kern="100" dirty="0">
                <a:solidFill>
                  <a:srgbClr val="000000"/>
                </a:solidFill>
                <a:effectLst/>
                <a:latin typeface="Times New Roman" panose="02020603050405020304" pitchFamily="18" charset="0"/>
                <a:ea typeface="Times New Roman" panose="02020603050405020304" pitchFamily="18" charset="0"/>
              </a:rPr>
              <a:t>ested order tracking API for accurate status updates.</a:t>
            </a:r>
            <a:endParaRPr lang="en-US" sz="1400" kern="100" dirty="0">
              <a:solidFill>
                <a:srgbClr val="000000"/>
              </a:solidFill>
              <a:effectLst/>
              <a:latin typeface="Times New Roman" panose="02020603050405020304" pitchFamily="18" charset="0"/>
              <a:ea typeface="Times New Roman" panose="02020603050405020304" pitchFamily="18" charset="0"/>
            </a:endParaRPr>
          </a:p>
        </p:txBody>
      </p:sp>
      <p:sp>
        <p:nvSpPr>
          <p:cNvPr id="5" name="TextBox 4"/>
          <p:cNvSpPr txBox="1"/>
          <p:nvPr/>
        </p:nvSpPr>
        <p:spPr>
          <a:xfrm>
            <a:off x="623046" y="936365"/>
            <a:ext cx="4572000" cy="646331"/>
          </a:xfrm>
          <a:prstGeom prst="rect">
            <a:avLst/>
          </a:prstGeom>
          <a:noFill/>
        </p:spPr>
        <p:txBody>
          <a:bodyPr wrap="square">
            <a:spAutoFit/>
          </a:bodyPr>
          <a:lstStyle/>
          <a:p>
            <a:r>
              <a:rPr lang="en-GB" sz="1800" dirty="0">
                <a:solidFill>
                  <a:schemeClr val="dk1"/>
                </a:solidFill>
                <a:latin typeface="Big Shoulders Text ExtraBold"/>
                <a:sym typeface="Big Shoulders Text ExtraBold"/>
              </a:rPr>
              <a:t>UNIT TESTING :</a:t>
            </a:r>
            <a:endParaRPr lang="en-GB" sz="1800" dirty="0">
              <a:solidFill>
                <a:schemeClr val="dk1"/>
              </a:solidFill>
              <a:latin typeface="Big Shoulders Text ExtraBold"/>
              <a:sym typeface="Big Shoulders Text ExtraBold"/>
            </a:endParaRPr>
          </a:p>
          <a:p>
            <a:endParaRPr lang="en-US" sz="1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7" name="Google Shape;347;p33"/>
          <p:cNvSpPr txBox="1">
            <a:spLocks noGrp="1"/>
          </p:cNvSpPr>
          <p:nvPr>
            <p:ph type="title"/>
          </p:nvPr>
        </p:nvSpPr>
        <p:spPr>
          <a:xfrm>
            <a:off x="623046" y="363665"/>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latin typeface="Times New Roman" panose="02020603050405020304" pitchFamily="18" charset="0"/>
                <a:cs typeface="Times New Roman" panose="02020603050405020304" pitchFamily="18" charset="0"/>
              </a:rPr>
              <a:t>MANUAL TESTING </a:t>
            </a:r>
            <a:endParaRPr dirty="0"/>
          </a:p>
        </p:txBody>
      </p:sp>
      <p:sp>
        <p:nvSpPr>
          <p:cNvPr id="349" name="Google Shape;349;p33"/>
          <p:cNvSpPr txBox="1">
            <a:spLocks noGrp="1"/>
          </p:cNvSpPr>
          <p:nvPr>
            <p:ph type="subTitle" idx="2"/>
          </p:nvPr>
        </p:nvSpPr>
        <p:spPr>
          <a:xfrm>
            <a:off x="543587" y="1170708"/>
            <a:ext cx="8056826" cy="3553692"/>
          </a:xfrm>
          <a:prstGeom prst="rect">
            <a:avLst/>
          </a:prstGeom>
        </p:spPr>
        <p:txBody>
          <a:bodyPr spcFirstLastPara="1" wrap="square" lIns="91425" tIns="91425" rIns="91425" bIns="91425" anchor="t" anchorCtr="0">
            <a:noAutofit/>
          </a:bodyPr>
          <a:lstStyle/>
          <a:p>
            <a:pPr marL="0" marR="39370" indent="0" algn="just">
              <a:spcBef>
                <a:spcPts val="0"/>
              </a:spcBef>
              <a:spcAft>
                <a:spcPts val="75"/>
              </a:spcAft>
              <a:buClr>
                <a:schemeClr val="tx2"/>
              </a:buClr>
            </a:pPr>
            <a:endParaRPr lang="en-US" sz="1400" b="1" kern="100" dirty="0">
              <a:solidFill>
                <a:srgbClr val="000000"/>
              </a:solidFill>
              <a:effectLst/>
              <a:latin typeface="Times New Roman" panose="02020603050405020304" pitchFamily="18" charset="0"/>
              <a:ea typeface="Times New Roman" panose="02020603050405020304" pitchFamily="18" charset="0"/>
            </a:endParaRPr>
          </a:p>
          <a:p>
            <a:pPr marL="0" marR="39370" indent="0" algn="just">
              <a:spcBef>
                <a:spcPts val="0"/>
              </a:spcBef>
              <a:spcAft>
                <a:spcPts val="75"/>
              </a:spcAft>
              <a:buClr>
                <a:schemeClr val="tx2"/>
              </a:buClr>
            </a:pPr>
            <a:r>
              <a:rPr lang="en-US" sz="1400" b="1" kern="100" dirty="0">
                <a:solidFill>
                  <a:srgbClr val="000000"/>
                </a:solidFill>
                <a:effectLst/>
                <a:latin typeface="Times New Roman" panose="02020603050405020304" pitchFamily="18" charset="0"/>
                <a:ea typeface="Times New Roman" panose="02020603050405020304" pitchFamily="18" charset="0"/>
              </a:rPr>
              <a:t>Front-end and Back-end Integration Testing:</a:t>
            </a:r>
            <a:endParaRPr lang="en-US" sz="1400" b="1" kern="100" dirty="0">
              <a:solidFill>
                <a:srgbClr val="000000"/>
              </a:solidFill>
              <a:effectLst/>
              <a:latin typeface="Times New Roman" panose="02020603050405020304" pitchFamily="18" charset="0"/>
              <a:ea typeface="Times New Roman" panose="02020603050405020304" pitchFamily="18" charset="0"/>
            </a:endParaRPr>
          </a:p>
          <a:p>
            <a:pPr marL="285750" marR="39370" indent="-285750" algn="just">
              <a:spcBef>
                <a:spcPts val="0"/>
              </a:spcBef>
              <a:spcAft>
                <a:spcPts val="75"/>
              </a:spcAft>
              <a:buClr>
                <a:schemeClr val="tx2"/>
              </a:buClr>
              <a:buFont typeface="Wingdings" panose="05000000000000000000" pitchFamily="2" charset="2"/>
              <a:buChar char="Ø"/>
            </a:pPr>
            <a:endParaRPr lang="en-US" sz="1400" kern="100" dirty="0">
              <a:solidFill>
                <a:srgbClr val="000000"/>
              </a:solidFill>
              <a:effectLst/>
              <a:latin typeface="Times New Roman" panose="02020603050405020304" pitchFamily="18" charset="0"/>
              <a:ea typeface="Times New Roman" panose="02020603050405020304" pitchFamily="18" charset="0"/>
            </a:endParaRPr>
          </a:p>
          <a:p>
            <a:pPr marL="285750" marR="39370" indent="-285750" algn="just">
              <a:spcBef>
                <a:spcPts val="0"/>
              </a:spcBef>
              <a:spcAft>
                <a:spcPts val="75"/>
              </a:spcAft>
              <a:buClr>
                <a:schemeClr val="tx2"/>
              </a:buClr>
              <a:buFont typeface="Wingdings" panose="05000000000000000000" pitchFamily="2" charset="2"/>
              <a:buChar char="Ø"/>
            </a:pPr>
            <a:r>
              <a:rPr lang="en-US" sz="1400" kern="100" dirty="0">
                <a:solidFill>
                  <a:srgbClr val="000000"/>
                </a:solidFill>
                <a:latin typeface="Times New Roman" panose="02020603050405020304" pitchFamily="18" charset="0"/>
                <a:ea typeface="Times New Roman" panose="02020603050405020304" pitchFamily="18" charset="0"/>
              </a:rPr>
              <a:t> </a:t>
            </a:r>
            <a:r>
              <a:rPr lang="en-US" sz="1400" kern="100" dirty="0">
                <a:solidFill>
                  <a:srgbClr val="000000"/>
                </a:solidFill>
                <a:effectLst/>
                <a:latin typeface="Times New Roman" panose="02020603050405020304" pitchFamily="18" charset="0"/>
                <a:ea typeface="Times New Roman" panose="02020603050405020304" pitchFamily="18" charset="0"/>
              </a:rPr>
              <a:t>Ensured seamless integration between front-end components and back-end APIs.</a:t>
            </a:r>
            <a:endParaRPr lang="en-US" sz="1400" kern="100" dirty="0">
              <a:solidFill>
                <a:srgbClr val="000000"/>
              </a:solidFill>
              <a:effectLst/>
              <a:latin typeface="Times New Roman" panose="02020603050405020304" pitchFamily="18" charset="0"/>
              <a:ea typeface="Times New Roman" panose="02020603050405020304" pitchFamily="18" charset="0"/>
            </a:endParaRPr>
          </a:p>
          <a:p>
            <a:pPr marL="285750" marR="39370" indent="-285750" algn="just">
              <a:spcBef>
                <a:spcPts val="0"/>
              </a:spcBef>
              <a:spcAft>
                <a:spcPts val="75"/>
              </a:spcAft>
              <a:buClr>
                <a:schemeClr val="tx2"/>
              </a:buClr>
              <a:buFont typeface="Wingdings" panose="05000000000000000000" pitchFamily="2" charset="2"/>
              <a:buChar char="Ø"/>
            </a:pPr>
            <a:r>
              <a:rPr lang="en-US" sz="1400" kern="100" dirty="0">
                <a:solidFill>
                  <a:srgbClr val="000000"/>
                </a:solidFill>
                <a:effectLst/>
                <a:latin typeface="Times New Roman" panose="02020603050405020304" pitchFamily="18" charset="0"/>
                <a:ea typeface="Times New Roman" panose="02020603050405020304" pitchFamily="18" charset="0"/>
              </a:rPr>
              <a:t>Verified correct passing of user authentication tokens for secure access.</a:t>
            </a:r>
            <a:endParaRPr lang="en-US" sz="1400" kern="100" dirty="0">
              <a:solidFill>
                <a:srgbClr val="000000"/>
              </a:solidFill>
              <a:effectLst/>
              <a:latin typeface="Times New Roman" panose="02020603050405020304" pitchFamily="18" charset="0"/>
              <a:ea typeface="Times New Roman" panose="02020603050405020304" pitchFamily="18" charset="0"/>
            </a:endParaRPr>
          </a:p>
          <a:p>
            <a:pPr marL="285750" marR="39370" indent="-285750" algn="just">
              <a:spcBef>
                <a:spcPts val="0"/>
              </a:spcBef>
              <a:spcAft>
                <a:spcPts val="75"/>
              </a:spcAft>
              <a:buClr>
                <a:schemeClr val="tx2"/>
              </a:buClr>
              <a:buFont typeface="Wingdings" panose="05000000000000000000" pitchFamily="2" charset="2"/>
              <a:buChar char="Ø"/>
            </a:pPr>
            <a:r>
              <a:rPr lang="en-US" sz="1400" kern="100" dirty="0">
                <a:solidFill>
                  <a:srgbClr val="000000"/>
                </a:solidFill>
                <a:effectLst/>
                <a:latin typeface="Times New Roman" panose="02020603050405020304" pitchFamily="18" charset="0"/>
                <a:ea typeface="Times New Roman" panose="02020603050405020304" pitchFamily="18" charset="0"/>
              </a:rPr>
              <a:t>Tested integration of shopping cart feature with backend for consistent item management.</a:t>
            </a:r>
            <a:endParaRPr lang="en-US" sz="1400" kern="100" dirty="0">
              <a:solidFill>
                <a:srgbClr val="000000"/>
              </a:solidFill>
              <a:effectLst/>
              <a:latin typeface="Times New Roman" panose="02020603050405020304" pitchFamily="18" charset="0"/>
              <a:ea typeface="Times New Roman" panose="02020603050405020304" pitchFamily="18" charset="0"/>
            </a:endParaRPr>
          </a:p>
          <a:p>
            <a:pPr marL="0" marR="39370" indent="0" algn="just">
              <a:spcBef>
                <a:spcPts val="0"/>
              </a:spcBef>
              <a:spcAft>
                <a:spcPts val="75"/>
              </a:spcAft>
              <a:buClr>
                <a:schemeClr val="tx2"/>
              </a:buClr>
            </a:pPr>
            <a:endParaRPr lang="en-US" sz="1400" kern="100" dirty="0">
              <a:solidFill>
                <a:srgbClr val="000000"/>
              </a:solidFill>
              <a:latin typeface="Times New Roman" panose="02020603050405020304" pitchFamily="18" charset="0"/>
              <a:sym typeface="Big Shoulders Text ExtraBold"/>
            </a:endParaRPr>
          </a:p>
          <a:p>
            <a:pPr marL="0" marR="39370" indent="0" algn="just">
              <a:spcBef>
                <a:spcPts val="0"/>
              </a:spcBef>
              <a:spcAft>
                <a:spcPts val="75"/>
              </a:spcAft>
              <a:buClr>
                <a:schemeClr val="tx2"/>
              </a:buClr>
            </a:pPr>
            <a:r>
              <a:rPr lang="en-US" sz="1800" kern="100" dirty="0">
                <a:solidFill>
                  <a:srgbClr val="000000"/>
                </a:solidFill>
                <a:latin typeface="Times New Roman" panose="02020603050405020304" pitchFamily="18" charset="0"/>
                <a:sym typeface="Big Shoulders Text ExtraBold"/>
              </a:rPr>
              <a:t> </a:t>
            </a:r>
            <a:r>
              <a:rPr lang="en-GB" sz="1800" kern="100" dirty="0">
                <a:solidFill>
                  <a:srgbClr val="000000"/>
                </a:solidFill>
                <a:latin typeface="Big Shoulders Text ExtraBold"/>
                <a:sym typeface="Big Shoulders Text ExtraBold"/>
              </a:rPr>
              <a:t>SYSTEM</a:t>
            </a:r>
            <a:r>
              <a:rPr lang="en-GB" sz="1800" dirty="0">
                <a:solidFill>
                  <a:schemeClr val="dk1"/>
                </a:solidFill>
                <a:latin typeface="Big Shoulders Text ExtraBold"/>
                <a:sym typeface="Big Shoulders Text ExtraBold"/>
              </a:rPr>
              <a:t> TESTING :</a:t>
            </a:r>
            <a:endParaRPr lang="en-GB" sz="1800" dirty="0">
              <a:solidFill>
                <a:schemeClr val="dk1"/>
              </a:solidFill>
              <a:latin typeface="Big Shoulders Text ExtraBold"/>
              <a:sym typeface="Big Shoulders Text ExtraBold"/>
            </a:endParaRPr>
          </a:p>
          <a:p>
            <a:pPr marL="0" marR="39370" indent="0" algn="just">
              <a:spcBef>
                <a:spcPts val="0"/>
              </a:spcBef>
              <a:spcAft>
                <a:spcPts val="75"/>
              </a:spcAft>
              <a:buClr>
                <a:schemeClr val="tx2"/>
              </a:buClr>
            </a:pPr>
            <a:endParaRPr lang="en-US" sz="1800" kern="100" dirty="0">
              <a:solidFill>
                <a:srgbClr val="000000"/>
              </a:solidFill>
              <a:effectLst/>
              <a:latin typeface="Times New Roman" panose="02020603050405020304" pitchFamily="18" charset="0"/>
              <a:ea typeface="Times New Roman" panose="02020603050405020304" pitchFamily="18" charset="0"/>
            </a:endParaRPr>
          </a:p>
          <a:p>
            <a:pPr marL="285750" marR="39370" indent="-285750" algn="just">
              <a:spcBef>
                <a:spcPts val="0"/>
              </a:spcBef>
              <a:spcAft>
                <a:spcPts val="75"/>
              </a:spcAft>
              <a:buClr>
                <a:schemeClr val="tx2"/>
              </a:buClr>
              <a:buFont typeface="Wingdings" panose="05000000000000000000" pitchFamily="2" charset="2"/>
              <a:buChar char="Ø"/>
            </a:pPr>
            <a:r>
              <a:rPr lang="en-US" sz="1400" kern="100" dirty="0">
                <a:solidFill>
                  <a:srgbClr val="000000"/>
                </a:solidFill>
                <a:effectLst/>
                <a:latin typeface="Times New Roman" panose="02020603050405020304" pitchFamily="18" charset="0"/>
                <a:ea typeface="Times New Roman" panose="02020603050405020304" pitchFamily="18" charset="0"/>
              </a:rPr>
              <a:t>Simulated complete user journey from registration to placing order to ensure smooth feature integration.</a:t>
            </a:r>
            <a:endParaRPr lang="en-US" sz="1400" kern="100" dirty="0">
              <a:solidFill>
                <a:srgbClr val="000000"/>
              </a:solidFill>
              <a:effectLst/>
              <a:latin typeface="Times New Roman" panose="02020603050405020304" pitchFamily="18" charset="0"/>
              <a:ea typeface="Times New Roman" panose="02020603050405020304" pitchFamily="18" charset="0"/>
            </a:endParaRPr>
          </a:p>
          <a:p>
            <a:pPr marL="285750" marR="39370" indent="-285750" algn="just">
              <a:spcBef>
                <a:spcPts val="0"/>
              </a:spcBef>
              <a:spcAft>
                <a:spcPts val="75"/>
              </a:spcAft>
              <a:buClr>
                <a:schemeClr val="tx2"/>
              </a:buClr>
              <a:buFont typeface="Wingdings" panose="05000000000000000000" pitchFamily="2" charset="2"/>
              <a:buChar char="Ø"/>
            </a:pPr>
            <a:r>
              <a:rPr lang="en-US" sz="1400" kern="100" dirty="0">
                <a:solidFill>
                  <a:srgbClr val="000000"/>
                </a:solidFill>
                <a:effectLst/>
                <a:latin typeface="Times New Roman" panose="02020603050405020304" pitchFamily="18" charset="0"/>
                <a:ea typeface="Times New Roman" panose="02020603050405020304" pitchFamily="18" charset="0"/>
              </a:rPr>
              <a:t>Tested system scalability with high volume of concurrent users browsing and purchasing products.</a:t>
            </a:r>
            <a:endParaRPr lang="en-US" sz="1400" kern="100" dirty="0">
              <a:solidFill>
                <a:srgbClr val="000000"/>
              </a:solidFill>
              <a:effectLst/>
              <a:latin typeface="Times New Roman" panose="02020603050405020304" pitchFamily="18" charset="0"/>
              <a:ea typeface="Times New Roman" panose="02020603050405020304" pitchFamily="18" charset="0"/>
            </a:endParaRPr>
          </a:p>
          <a:p>
            <a:pPr marL="285750" marR="39370" indent="-285750" algn="just">
              <a:spcBef>
                <a:spcPts val="0"/>
              </a:spcBef>
              <a:spcAft>
                <a:spcPts val="75"/>
              </a:spcAft>
              <a:buClr>
                <a:schemeClr val="tx2"/>
              </a:buClr>
              <a:buFont typeface="Wingdings" panose="05000000000000000000" pitchFamily="2" charset="2"/>
              <a:buChar char="Ø"/>
            </a:pPr>
            <a:r>
              <a:rPr lang="en-US" sz="1400" kern="100" dirty="0">
                <a:solidFill>
                  <a:srgbClr val="000000"/>
                </a:solidFill>
                <a:effectLst/>
                <a:latin typeface="Times New Roman" panose="02020603050405020304" pitchFamily="18" charset="0"/>
                <a:ea typeface="Times New Roman" panose="02020603050405020304" pitchFamily="18" charset="0"/>
              </a:rPr>
              <a:t>Performed security testing to identify and mitigate potential vulnerabilities such as SQL injection or cross-site scripting attacks.</a:t>
            </a:r>
            <a:endParaRPr lang="en-US" sz="1400" kern="100" dirty="0">
              <a:solidFill>
                <a:srgbClr val="000000"/>
              </a:solidFill>
              <a:effectLst/>
              <a:latin typeface="Times New Roman" panose="02020603050405020304" pitchFamily="18" charset="0"/>
              <a:ea typeface="Times New Roman" panose="02020603050405020304" pitchFamily="18" charset="0"/>
            </a:endParaRPr>
          </a:p>
          <a:p>
            <a:pPr marL="0" marR="39370" indent="0" algn="just">
              <a:spcBef>
                <a:spcPts val="0"/>
              </a:spcBef>
              <a:spcAft>
                <a:spcPts val="75"/>
              </a:spcAft>
              <a:buClr>
                <a:schemeClr val="tx2"/>
              </a:buClr>
            </a:pPr>
            <a:endParaRPr lang="en-US" sz="1800" b="1" kern="100" dirty="0">
              <a:solidFill>
                <a:srgbClr val="000000"/>
              </a:solidFill>
              <a:effectLst/>
              <a:latin typeface="Times New Roman" panose="02020603050405020304" pitchFamily="18" charset="0"/>
              <a:ea typeface="Times New Roman" panose="02020603050405020304" pitchFamily="18" charset="0"/>
            </a:endParaRPr>
          </a:p>
          <a:p>
            <a:pPr marL="0" marR="39370" indent="0" algn="just">
              <a:spcBef>
                <a:spcPts val="0"/>
              </a:spcBef>
              <a:spcAft>
                <a:spcPts val="75"/>
              </a:spcAft>
              <a:buClr>
                <a:schemeClr val="tx2"/>
              </a:buClr>
            </a:pPr>
            <a:endParaRPr lang="en-US" sz="1800" b="1" kern="100" dirty="0">
              <a:solidFill>
                <a:srgbClr val="000000"/>
              </a:solidFill>
              <a:effectLst/>
              <a:latin typeface="Times New Roman" panose="02020603050405020304" pitchFamily="18" charset="0"/>
              <a:ea typeface="Times New Roman" panose="02020603050405020304" pitchFamily="18" charset="0"/>
            </a:endParaRPr>
          </a:p>
          <a:p>
            <a:pPr marL="0" marR="39370" indent="0" algn="just">
              <a:spcBef>
                <a:spcPts val="0"/>
              </a:spcBef>
              <a:spcAft>
                <a:spcPts val="75"/>
              </a:spcAft>
              <a:buClr>
                <a:schemeClr val="tx2"/>
              </a:buClr>
            </a:pPr>
            <a:endParaRPr lang="en-US" sz="1800" b="1" kern="100" dirty="0">
              <a:solidFill>
                <a:srgbClr val="000000"/>
              </a:solidFill>
              <a:effectLst/>
              <a:latin typeface="Times New Roman" panose="02020603050405020304" pitchFamily="18" charset="0"/>
              <a:ea typeface="Times New Roman" panose="02020603050405020304" pitchFamily="18" charset="0"/>
            </a:endParaRPr>
          </a:p>
          <a:p>
            <a:pPr marL="0" marR="39370" indent="0" algn="just">
              <a:spcBef>
                <a:spcPts val="0"/>
              </a:spcBef>
              <a:spcAft>
                <a:spcPts val="75"/>
              </a:spcAft>
              <a:buClr>
                <a:schemeClr val="tx2"/>
              </a:buClr>
            </a:pPr>
            <a:endParaRPr lang="en-US" sz="1800" b="1" kern="100" dirty="0">
              <a:solidFill>
                <a:srgbClr val="000000"/>
              </a:solidFill>
              <a:effectLst/>
              <a:latin typeface="Times New Roman" panose="02020603050405020304" pitchFamily="18" charset="0"/>
              <a:ea typeface="Times New Roman" panose="02020603050405020304" pitchFamily="18" charset="0"/>
            </a:endParaRPr>
          </a:p>
          <a:p>
            <a:pPr marL="0" marR="39370" indent="0" algn="just">
              <a:spcBef>
                <a:spcPts val="0"/>
              </a:spcBef>
              <a:spcAft>
                <a:spcPts val="75"/>
              </a:spcAft>
              <a:buClr>
                <a:schemeClr val="tx2"/>
              </a:buClr>
            </a:pPr>
            <a:endParaRPr lang="en-US" sz="1800" b="1" kern="100" dirty="0">
              <a:solidFill>
                <a:srgbClr val="000000"/>
              </a:solidFill>
              <a:effectLst/>
              <a:latin typeface="Times New Roman" panose="02020603050405020304" pitchFamily="18" charset="0"/>
              <a:ea typeface="Times New Roman" panose="02020603050405020304" pitchFamily="18" charset="0"/>
            </a:endParaRPr>
          </a:p>
          <a:p>
            <a:pPr marL="0" marR="39370" indent="0" algn="just">
              <a:spcBef>
                <a:spcPts val="0"/>
              </a:spcBef>
              <a:spcAft>
                <a:spcPts val="75"/>
              </a:spcAft>
              <a:buClr>
                <a:schemeClr val="tx2"/>
              </a:buClr>
            </a:pPr>
            <a:endParaRPr lang="en-US" sz="1800" b="1" kern="100" dirty="0">
              <a:solidFill>
                <a:srgbClr val="000000"/>
              </a:solidFill>
              <a:effectLst/>
              <a:latin typeface="Times New Roman" panose="02020603050405020304" pitchFamily="18" charset="0"/>
              <a:ea typeface="Times New Roman" panose="02020603050405020304" pitchFamily="18" charset="0"/>
            </a:endParaRPr>
          </a:p>
          <a:p>
            <a:pPr marL="0" marR="39370" indent="0" algn="just">
              <a:spcBef>
                <a:spcPts val="0"/>
              </a:spcBef>
              <a:spcAft>
                <a:spcPts val="75"/>
              </a:spcAft>
              <a:buClr>
                <a:schemeClr val="tx2"/>
              </a:buClr>
            </a:pPr>
            <a:endParaRPr lang="en-GB" sz="1800" dirty="0">
              <a:solidFill>
                <a:schemeClr val="dk1"/>
              </a:solidFill>
              <a:latin typeface="Big Shoulders Text ExtraBold"/>
              <a:sym typeface="Big Shoulders Text ExtraBold"/>
            </a:endParaRPr>
          </a:p>
          <a:p>
            <a:pPr marL="0" marR="39370" indent="0" algn="just">
              <a:spcBef>
                <a:spcPts val="0"/>
              </a:spcBef>
              <a:spcAft>
                <a:spcPts val="75"/>
              </a:spcAft>
              <a:buClr>
                <a:schemeClr val="tx2"/>
              </a:buClr>
            </a:pPr>
            <a:endParaRPr lang="en-GB" sz="1800" dirty="0">
              <a:solidFill>
                <a:schemeClr val="dk1"/>
              </a:solidFill>
              <a:latin typeface="Big Shoulders Text ExtraBold"/>
              <a:sym typeface="Big Shoulders Text ExtraBold"/>
            </a:endParaRPr>
          </a:p>
          <a:p>
            <a:endParaRPr lang="en-US" sz="1400" dirty="0"/>
          </a:p>
          <a:p>
            <a:pPr marL="0" marR="39370" indent="0" algn="just">
              <a:spcBef>
                <a:spcPts val="0"/>
              </a:spcBef>
              <a:spcAft>
                <a:spcPts val="75"/>
              </a:spcAft>
              <a:buClr>
                <a:schemeClr val="tx2"/>
              </a:buClr>
            </a:pPr>
            <a:endParaRPr lang="en-US" sz="1400" kern="100" dirty="0">
              <a:solidFill>
                <a:srgbClr val="000000"/>
              </a:solidFill>
              <a:latin typeface="Times New Roman" panose="02020603050405020304" pitchFamily="18" charset="0"/>
              <a:ea typeface="Times New Roman" panose="02020603050405020304" pitchFamily="18" charset="0"/>
            </a:endParaRPr>
          </a:p>
          <a:p>
            <a:pPr marL="0" marR="39370" indent="0" algn="just">
              <a:spcBef>
                <a:spcPts val="0"/>
              </a:spcBef>
              <a:spcAft>
                <a:spcPts val="75"/>
              </a:spcAft>
              <a:buClr>
                <a:schemeClr val="tx2"/>
              </a:buClr>
            </a:pPr>
            <a:endParaRPr lang="en-US" sz="1400" kern="100" dirty="0">
              <a:solidFill>
                <a:srgbClr val="000000"/>
              </a:solidFill>
              <a:effectLst/>
              <a:latin typeface="Times New Roman" panose="02020603050405020304" pitchFamily="18" charset="0"/>
              <a:ea typeface="Times New Roman" panose="02020603050405020304" pitchFamily="18" charset="0"/>
            </a:endParaRPr>
          </a:p>
        </p:txBody>
      </p:sp>
      <p:sp>
        <p:nvSpPr>
          <p:cNvPr id="5" name="TextBox 4"/>
          <p:cNvSpPr txBox="1"/>
          <p:nvPr/>
        </p:nvSpPr>
        <p:spPr>
          <a:xfrm>
            <a:off x="623046" y="936365"/>
            <a:ext cx="4572000" cy="646331"/>
          </a:xfrm>
          <a:prstGeom prst="rect">
            <a:avLst/>
          </a:prstGeom>
          <a:noFill/>
        </p:spPr>
        <p:txBody>
          <a:bodyPr wrap="square">
            <a:spAutoFit/>
          </a:bodyPr>
          <a:lstStyle/>
          <a:p>
            <a:r>
              <a:rPr lang="en-GB" sz="1800" dirty="0">
                <a:solidFill>
                  <a:schemeClr val="dk1"/>
                </a:solidFill>
                <a:latin typeface="Big Shoulders Text ExtraBold"/>
                <a:sym typeface="Big Shoulders Text ExtraBold"/>
              </a:rPr>
              <a:t>INTEGRATION TESTING :</a:t>
            </a:r>
            <a:endParaRPr lang="en-GB" sz="1800" dirty="0">
              <a:solidFill>
                <a:schemeClr val="dk1"/>
              </a:solidFill>
              <a:latin typeface="Big Shoulders Text ExtraBold"/>
              <a:sym typeface="Big Shoulders Text ExtraBold"/>
            </a:endParaRPr>
          </a:p>
          <a:p>
            <a:endParaRPr lang="en-US" sz="1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7" name="Google Shape;347;p33"/>
          <p:cNvSpPr txBox="1">
            <a:spLocks noGrp="1"/>
          </p:cNvSpPr>
          <p:nvPr>
            <p:ph type="title"/>
          </p:nvPr>
        </p:nvSpPr>
        <p:spPr>
          <a:xfrm>
            <a:off x="623046" y="363665"/>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latin typeface="Times New Roman" panose="02020603050405020304" pitchFamily="18" charset="0"/>
                <a:cs typeface="Times New Roman" panose="02020603050405020304" pitchFamily="18" charset="0"/>
              </a:rPr>
              <a:t>TEST CASES </a:t>
            </a:r>
            <a:endParaRPr b="1" dirty="0">
              <a:latin typeface="Times New Roman" panose="02020603050405020304" pitchFamily="18" charset="0"/>
              <a:cs typeface="Times New Roman" panose="02020603050405020304" pitchFamily="18" charset="0"/>
            </a:endParaRPr>
          </a:p>
        </p:txBody>
      </p:sp>
      <p:sp>
        <p:nvSpPr>
          <p:cNvPr id="349" name="Google Shape;349;p33"/>
          <p:cNvSpPr txBox="1">
            <a:spLocks noGrp="1"/>
          </p:cNvSpPr>
          <p:nvPr>
            <p:ph type="subTitle" idx="2"/>
          </p:nvPr>
        </p:nvSpPr>
        <p:spPr>
          <a:xfrm>
            <a:off x="543587" y="1170708"/>
            <a:ext cx="8056826" cy="3553692"/>
          </a:xfrm>
          <a:prstGeom prst="rect">
            <a:avLst/>
          </a:prstGeom>
        </p:spPr>
        <p:txBody>
          <a:bodyPr spcFirstLastPara="1" wrap="square" lIns="91425" tIns="91425" rIns="91425" bIns="91425" anchor="t" anchorCtr="0">
            <a:noAutofit/>
          </a:bodyPr>
          <a:lstStyle/>
          <a:p>
            <a:pPr marL="0" marR="39370" indent="0" algn="just">
              <a:spcBef>
                <a:spcPts val="0"/>
              </a:spcBef>
              <a:spcAft>
                <a:spcPts val="75"/>
              </a:spcAft>
              <a:buClr>
                <a:schemeClr val="tx2"/>
              </a:buClr>
            </a:pPr>
            <a:endParaRPr lang="en-US" sz="1400" kern="100" dirty="0">
              <a:solidFill>
                <a:srgbClr val="000000"/>
              </a:solidFill>
              <a:effectLst/>
              <a:latin typeface="Times New Roman" panose="02020603050405020304" pitchFamily="18" charset="0"/>
              <a:ea typeface="Times New Roman" panose="02020603050405020304" pitchFamily="18" charset="0"/>
            </a:endParaRPr>
          </a:p>
        </p:txBody>
      </p:sp>
      <p:pic>
        <p:nvPicPr>
          <p:cNvPr id="3" name="Picture 2"/>
          <p:cNvPicPr>
            <a:picLocks noChangeAspect="1"/>
          </p:cNvPicPr>
          <p:nvPr/>
        </p:nvPicPr>
        <p:blipFill>
          <a:blip r:embed="rId1"/>
          <a:stretch>
            <a:fillRect/>
          </a:stretch>
        </p:blipFill>
        <p:spPr>
          <a:xfrm>
            <a:off x="543587" y="1011958"/>
            <a:ext cx="4199863" cy="1497565"/>
          </a:xfrm>
          <a:prstGeom prst="rect">
            <a:avLst/>
          </a:prstGeom>
        </p:spPr>
      </p:pic>
      <p:pic>
        <p:nvPicPr>
          <p:cNvPr id="5" name="Picture 4"/>
          <p:cNvPicPr>
            <a:picLocks noChangeAspect="1"/>
          </p:cNvPicPr>
          <p:nvPr/>
        </p:nvPicPr>
        <p:blipFill>
          <a:blip r:embed="rId2"/>
          <a:stretch>
            <a:fillRect/>
          </a:stretch>
        </p:blipFill>
        <p:spPr>
          <a:xfrm>
            <a:off x="4837769" y="1011958"/>
            <a:ext cx="3563683" cy="3972792"/>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100" y="521224"/>
            <a:ext cx="7717800" cy="4133221"/>
          </a:xfrm>
        </p:spPr>
        <p:txBody>
          <a:bodyPr/>
          <a:lstStyle/>
          <a:p>
            <a:endParaRPr lang="en-US" sz="48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stretch>
            <a:fillRect/>
          </a:stretch>
        </p:blipFill>
        <p:spPr>
          <a:xfrm>
            <a:off x="1748545" y="571326"/>
            <a:ext cx="5646909" cy="4000847"/>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7" name="Google Shape;347;p33"/>
          <p:cNvSpPr txBox="1">
            <a:spLocks noGrp="1"/>
          </p:cNvSpPr>
          <p:nvPr>
            <p:ph type="title"/>
          </p:nvPr>
        </p:nvSpPr>
        <p:spPr>
          <a:xfrm>
            <a:off x="623046" y="363665"/>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latin typeface="Times New Roman" panose="02020603050405020304" pitchFamily="18" charset="0"/>
                <a:cs typeface="Times New Roman" panose="02020603050405020304" pitchFamily="18" charset="0"/>
              </a:rPr>
              <a:t>AUTOMATION TESTING </a:t>
            </a:r>
            <a:endParaRPr dirty="0"/>
          </a:p>
        </p:txBody>
      </p:sp>
      <p:sp>
        <p:nvSpPr>
          <p:cNvPr id="349" name="Google Shape;349;p33"/>
          <p:cNvSpPr txBox="1">
            <a:spLocks noGrp="1"/>
          </p:cNvSpPr>
          <p:nvPr>
            <p:ph type="subTitle" idx="2"/>
          </p:nvPr>
        </p:nvSpPr>
        <p:spPr>
          <a:xfrm>
            <a:off x="543587" y="1170708"/>
            <a:ext cx="8056826" cy="3553692"/>
          </a:xfrm>
          <a:prstGeom prst="rect">
            <a:avLst/>
          </a:prstGeom>
        </p:spPr>
        <p:txBody>
          <a:bodyPr spcFirstLastPara="1" wrap="square" lIns="91425" tIns="91425" rIns="91425" bIns="91425" anchor="t" anchorCtr="0">
            <a:noAutofit/>
          </a:bodyPr>
          <a:lstStyle/>
          <a:p>
            <a:pPr marL="0" marR="39370" indent="0" algn="just">
              <a:spcBef>
                <a:spcPts val="0"/>
              </a:spcBef>
              <a:spcAft>
                <a:spcPts val="75"/>
              </a:spcAft>
              <a:buClr>
                <a:schemeClr val="tx2"/>
              </a:buClr>
            </a:pPr>
            <a:r>
              <a:rPr lang="en-US" sz="1400" b="1" kern="100" dirty="0">
                <a:solidFill>
                  <a:srgbClr val="000000"/>
                </a:solidFill>
                <a:effectLst/>
                <a:latin typeface="Times New Roman" panose="02020603050405020304" pitchFamily="18" charset="0"/>
                <a:ea typeface="Times New Roman" panose="02020603050405020304" pitchFamily="18" charset="0"/>
              </a:rPr>
              <a:t>USING SELENIUM :</a:t>
            </a:r>
            <a:endParaRPr lang="en-US" sz="1400" b="1" kern="100" dirty="0">
              <a:solidFill>
                <a:srgbClr val="000000"/>
              </a:solidFill>
              <a:effectLst/>
              <a:latin typeface="Times New Roman" panose="02020603050405020304" pitchFamily="18" charset="0"/>
              <a:ea typeface="Times New Roman" panose="02020603050405020304" pitchFamily="18" charset="0"/>
            </a:endParaRPr>
          </a:p>
          <a:p>
            <a:pPr marL="285750" marR="39370" indent="-285750" algn="just">
              <a:spcBef>
                <a:spcPts val="0"/>
              </a:spcBef>
              <a:spcAft>
                <a:spcPts val="75"/>
              </a:spcAft>
              <a:buClr>
                <a:schemeClr val="tx2"/>
              </a:buClr>
              <a:buFont typeface="Wingdings" panose="05000000000000000000" pitchFamily="2" charset="2"/>
              <a:buChar char="Ø"/>
            </a:pPr>
            <a:r>
              <a:rPr lang="en-US" sz="1400" kern="100" dirty="0">
                <a:solidFill>
                  <a:srgbClr val="000000"/>
                </a:solidFill>
                <a:effectLst/>
                <a:latin typeface="Times New Roman" panose="02020603050405020304" pitchFamily="18" charset="0"/>
                <a:ea typeface="Times New Roman" panose="02020603050405020304" pitchFamily="18" charset="0"/>
              </a:rPr>
              <a:t>Our team meticulously identified and documented test cases covering various functionalities of the grocery store website, including user registration, product browsing, search functionality, shopping cart management, secure payment processing, and order tracking.</a:t>
            </a:r>
            <a:endParaRPr lang="en-US" sz="1400" kern="100" dirty="0">
              <a:solidFill>
                <a:srgbClr val="000000"/>
              </a:solidFill>
              <a:effectLst/>
              <a:latin typeface="Times New Roman" panose="02020603050405020304" pitchFamily="18" charset="0"/>
              <a:ea typeface="Times New Roman" panose="02020603050405020304" pitchFamily="18" charset="0"/>
            </a:endParaRPr>
          </a:p>
          <a:p>
            <a:pPr marL="285750" marR="39370" indent="-285750" algn="just">
              <a:spcBef>
                <a:spcPts val="0"/>
              </a:spcBef>
              <a:spcAft>
                <a:spcPts val="75"/>
              </a:spcAft>
              <a:buClr>
                <a:schemeClr val="tx2"/>
              </a:buClr>
              <a:buFont typeface="Wingdings" panose="05000000000000000000" pitchFamily="2" charset="2"/>
              <a:buChar char="Ø"/>
            </a:pPr>
            <a:endParaRPr lang="en-US" sz="1400" kern="100" dirty="0">
              <a:solidFill>
                <a:srgbClr val="000000"/>
              </a:solidFill>
              <a:effectLst/>
              <a:latin typeface="Times New Roman" panose="02020603050405020304" pitchFamily="18" charset="0"/>
              <a:ea typeface="Times New Roman" panose="02020603050405020304" pitchFamily="18" charset="0"/>
            </a:endParaRPr>
          </a:p>
          <a:p>
            <a:pPr marL="285750" marR="39370" indent="-285750" algn="just">
              <a:spcBef>
                <a:spcPts val="0"/>
              </a:spcBef>
              <a:spcAft>
                <a:spcPts val="75"/>
              </a:spcAft>
              <a:buClr>
                <a:schemeClr val="tx2"/>
              </a:buClr>
              <a:buFont typeface="Wingdings" panose="05000000000000000000" pitchFamily="2" charset="2"/>
              <a:buChar char="Ø"/>
            </a:pPr>
            <a:r>
              <a:rPr lang="en-US" sz="1400" kern="100" dirty="0">
                <a:solidFill>
                  <a:srgbClr val="000000"/>
                </a:solidFill>
                <a:effectLst/>
                <a:latin typeface="Times New Roman" panose="02020603050405020304" pitchFamily="18" charset="0"/>
                <a:ea typeface="Times New Roman" panose="02020603050405020304" pitchFamily="18" charset="0"/>
              </a:rPr>
              <a:t>Based on the identified test cases, our testers created comprehensive test scenarios to simulate user interactions with the website. These scenarios encompassed a wide range of user behaviors and inputs to ensure thorough testing coverage.</a:t>
            </a:r>
            <a:endParaRPr lang="en-US" sz="1400" kern="100" dirty="0">
              <a:solidFill>
                <a:srgbClr val="000000"/>
              </a:solidFill>
              <a:effectLst/>
              <a:latin typeface="Times New Roman" panose="02020603050405020304" pitchFamily="18" charset="0"/>
              <a:ea typeface="Times New Roman" panose="02020603050405020304" pitchFamily="18" charset="0"/>
            </a:endParaRPr>
          </a:p>
          <a:p>
            <a:pPr marL="285750" marR="39370" indent="-285750" algn="just">
              <a:spcBef>
                <a:spcPts val="0"/>
              </a:spcBef>
              <a:spcAft>
                <a:spcPts val="75"/>
              </a:spcAft>
              <a:buClr>
                <a:schemeClr val="tx2"/>
              </a:buClr>
              <a:buFont typeface="Wingdings" panose="05000000000000000000" pitchFamily="2" charset="2"/>
              <a:buChar char="Ø"/>
            </a:pPr>
            <a:endParaRPr lang="en-US" sz="1400" kern="100" dirty="0">
              <a:solidFill>
                <a:srgbClr val="000000"/>
              </a:solidFill>
              <a:effectLst/>
              <a:latin typeface="Times New Roman" panose="02020603050405020304" pitchFamily="18" charset="0"/>
              <a:ea typeface="Times New Roman" panose="02020603050405020304" pitchFamily="18" charset="0"/>
            </a:endParaRPr>
          </a:p>
          <a:p>
            <a:pPr marL="285750" marR="39370" indent="-285750" algn="just">
              <a:spcBef>
                <a:spcPts val="0"/>
              </a:spcBef>
              <a:spcAft>
                <a:spcPts val="75"/>
              </a:spcAft>
              <a:buClr>
                <a:schemeClr val="tx2"/>
              </a:buClr>
              <a:buFont typeface="Wingdings" panose="05000000000000000000" pitchFamily="2" charset="2"/>
              <a:buChar char="Ø"/>
            </a:pPr>
            <a:r>
              <a:rPr lang="en-US" sz="1400" kern="100" dirty="0">
                <a:solidFill>
                  <a:srgbClr val="000000"/>
                </a:solidFill>
                <a:effectLst/>
                <a:latin typeface="Times New Roman" panose="02020603050405020304" pitchFamily="18" charset="0"/>
                <a:ea typeface="Times New Roman" panose="02020603050405020304" pitchFamily="18" charset="0"/>
              </a:rPr>
              <a:t>Through the implementation of automation testing with Selenium, we achieved a remarkable outcome – all test cases were executed successfully without encountering critical failures or defects. Each automated test scenario was meticulously designed to validate specific functionalities of the grocery store website, and Selenium's robust testing capabilities facilitated thorough verification.</a:t>
            </a:r>
            <a:endParaRPr lang="en-US" sz="1400" kern="100" dirty="0">
              <a:solidFill>
                <a:srgbClr val="000000"/>
              </a:solidFill>
              <a:effectLst/>
              <a:latin typeface="Times New Roman" panose="02020603050405020304" pitchFamily="18" charset="0"/>
              <a:ea typeface="Times New Roman" panose="02020603050405020304" pitchFamily="18" charset="0"/>
            </a:endParaRPr>
          </a:p>
          <a:p>
            <a:pPr marL="0" marR="39370" indent="0" algn="just">
              <a:spcBef>
                <a:spcPts val="0"/>
              </a:spcBef>
              <a:spcAft>
                <a:spcPts val="75"/>
              </a:spcAft>
              <a:buClr>
                <a:schemeClr val="tx2"/>
              </a:buClr>
            </a:pPr>
            <a:endParaRPr lang="en-US" sz="1400" kern="100" dirty="0">
              <a:solidFill>
                <a:srgbClr val="000000"/>
              </a:solidFill>
              <a:effectLst/>
              <a:latin typeface="Times New Roman" panose="02020603050405020304" pitchFamily="18" charset="0"/>
              <a:ea typeface="Times New Roman" panose="02020603050405020304" pitchFamily="18" charset="0"/>
            </a:endParaRPr>
          </a:p>
          <a:p>
            <a:pPr marL="0" marR="39370" indent="0" algn="just">
              <a:spcBef>
                <a:spcPts val="0"/>
              </a:spcBef>
              <a:spcAft>
                <a:spcPts val="75"/>
              </a:spcAft>
              <a:buClr>
                <a:schemeClr val="tx2"/>
              </a:buClr>
            </a:pPr>
            <a:endParaRPr lang="en-US" sz="1400" kern="100" dirty="0">
              <a:solidFill>
                <a:srgbClr val="000000"/>
              </a:solidFill>
              <a:effectLst/>
              <a:latin typeface="Times New Roman" panose="02020603050405020304" pitchFamily="18" charset="0"/>
              <a:ea typeface="Times New Roman" panose="02020603050405020304" pitchFamily="18" charset="0"/>
            </a:endParaRPr>
          </a:p>
          <a:p>
            <a:pPr marL="0" marR="39370" indent="0" algn="just">
              <a:spcBef>
                <a:spcPts val="0"/>
              </a:spcBef>
              <a:spcAft>
                <a:spcPts val="75"/>
              </a:spcAft>
              <a:buClr>
                <a:schemeClr val="tx2"/>
              </a:buClr>
            </a:pPr>
            <a:endParaRPr lang="en-US" sz="1400" kern="100" dirty="0">
              <a:solidFill>
                <a:srgbClr val="000000"/>
              </a:solidFill>
              <a:effectLst/>
              <a:latin typeface="Times New Roman" panose="02020603050405020304" pitchFamily="18" charset="0"/>
              <a:ea typeface="Times New Roman" panose="02020603050405020304" pitchFamily="18" charset="0"/>
            </a:endParaRPr>
          </a:p>
          <a:p>
            <a:pPr marL="0" marR="39370" indent="0" algn="just">
              <a:spcBef>
                <a:spcPts val="0"/>
              </a:spcBef>
              <a:spcAft>
                <a:spcPts val="75"/>
              </a:spcAft>
              <a:buClr>
                <a:schemeClr val="tx2"/>
              </a:buClr>
            </a:pPr>
            <a:endParaRPr lang="en-US" sz="1400" kern="100" dirty="0">
              <a:solidFill>
                <a:srgbClr val="000000"/>
              </a:solidFill>
              <a:effectLst/>
              <a:latin typeface="Times New Roman" panose="02020603050405020304" pitchFamily="18" charset="0"/>
              <a:ea typeface="Times New Roman" panose="02020603050405020304" pitchFamily="18" charset="0"/>
            </a:endParaRPr>
          </a:p>
          <a:p>
            <a:pPr marL="0" marR="39370" indent="0" algn="just">
              <a:spcBef>
                <a:spcPts val="0"/>
              </a:spcBef>
              <a:spcAft>
                <a:spcPts val="75"/>
              </a:spcAft>
              <a:buClr>
                <a:schemeClr val="tx2"/>
              </a:buClr>
            </a:pPr>
            <a:endParaRPr lang="en-US" sz="1400" kern="100" dirty="0">
              <a:solidFill>
                <a:srgbClr val="000000"/>
              </a:solidFill>
              <a:effectLst/>
              <a:latin typeface="Times New Roman" panose="02020603050405020304" pitchFamily="18" charset="0"/>
              <a:ea typeface="Times New Roman" panose="02020603050405020304" pitchFamily="18" charset="0"/>
            </a:endParaRPr>
          </a:p>
          <a:p>
            <a:pPr marL="0" marR="39370" indent="0" algn="just">
              <a:spcBef>
                <a:spcPts val="0"/>
              </a:spcBef>
              <a:spcAft>
                <a:spcPts val="75"/>
              </a:spcAft>
              <a:buClr>
                <a:schemeClr val="tx2"/>
              </a:buClr>
            </a:pPr>
            <a:endParaRPr lang="en-GB" sz="1400" dirty="0">
              <a:solidFill>
                <a:schemeClr val="dk1"/>
              </a:solidFill>
              <a:latin typeface="Big Shoulders Text ExtraBold"/>
              <a:sym typeface="Big Shoulders Text ExtraBold"/>
            </a:endParaRPr>
          </a:p>
          <a:p>
            <a:pPr marL="0" marR="39370" indent="0" algn="just">
              <a:spcBef>
                <a:spcPts val="0"/>
              </a:spcBef>
              <a:spcAft>
                <a:spcPts val="75"/>
              </a:spcAft>
              <a:buClr>
                <a:schemeClr val="tx2"/>
              </a:buClr>
            </a:pPr>
            <a:endParaRPr lang="en-GB" sz="1400" dirty="0">
              <a:solidFill>
                <a:schemeClr val="dk1"/>
              </a:solidFill>
              <a:latin typeface="Big Shoulders Text ExtraBold"/>
              <a:sym typeface="Big Shoulders Text ExtraBold"/>
            </a:endParaRPr>
          </a:p>
          <a:p>
            <a:endParaRPr lang="en-US" sz="1400" dirty="0"/>
          </a:p>
          <a:p>
            <a:pPr marL="0" marR="39370" indent="0" algn="just">
              <a:spcBef>
                <a:spcPts val="0"/>
              </a:spcBef>
              <a:spcAft>
                <a:spcPts val="75"/>
              </a:spcAft>
              <a:buClr>
                <a:schemeClr val="tx2"/>
              </a:buClr>
            </a:pPr>
            <a:endParaRPr lang="en-US" sz="1400" kern="100" dirty="0">
              <a:solidFill>
                <a:srgbClr val="000000"/>
              </a:solidFill>
              <a:latin typeface="Times New Roman" panose="02020603050405020304" pitchFamily="18" charset="0"/>
              <a:ea typeface="Times New Roman" panose="02020603050405020304" pitchFamily="18" charset="0"/>
            </a:endParaRPr>
          </a:p>
          <a:p>
            <a:pPr marL="0" marR="39370" indent="0" algn="just">
              <a:spcBef>
                <a:spcPts val="0"/>
              </a:spcBef>
              <a:spcAft>
                <a:spcPts val="75"/>
              </a:spcAft>
              <a:buClr>
                <a:schemeClr val="tx2"/>
              </a:buClr>
            </a:pPr>
            <a:endParaRPr lang="en-US" sz="1400" kern="100" dirty="0">
              <a:solidFill>
                <a:srgbClr val="000000"/>
              </a:solidFill>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100" y="521224"/>
            <a:ext cx="7717800" cy="4133221"/>
          </a:xfrm>
        </p:spPr>
        <p:txBody>
          <a:bodyPr/>
          <a:lstStyle/>
          <a:p>
            <a:br>
              <a:rPr lang="en-US" sz="4800" b="1" dirty="0">
                <a:latin typeface="Times New Roman" panose="02020603050405020304" pitchFamily="18" charset="0"/>
                <a:cs typeface="Times New Roman" panose="02020603050405020304" pitchFamily="18" charset="0"/>
              </a:rPr>
            </a:br>
            <a:br>
              <a:rPr lang="en-US" sz="4800" b="1" dirty="0">
                <a:latin typeface="Times New Roman" panose="02020603050405020304" pitchFamily="18" charset="0"/>
                <a:cs typeface="Times New Roman" panose="02020603050405020304" pitchFamily="18" charset="0"/>
              </a:rPr>
            </a:br>
            <a:r>
              <a:rPr lang="en-US" sz="4800" b="1" dirty="0">
                <a:latin typeface="Times New Roman" panose="02020603050405020304" pitchFamily="18" charset="0"/>
                <a:cs typeface="Times New Roman" panose="02020603050405020304" pitchFamily="18" charset="0"/>
              </a:rPr>
              <a:t>5.MAINTANENCE</a:t>
            </a:r>
            <a:endParaRPr lang="en-US" sz="4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7" name="Google Shape;347;p33"/>
          <p:cNvSpPr txBox="1">
            <a:spLocks noGrp="1"/>
          </p:cNvSpPr>
          <p:nvPr>
            <p:ph type="title"/>
          </p:nvPr>
        </p:nvSpPr>
        <p:spPr>
          <a:xfrm>
            <a:off x="623046" y="363665"/>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latin typeface="Times New Roman" panose="02020603050405020304" pitchFamily="18" charset="0"/>
                <a:cs typeface="Times New Roman" panose="02020603050405020304" pitchFamily="18" charset="0"/>
              </a:rPr>
              <a:t>MAINTENANCE</a:t>
            </a:r>
            <a:r>
              <a:rPr lang="en-US" dirty="0">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p:txBody>
      </p:sp>
      <p:sp>
        <p:nvSpPr>
          <p:cNvPr id="349" name="Google Shape;349;p33"/>
          <p:cNvSpPr txBox="1">
            <a:spLocks noGrp="1"/>
          </p:cNvSpPr>
          <p:nvPr>
            <p:ph type="subTitle" idx="2"/>
          </p:nvPr>
        </p:nvSpPr>
        <p:spPr>
          <a:xfrm>
            <a:off x="543587" y="1170708"/>
            <a:ext cx="8056826" cy="3553692"/>
          </a:xfrm>
          <a:prstGeom prst="rect">
            <a:avLst/>
          </a:prstGeom>
        </p:spPr>
        <p:txBody>
          <a:bodyPr spcFirstLastPara="1" wrap="square" lIns="91425" tIns="91425" rIns="91425" bIns="91425" anchor="t" anchorCtr="0">
            <a:noAutofit/>
          </a:bodyPr>
          <a:lstStyle/>
          <a:p>
            <a:pPr marL="0" marR="39370" indent="0" algn="just">
              <a:spcBef>
                <a:spcPts val="0"/>
              </a:spcBef>
              <a:spcAft>
                <a:spcPts val="75"/>
              </a:spcAft>
              <a:buClr>
                <a:schemeClr val="tx2"/>
              </a:buClr>
            </a:pPr>
            <a:r>
              <a:rPr lang="en-US" sz="1400" b="1" kern="100" dirty="0">
                <a:solidFill>
                  <a:srgbClr val="000000"/>
                </a:solidFill>
                <a:effectLst/>
                <a:latin typeface="Times New Roman" panose="02020603050405020304" pitchFamily="18" charset="0"/>
                <a:ea typeface="Times New Roman" panose="02020603050405020304" pitchFamily="18" charset="0"/>
              </a:rPr>
              <a:t>Maintenance Phase:</a:t>
            </a:r>
            <a:endParaRPr lang="en-US" sz="1400" b="1" kern="100" dirty="0">
              <a:solidFill>
                <a:srgbClr val="000000"/>
              </a:solidFill>
              <a:effectLst/>
              <a:latin typeface="Times New Roman" panose="02020603050405020304" pitchFamily="18" charset="0"/>
              <a:ea typeface="Times New Roman" panose="02020603050405020304" pitchFamily="18" charset="0"/>
            </a:endParaRPr>
          </a:p>
          <a:p>
            <a:pPr marL="0" marR="39370" indent="0" algn="just">
              <a:spcBef>
                <a:spcPts val="0"/>
              </a:spcBef>
              <a:spcAft>
                <a:spcPts val="75"/>
              </a:spcAft>
              <a:buClr>
                <a:schemeClr val="tx2"/>
              </a:buClr>
            </a:pPr>
            <a:r>
              <a:rPr lang="en-US" sz="1400" kern="100" dirty="0">
                <a:solidFill>
                  <a:srgbClr val="000000"/>
                </a:solidFill>
                <a:effectLst/>
                <a:latin typeface="Times New Roman" panose="02020603050405020304" pitchFamily="18" charset="0"/>
                <a:ea typeface="Times New Roman" panose="02020603050405020304" pitchFamily="18" charset="0"/>
              </a:rPr>
              <a:t>During the maintenance phase, our focus shifts to sustaining and enhancing the E-Commerce Grocery Store platform. Key tasks include:</a:t>
            </a:r>
            <a:endParaRPr lang="en-US" sz="1400" kern="100" dirty="0">
              <a:solidFill>
                <a:srgbClr val="000000"/>
              </a:solidFill>
              <a:effectLst/>
              <a:latin typeface="Times New Roman" panose="02020603050405020304" pitchFamily="18" charset="0"/>
              <a:ea typeface="Times New Roman" panose="02020603050405020304" pitchFamily="18" charset="0"/>
            </a:endParaRPr>
          </a:p>
          <a:p>
            <a:pPr marL="285750" marR="39370" indent="-285750" algn="just">
              <a:spcBef>
                <a:spcPts val="0"/>
              </a:spcBef>
              <a:spcAft>
                <a:spcPts val="75"/>
              </a:spcAft>
              <a:buClr>
                <a:schemeClr val="tx2"/>
              </a:buClr>
              <a:buFont typeface="Wingdings" panose="05000000000000000000" pitchFamily="2" charset="2"/>
              <a:buChar char="Ø"/>
            </a:pPr>
            <a:endParaRPr lang="en-US" sz="1400" kern="100" dirty="0">
              <a:solidFill>
                <a:srgbClr val="000000"/>
              </a:solidFill>
              <a:effectLst/>
              <a:latin typeface="Times New Roman" panose="02020603050405020304" pitchFamily="18" charset="0"/>
              <a:ea typeface="Times New Roman" panose="02020603050405020304" pitchFamily="18" charset="0"/>
            </a:endParaRPr>
          </a:p>
          <a:p>
            <a:pPr marL="285750" marR="39370" indent="-285750" algn="just">
              <a:spcBef>
                <a:spcPts val="0"/>
              </a:spcBef>
              <a:spcAft>
                <a:spcPts val="75"/>
              </a:spcAft>
              <a:buClr>
                <a:schemeClr val="tx2"/>
              </a:buClr>
              <a:buFont typeface="Wingdings" panose="05000000000000000000" pitchFamily="2" charset="2"/>
              <a:buChar char="Ø"/>
            </a:pPr>
            <a:r>
              <a:rPr lang="en-US" sz="1400" b="1" kern="100" dirty="0">
                <a:solidFill>
                  <a:srgbClr val="000000"/>
                </a:solidFill>
                <a:effectLst/>
                <a:latin typeface="Times New Roman" panose="02020603050405020304" pitchFamily="18" charset="0"/>
                <a:ea typeface="Times New Roman" panose="02020603050405020304" pitchFamily="18" charset="0"/>
              </a:rPr>
              <a:t>Bug Fixes</a:t>
            </a:r>
            <a:r>
              <a:rPr lang="en-US" sz="1400" kern="100" dirty="0">
                <a:solidFill>
                  <a:srgbClr val="000000"/>
                </a:solidFill>
                <a:effectLst/>
                <a:latin typeface="Times New Roman" panose="02020603050405020304" pitchFamily="18" charset="0"/>
                <a:ea typeface="Times New Roman" panose="02020603050405020304" pitchFamily="18" charset="0"/>
              </a:rPr>
              <a:t>: Identifying and resolving software glitches promptly to ensure system stability.</a:t>
            </a:r>
            <a:endParaRPr lang="en-US" sz="1400" kern="100" dirty="0">
              <a:solidFill>
                <a:srgbClr val="000000"/>
              </a:solidFill>
              <a:effectLst/>
              <a:latin typeface="Times New Roman" panose="02020603050405020304" pitchFamily="18" charset="0"/>
              <a:ea typeface="Times New Roman" panose="02020603050405020304" pitchFamily="18" charset="0"/>
            </a:endParaRPr>
          </a:p>
          <a:p>
            <a:pPr marL="285750" marR="39370" indent="-285750" algn="just">
              <a:spcBef>
                <a:spcPts val="0"/>
              </a:spcBef>
              <a:spcAft>
                <a:spcPts val="75"/>
              </a:spcAft>
              <a:buClr>
                <a:schemeClr val="tx2"/>
              </a:buClr>
              <a:buFont typeface="Wingdings" panose="05000000000000000000" pitchFamily="2" charset="2"/>
              <a:buChar char="Ø"/>
            </a:pPr>
            <a:r>
              <a:rPr lang="en-US" sz="1400" b="1" kern="100" dirty="0">
                <a:solidFill>
                  <a:srgbClr val="000000"/>
                </a:solidFill>
                <a:effectLst/>
                <a:latin typeface="Times New Roman" panose="02020603050405020304" pitchFamily="18" charset="0"/>
                <a:ea typeface="Times New Roman" panose="02020603050405020304" pitchFamily="18" charset="0"/>
              </a:rPr>
              <a:t>Performance Optimization</a:t>
            </a:r>
            <a:r>
              <a:rPr lang="en-US" sz="1400" kern="100" dirty="0">
                <a:solidFill>
                  <a:srgbClr val="000000"/>
                </a:solidFill>
                <a:effectLst/>
                <a:latin typeface="Times New Roman" panose="02020603050405020304" pitchFamily="18" charset="0"/>
                <a:ea typeface="Times New Roman" panose="02020603050405020304" pitchFamily="18" charset="0"/>
              </a:rPr>
              <a:t>: Continuously improving platform speed and efficiency.</a:t>
            </a:r>
            <a:endParaRPr lang="en-US" sz="1400" kern="100" dirty="0">
              <a:solidFill>
                <a:srgbClr val="000000"/>
              </a:solidFill>
              <a:effectLst/>
              <a:latin typeface="Times New Roman" panose="02020603050405020304" pitchFamily="18" charset="0"/>
              <a:ea typeface="Times New Roman" panose="02020603050405020304" pitchFamily="18" charset="0"/>
            </a:endParaRPr>
          </a:p>
          <a:p>
            <a:pPr marL="285750" marR="39370" indent="-285750" algn="just">
              <a:spcBef>
                <a:spcPts val="0"/>
              </a:spcBef>
              <a:spcAft>
                <a:spcPts val="75"/>
              </a:spcAft>
              <a:buClr>
                <a:schemeClr val="tx2"/>
              </a:buClr>
              <a:buFont typeface="Wingdings" panose="05000000000000000000" pitchFamily="2" charset="2"/>
              <a:buChar char="Ø"/>
            </a:pPr>
            <a:r>
              <a:rPr lang="en-US" sz="1400" b="1" kern="100" dirty="0">
                <a:solidFill>
                  <a:srgbClr val="000000"/>
                </a:solidFill>
                <a:effectLst/>
                <a:latin typeface="Times New Roman" panose="02020603050405020304" pitchFamily="18" charset="0"/>
                <a:ea typeface="Times New Roman" panose="02020603050405020304" pitchFamily="18" charset="0"/>
              </a:rPr>
              <a:t>Security Updates</a:t>
            </a:r>
            <a:r>
              <a:rPr lang="en-US" sz="1400" kern="100" dirty="0">
                <a:solidFill>
                  <a:srgbClr val="000000"/>
                </a:solidFill>
                <a:effectLst/>
                <a:latin typeface="Times New Roman" panose="02020603050405020304" pitchFamily="18" charset="0"/>
                <a:ea typeface="Times New Roman" panose="02020603050405020304" pitchFamily="18" charset="0"/>
              </a:rPr>
              <a:t>: Keeping the platform secure with regular patches and updates.</a:t>
            </a:r>
            <a:endParaRPr lang="en-US" sz="1400" kern="100" dirty="0">
              <a:solidFill>
                <a:srgbClr val="000000"/>
              </a:solidFill>
              <a:effectLst/>
              <a:latin typeface="Times New Roman" panose="02020603050405020304" pitchFamily="18" charset="0"/>
              <a:ea typeface="Times New Roman" panose="02020603050405020304" pitchFamily="18" charset="0"/>
            </a:endParaRPr>
          </a:p>
          <a:p>
            <a:pPr marL="285750" marR="39370" indent="-285750" algn="just">
              <a:spcBef>
                <a:spcPts val="0"/>
              </a:spcBef>
              <a:spcAft>
                <a:spcPts val="75"/>
              </a:spcAft>
              <a:buClr>
                <a:schemeClr val="tx2"/>
              </a:buClr>
              <a:buFont typeface="Wingdings" panose="05000000000000000000" pitchFamily="2" charset="2"/>
              <a:buChar char="Ø"/>
            </a:pPr>
            <a:r>
              <a:rPr lang="en-US" sz="1400" b="1" kern="100" dirty="0">
                <a:solidFill>
                  <a:srgbClr val="000000"/>
                </a:solidFill>
                <a:effectLst/>
                <a:latin typeface="Times New Roman" panose="02020603050405020304" pitchFamily="18" charset="0"/>
                <a:ea typeface="Times New Roman" panose="02020603050405020304" pitchFamily="18" charset="0"/>
              </a:rPr>
              <a:t>Feature Enhancements</a:t>
            </a:r>
            <a:r>
              <a:rPr lang="en-US" sz="1400" kern="100" dirty="0">
                <a:solidFill>
                  <a:srgbClr val="000000"/>
                </a:solidFill>
                <a:effectLst/>
                <a:latin typeface="Times New Roman" panose="02020603050405020304" pitchFamily="18" charset="0"/>
                <a:ea typeface="Times New Roman" panose="02020603050405020304" pitchFamily="18" charset="0"/>
              </a:rPr>
              <a:t>: Adding new features and refining existing ones based on user feedback.</a:t>
            </a:r>
            <a:endParaRPr lang="en-US" sz="1400" kern="100" dirty="0">
              <a:solidFill>
                <a:srgbClr val="000000"/>
              </a:solidFill>
              <a:effectLst/>
              <a:latin typeface="Times New Roman" panose="02020603050405020304" pitchFamily="18" charset="0"/>
              <a:ea typeface="Times New Roman" panose="02020603050405020304" pitchFamily="18" charset="0"/>
            </a:endParaRPr>
          </a:p>
          <a:p>
            <a:pPr marL="285750" marR="39370" indent="-285750" algn="just">
              <a:spcBef>
                <a:spcPts val="0"/>
              </a:spcBef>
              <a:spcAft>
                <a:spcPts val="75"/>
              </a:spcAft>
              <a:buClr>
                <a:schemeClr val="tx2"/>
              </a:buClr>
              <a:buFont typeface="Wingdings" panose="05000000000000000000" pitchFamily="2" charset="2"/>
              <a:buChar char="Ø"/>
            </a:pPr>
            <a:r>
              <a:rPr lang="en-US" sz="1400" b="1" kern="100" dirty="0">
                <a:solidFill>
                  <a:srgbClr val="000000"/>
                </a:solidFill>
                <a:effectLst/>
                <a:latin typeface="Times New Roman" panose="02020603050405020304" pitchFamily="18" charset="0"/>
                <a:ea typeface="Times New Roman" panose="02020603050405020304" pitchFamily="18" charset="0"/>
              </a:rPr>
              <a:t>User Support</a:t>
            </a:r>
            <a:r>
              <a:rPr lang="en-US" sz="1400" kern="100" dirty="0">
                <a:solidFill>
                  <a:srgbClr val="000000"/>
                </a:solidFill>
                <a:effectLst/>
                <a:latin typeface="Times New Roman" panose="02020603050405020304" pitchFamily="18" charset="0"/>
                <a:ea typeface="Times New Roman" panose="02020603050405020304" pitchFamily="18" charset="0"/>
              </a:rPr>
              <a:t>: Providing ongoing assistance to ensure smooth user experience.</a:t>
            </a:r>
            <a:endParaRPr lang="en-US" sz="1400" kern="100" dirty="0">
              <a:solidFill>
                <a:srgbClr val="000000"/>
              </a:solidFill>
              <a:effectLst/>
              <a:latin typeface="Times New Roman" panose="02020603050405020304" pitchFamily="18" charset="0"/>
              <a:ea typeface="Times New Roman" panose="02020603050405020304" pitchFamily="18" charset="0"/>
            </a:endParaRPr>
          </a:p>
          <a:p>
            <a:pPr marL="0" marR="39370" indent="0" algn="just">
              <a:spcBef>
                <a:spcPts val="0"/>
              </a:spcBef>
              <a:spcAft>
                <a:spcPts val="75"/>
              </a:spcAft>
              <a:buClr>
                <a:schemeClr val="tx2"/>
              </a:buClr>
            </a:pPr>
            <a:endParaRPr lang="en-US" sz="1400" kern="100" dirty="0">
              <a:solidFill>
                <a:srgbClr val="000000"/>
              </a:solidFill>
              <a:effectLst/>
              <a:latin typeface="Times New Roman" panose="02020603050405020304" pitchFamily="18" charset="0"/>
              <a:ea typeface="Times New Roman" panose="02020603050405020304" pitchFamily="18" charset="0"/>
            </a:endParaRPr>
          </a:p>
          <a:p>
            <a:pPr marL="0" marR="39370" indent="0" algn="just">
              <a:spcBef>
                <a:spcPts val="0"/>
              </a:spcBef>
              <a:spcAft>
                <a:spcPts val="75"/>
              </a:spcAft>
              <a:buClr>
                <a:schemeClr val="tx2"/>
              </a:buClr>
            </a:pPr>
            <a:endParaRPr lang="en-US" sz="1400" kern="100" dirty="0">
              <a:solidFill>
                <a:srgbClr val="000000"/>
              </a:solidFill>
              <a:effectLst/>
              <a:latin typeface="Times New Roman" panose="02020603050405020304" pitchFamily="18" charset="0"/>
              <a:ea typeface="Times New Roman" panose="02020603050405020304" pitchFamily="18" charset="0"/>
            </a:endParaRPr>
          </a:p>
          <a:p>
            <a:pPr marL="0" marR="39370" indent="0" algn="just">
              <a:spcBef>
                <a:spcPts val="0"/>
              </a:spcBef>
              <a:spcAft>
                <a:spcPts val="75"/>
              </a:spcAft>
              <a:buClr>
                <a:schemeClr val="tx2"/>
              </a:buClr>
            </a:pPr>
            <a:endParaRPr lang="en-US" sz="1400" kern="100" dirty="0">
              <a:solidFill>
                <a:srgbClr val="000000"/>
              </a:solidFill>
              <a:effectLst/>
              <a:latin typeface="Times New Roman" panose="02020603050405020304" pitchFamily="18" charset="0"/>
              <a:ea typeface="Times New Roman" panose="02020603050405020304" pitchFamily="18" charset="0"/>
            </a:endParaRPr>
          </a:p>
          <a:p>
            <a:pPr marL="0" marR="39370" indent="0" algn="just">
              <a:spcBef>
                <a:spcPts val="0"/>
              </a:spcBef>
              <a:spcAft>
                <a:spcPts val="75"/>
              </a:spcAft>
              <a:buClr>
                <a:schemeClr val="tx2"/>
              </a:buClr>
            </a:pPr>
            <a:endParaRPr lang="en-US" sz="1400" kern="100" dirty="0">
              <a:solidFill>
                <a:srgbClr val="000000"/>
              </a:solidFill>
              <a:effectLst/>
              <a:latin typeface="Times New Roman" panose="02020603050405020304" pitchFamily="18" charset="0"/>
              <a:ea typeface="Times New Roman" panose="02020603050405020304" pitchFamily="18" charset="0"/>
            </a:endParaRPr>
          </a:p>
          <a:p>
            <a:pPr marL="0" marR="39370" indent="0" algn="just">
              <a:spcBef>
                <a:spcPts val="0"/>
              </a:spcBef>
              <a:spcAft>
                <a:spcPts val="75"/>
              </a:spcAft>
              <a:buClr>
                <a:schemeClr val="tx2"/>
              </a:buClr>
            </a:pPr>
            <a:endParaRPr lang="en-US" sz="1400" kern="100" dirty="0">
              <a:solidFill>
                <a:srgbClr val="000000"/>
              </a:solidFill>
              <a:effectLst/>
              <a:latin typeface="Times New Roman" panose="02020603050405020304" pitchFamily="18" charset="0"/>
              <a:ea typeface="Times New Roman" panose="02020603050405020304" pitchFamily="18" charset="0"/>
            </a:endParaRPr>
          </a:p>
          <a:p>
            <a:pPr marL="0" marR="39370" indent="0" algn="just">
              <a:spcBef>
                <a:spcPts val="0"/>
              </a:spcBef>
              <a:spcAft>
                <a:spcPts val="75"/>
              </a:spcAft>
              <a:buClr>
                <a:schemeClr val="tx2"/>
              </a:buClr>
            </a:pPr>
            <a:endParaRPr lang="en-GB" sz="1400" dirty="0">
              <a:solidFill>
                <a:schemeClr val="dk1"/>
              </a:solidFill>
              <a:latin typeface="Big Shoulders Text ExtraBold"/>
              <a:sym typeface="Big Shoulders Text ExtraBold"/>
            </a:endParaRPr>
          </a:p>
          <a:p>
            <a:pPr marL="0" marR="39370" indent="0" algn="just">
              <a:spcBef>
                <a:spcPts val="0"/>
              </a:spcBef>
              <a:spcAft>
                <a:spcPts val="75"/>
              </a:spcAft>
              <a:buClr>
                <a:schemeClr val="tx2"/>
              </a:buClr>
            </a:pPr>
            <a:endParaRPr lang="en-GB" sz="1400" dirty="0">
              <a:solidFill>
                <a:schemeClr val="dk1"/>
              </a:solidFill>
              <a:latin typeface="Big Shoulders Text ExtraBold"/>
              <a:sym typeface="Big Shoulders Text ExtraBold"/>
            </a:endParaRPr>
          </a:p>
          <a:p>
            <a:endParaRPr lang="en-US" sz="1400" dirty="0"/>
          </a:p>
          <a:p>
            <a:pPr marL="0" marR="39370" indent="0" algn="just">
              <a:spcBef>
                <a:spcPts val="0"/>
              </a:spcBef>
              <a:spcAft>
                <a:spcPts val="75"/>
              </a:spcAft>
              <a:buClr>
                <a:schemeClr val="tx2"/>
              </a:buClr>
            </a:pPr>
            <a:endParaRPr lang="en-US" sz="1400" kern="100" dirty="0">
              <a:solidFill>
                <a:srgbClr val="000000"/>
              </a:solidFill>
              <a:latin typeface="Times New Roman" panose="02020603050405020304" pitchFamily="18" charset="0"/>
              <a:ea typeface="Times New Roman" panose="02020603050405020304" pitchFamily="18" charset="0"/>
            </a:endParaRPr>
          </a:p>
          <a:p>
            <a:pPr marL="0" marR="39370" indent="0" algn="just">
              <a:spcBef>
                <a:spcPts val="0"/>
              </a:spcBef>
              <a:spcAft>
                <a:spcPts val="75"/>
              </a:spcAft>
              <a:buClr>
                <a:schemeClr val="tx2"/>
              </a:buClr>
            </a:pPr>
            <a:endParaRPr lang="en-US" sz="1400" kern="100" dirty="0">
              <a:solidFill>
                <a:srgbClr val="000000"/>
              </a:solidFill>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7" name="Google Shape;347;p33"/>
          <p:cNvSpPr txBox="1">
            <a:spLocks noGrp="1"/>
          </p:cNvSpPr>
          <p:nvPr>
            <p:ph type="title"/>
          </p:nvPr>
        </p:nvSpPr>
        <p:spPr>
          <a:xfrm>
            <a:off x="383204" y="419100"/>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latin typeface="Times New Roman" panose="02020603050405020304" pitchFamily="18" charset="0"/>
                <a:cs typeface="Times New Roman" panose="02020603050405020304" pitchFamily="18" charset="0"/>
              </a:rPr>
              <a:t>Services</a:t>
            </a:r>
            <a:r>
              <a:rPr lang="en-US" dirty="0"/>
              <a:t> </a:t>
            </a:r>
            <a:endParaRPr dirty="0"/>
          </a:p>
        </p:txBody>
      </p:sp>
      <p:sp>
        <p:nvSpPr>
          <p:cNvPr id="349" name="Google Shape;349;p33"/>
          <p:cNvSpPr txBox="1">
            <a:spLocks noGrp="1"/>
          </p:cNvSpPr>
          <p:nvPr>
            <p:ph type="subTitle" idx="2"/>
          </p:nvPr>
        </p:nvSpPr>
        <p:spPr>
          <a:xfrm>
            <a:off x="543587" y="1170708"/>
            <a:ext cx="8056826" cy="3553692"/>
          </a:xfrm>
          <a:prstGeom prst="rect">
            <a:avLst/>
          </a:prstGeom>
        </p:spPr>
        <p:txBody>
          <a:bodyPr spcFirstLastPara="1" wrap="square" lIns="91425" tIns="91425" rIns="91425" bIns="91425" anchor="t" anchorCtr="0">
            <a:noAutofit/>
          </a:bodyPr>
          <a:lstStyle/>
          <a:p>
            <a:pPr marL="0" marR="39370" indent="0" algn="just">
              <a:spcBef>
                <a:spcPts val="0"/>
              </a:spcBef>
              <a:spcAft>
                <a:spcPts val="75"/>
              </a:spcAft>
              <a:buClr>
                <a:schemeClr val="tx2"/>
              </a:buClr>
            </a:pPr>
            <a:r>
              <a:rPr lang="en-US" sz="1400" b="1" kern="100" dirty="0">
                <a:solidFill>
                  <a:srgbClr val="000000"/>
                </a:solidFill>
                <a:effectLst/>
                <a:latin typeface="Times New Roman" panose="02020603050405020304" pitchFamily="18" charset="0"/>
                <a:ea typeface="Times New Roman" panose="02020603050405020304" pitchFamily="18" charset="0"/>
              </a:rPr>
              <a:t>SERVICES WE CAN PROVIDE FOR OUR CUSTOMERS:</a:t>
            </a:r>
            <a:endParaRPr lang="en-US" sz="1400" b="1" kern="100" dirty="0">
              <a:solidFill>
                <a:srgbClr val="000000"/>
              </a:solidFill>
              <a:effectLst/>
              <a:latin typeface="Times New Roman" panose="02020603050405020304" pitchFamily="18" charset="0"/>
              <a:ea typeface="Times New Roman" panose="02020603050405020304" pitchFamily="18" charset="0"/>
            </a:endParaRPr>
          </a:p>
          <a:p>
            <a:pPr marL="0" marR="39370" indent="0" algn="just">
              <a:spcBef>
                <a:spcPts val="0"/>
              </a:spcBef>
              <a:spcAft>
                <a:spcPts val="75"/>
              </a:spcAft>
              <a:buClr>
                <a:schemeClr val="tx2"/>
              </a:buClr>
            </a:pPr>
            <a:endParaRPr lang="en-US" sz="1400" b="1" kern="100" dirty="0">
              <a:solidFill>
                <a:srgbClr val="000000"/>
              </a:solidFill>
              <a:effectLst/>
              <a:latin typeface="Times New Roman" panose="02020603050405020304" pitchFamily="18" charset="0"/>
              <a:ea typeface="Times New Roman" panose="02020603050405020304" pitchFamily="18" charset="0"/>
            </a:endParaRPr>
          </a:p>
          <a:p>
            <a:pPr marL="285750" marR="39370" indent="-285750" algn="just">
              <a:spcBef>
                <a:spcPts val="0"/>
              </a:spcBef>
              <a:spcAft>
                <a:spcPts val="75"/>
              </a:spcAft>
              <a:buClr>
                <a:schemeClr val="tx2"/>
              </a:buClr>
              <a:buFont typeface="Wingdings" panose="05000000000000000000" pitchFamily="2" charset="2"/>
              <a:buChar char="Ø"/>
            </a:pPr>
            <a:r>
              <a:rPr lang="en-US" sz="1400" b="1" kern="100" dirty="0">
                <a:solidFill>
                  <a:srgbClr val="000000"/>
                </a:solidFill>
                <a:effectLst/>
                <a:latin typeface="Times New Roman" panose="02020603050405020304" pitchFamily="18" charset="0"/>
                <a:ea typeface="Times New Roman" panose="02020603050405020304" pitchFamily="18" charset="0"/>
              </a:rPr>
              <a:t>User Registration/Login</a:t>
            </a:r>
            <a:r>
              <a:rPr lang="en-US" sz="1400" kern="100" dirty="0">
                <a:solidFill>
                  <a:srgbClr val="000000"/>
                </a:solidFill>
                <a:effectLst/>
                <a:latin typeface="Times New Roman" panose="02020603050405020304" pitchFamily="18" charset="0"/>
                <a:ea typeface="Times New Roman" panose="02020603050405020304" pitchFamily="18" charset="0"/>
              </a:rPr>
              <a:t>: Securely create accounts, manage profiles, and recover passwords.</a:t>
            </a:r>
            <a:endParaRPr lang="en-US" sz="1400" kern="100" dirty="0">
              <a:solidFill>
                <a:srgbClr val="000000"/>
              </a:solidFill>
              <a:effectLst/>
              <a:latin typeface="Times New Roman" panose="02020603050405020304" pitchFamily="18" charset="0"/>
              <a:ea typeface="Times New Roman" panose="02020603050405020304" pitchFamily="18" charset="0"/>
            </a:endParaRPr>
          </a:p>
          <a:p>
            <a:pPr marL="285750" marR="39370" indent="-285750" algn="just">
              <a:spcBef>
                <a:spcPts val="0"/>
              </a:spcBef>
              <a:spcAft>
                <a:spcPts val="75"/>
              </a:spcAft>
              <a:buClr>
                <a:schemeClr val="tx2"/>
              </a:buClr>
              <a:buFont typeface="Wingdings" panose="05000000000000000000" pitchFamily="2" charset="2"/>
              <a:buChar char="Ø"/>
            </a:pPr>
            <a:r>
              <a:rPr lang="en-US" sz="1400" b="1" kern="100" dirty="0">
                <a:solidFill>
                  <a:srgbClr val="000000"/>
                </a:solidFill>
                <a:effectLst/>
                <a:latin typeface="Times New Roman" panose="02020603050405020304" pitchFamily="18" charset="0"/>
                <a:ea typeface="Times New Roman" panose="02020603050405020304" pitchFamily="18" charset="0"/>
              </a:rPr>
              <a:t>Product Catalog</a:t>
            </a:r>
            <a:r>
              <a:rPr lang="en-US" sz="1400" kern="100" dirty="0">
                <a:solidFill>
                  <a:srgbClr val="000000"/>
                </a:solidFill>
                <a:effectLst/>
                <a:latin typeface="Times New Roman" panose="02020603050405020304" pitchFamily="18" charset="0"/>
                <a:ea typeface="Times New Roman" panose="02020603050405020304" pitchFamily="18" charset="0"/>
              </a:rPr>
              <a:t>: Well-organized groceries with descriptions, images, and pricing.</a:t>
            </a:r>
            <a:endParaRPr lang="en-US" sz="1400" kern="100" dirty="0">
              <a:solidFill>
                <a:srgbClr val="000000"/>
              </a:solidFill>
              <a:effectLst/>
              <a:latin typeface="Times New Roman" panose="02020603050405020304" pitchFamily="18" charset="0"/>
              <a:ea typeface="Times New Roman" panose="02020603050405020304" pitchFamily="18" charset="0"/>
            </a:endParaRPr>
          </a:p>
          <a:p>
            <a:pPr marL="285750" marR="39370" indent="-285750" algn="just">
              <a:spcBef>
                <a:spcPts val="0"/>
              </a:spcBef>
              <a:spcAft>
                <a:spcPts val="75"/>
              </a:spcAft>
              <a:buClr>
                <a:schemeClr val="tx2"/>
              </a:buClr>
              <a:buFont typeface="Wingdings" panose="05000000000000000000" pitchFamily="2" charset="2"/>
              <a:buChar char="Ø"/>
            </a:pPr>
            <a:r>
              <a:rPr lang="en-US" sz="1400" b="1" kern="100" dirty="0">
                <a:solidFill>
                  <a:srgbClr val="000000"/>
                </a:solidFill>
                <a:effectLst/>
                <a:latin typeface="Times New Roman" panose="02020603050405020304" pitchFamily="18" charset="0"/>
                <a:ea typeface="Times New Roman" panose="02020603050405020304" pitchFamily="18" charset="0"/>
              </a:rPr>
              <a:t>Search Functionality</a:t>
            </a:r>
            <a:r>
              <a:rPr lang="en-US" sz="1400" kern="100" dirty="0">
                <a:solidFill>
                  <a:srgbClr val="000000"/>
                </a:solidFill>
                <a:effectLst/>
                <a:latin typeface="Times New Roman" panose="02020603050405020304" pitchFamily="18" charset="0"/>
                <a:ea typeface="Times New Roman" panose="02020603050405020304" pitchFamily="18" charset="0"/>
              </a:rPr>
              <a:t>: Robust search for quick product finding.</a:t>
            </a:r>
            <a:endParaRPr lang="en-US" sz="1400" kern="100" dirty="0">
              <a:solidFill>
                <a:srgbClr val="000000"/>
              </a:solidFill>
              <a:effectLst/>
              <a:latin typeface="Times New Roman" panose="02020603050405020304" pitchFamily="18" charset="0"/>
              <a:ea typeface="Times New Roman" panose="02020603050405020304" pitchFamily="18" charset="0"/>
            </a:endParaRPr>
          </a:p>
          <a:p>
            <a:pPr marL="285750" marR="39370" indent="-285750" algn="just">
              <a:spcBef>
                <a:spcPts val="0"/>
              </a:spcBef>
              <a:spcAft>
                <a:spcPts val="75"/>
              </a:spcAft>
              <a:buClr>
                <a:schemeClr val="tx2"/>
              </a:buClr>
              <a:buFont typeface="Wingdings" panose="05000000000000000000" pitchFamily="2" charset="2"/>
              <a:buChar char="Ø"/>
            </a:pPr>
            <a:r>
              <a:rPr lang="en-US" sz="1400" b="1" kern="100" dirty="0">
                <a:solidFill>
                  <a:srgbClr val="000000"/>
                </a:solidFill>
                <a:effectLst/>
                <a:latin typeface="Times New Roman" panose="02020603050405020304" pitchFamily="18" charset="0"/>
                <a:ea typeface="Times New Roman" panose="02020603050405020304" pitchFamily="18" charset="0"/>
              </a:rPr>
              <a:t>Shopping Cart</a:t>
            </a:r>
            <a:r>
              <a:rPr lang="en-US" sz="1400" kern="100" dirty="0">
                <a:solidFill>
                  <a:srgbClr val="000000"/>
                </a:solidFill>
                <a:effectLst/>
                <a:latin typeface="Times New Roman" panose="02020603050405020304" pitchFamily="18" charset="0"/>
                <a:ea typeface="Times New Roman" panose="02020603050405020304" pitchFamily="18" charset="0"/>
              </a:rPr>
              <a:t>: Easily manage items, view subtotal, and total costs.</a:t>
            </a:r>
            <a:endParaRPr lang="en-US" sz="1400" kern="100" dirty="0">
              <a:solidFill>
                <a:srgbClr val="000000"/>
              </a:solidFill>
              <a:effectLst/>
              <a:latin typeface="Times New Roman" panose="02020603050405020304" pitchFamily="18" charset="0"/>
              <a:ea typeface="Times New Roman" panose="02020603050405020304" pitchFamily="18" charset="0"/>
            </a:endParaRPr>
          </a:p>
          <a:p>
            <a:pPr marL="285750" marR="39370" indent="-285750" algn="just">
              <a:spcBef>
                <a:spcPts val="0"/>
              </a:spcBef>
              <a:spcAft>
                <a:spcPts val="75"/>
              </a:spcAft>
              <a:buClr>
                <a:schemeClr val="tx2"/>
              </a:buClr>
              <a:buFont typeface="Wingdings" panose="05000000000000000000" pitchFamily="2" charset="2"/>
              <a:buChar char="Ø"/>
            </a:pPr>
            <a:r>
              <a:rPr lang="en-US" sz="1400" b="1" kern="100" dirty="0">
                <a:solidFill>
                  <a:srgbClr val="000000"/>
                </a:solidFill>
                <a:effectLst/>
                <a:latin typeface="Times New Roman" panose="02020603050405020304" pitchFamily="18" charset="0"/>
                <a:ea typeface="Times New Roman" panose="02020603050405020304" pitchFamily="18" charset="0"/>
              </a:rPr>
              <a:t>Secure Payments</a:t>
            </a:r>
            <a:r>
              <a:rPr lang="en-US" sz="1400" kern="100" dirty="0">
                <a:solidFill>
                  <a:srgbClr val="000000"/>
                </a:solidFill>
                <a:effectLst/>
                <a:latin typeface="Times New Roman" panose="02020603050405020304" pitchFamily="18" charset="0"/>
                <a:ea typeface="Times New Roman" panose="02020603050405020304" pitchFamily="18" charset="0"/>
              </a:rPr>
              <a:t>: Multiple payment options with reliable gateways.</a:t>
            </a:r>
            <a:endParaRPr lang="en-US" sz="1400" kern="100" dirty="0">
              <a:solidFill>
                <a:srgbClr val="000000"/>
              </a:solidFill>
              <a:effectLst/>
              <a:latin typeface="Times New Roman" panose="02020603050405020304" pitchFamily="18" charset="0"/>
              <a:ea typeface="Times New Roman" panose="02020603050405020304" pitchFamily="18" charset="0"/>
            </a:endParaRPr>
          </a:p>
          <a:p>
            <a:pPr marL="285750" marR="39370" indent="-285750" algn="just">
              <a:spcBef>
                <a:spcPts val="0"/>
              </a:spcBef>
              <a:spcAft>
                <a:spcPts val="75"/>
              </a:spcAft>
              <a:buClr>
                <a:schemeClr val="tx2"/>
              </a:buClr>
              <a:buFont typeface="Wingdings" panose="05000000000000000000" pitchFamily="2" charset="2"/>
              <a:buChar char="Ø"/>
            </a:pPr>
            <a:r>
              <a:rPr lang="en-US" sz="1400" b="1" kern="100" dirty="0">
                <a:solidFill>
                  <a:srgbClr val="000000"/>
                </a:solidFill>
                <a:effectLst/>
                <a:latin typeface="Times New Roman" panose="02020603050405020304" pitchFamily="18" charset="0"/>
                <a:ea typeface="Times New Roman" panose="02020603050405020304" pitchFamily="18" charset="0"/>
              </a:rPr>
              <a:t>Reviews/Ratings</a:t>
            </a:r>
            <a:r>
              <a:rPr lang="en-US" sz="1400" kern="100" dirty="0">
                <a:solidFill>
                  <a:srgbClr val="000000"/>
                </a:solidFill>
                <a:effectLst/>
                <a:latin typeface="Times New Roman" panose="02020603050405020304" pitchFamily="18" charset="0"/>
                <a:ea typeface="Times New Roman" panose="02020603050405020304" pitchFamily="18" charset="0"/>
              </a:rPr>
              <a:t>: Customers can leave feedback to help others.</a:t>
            </a:r>
            <a:endParaRPr lang="en-US" sz="1400" kern="100" dirty="0">
              <a:solidFill>
                <a:srgbClr val="000000"/>
              </a:solidFill>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100" y="340066"/>
            <a:ext cx="7717800" cy="753859"/>
          </a:xfrm>
        </p:spPr>
        <p:txBody>
          <a:bodyPr/>
          <a:lstStyle/>
          <a:p>
            <a:r>
              <a:rPr lang="en-US" b="1" dirty="0">
                <a:latin typeface="Times New Roman" panose="02020603050405020304" pitchFamily="18" charset="0"/>
                <a:cs typeface="Times New Roman" panose="02020603050405020304" pitchFamily="18" charset="0"/>
              </a:rPr>
              <a:t>Future Scope</a:t>
            </a:r>
            <a:endParaRPr lang="en-US" b="1" dirty="0">
              <a:latin typeface="Times New Roman" panose="02020603050405020304" pitchFamily="18" charset="0"/>
              <a:cs typeface="Times New Roman" panose="02020603050405020304" pitchFamily="18" charset="0"/>
            </a:endParaRPr>
          </a:p>
        </p:txBody>
      </p:sp>
      <p:sp>
        <p:nvSpPr>
          <p:cNvPr id="7" name="Rectangle 1"/>
          <p:cNvSpPr>
            <a:spLocks noGrp="1" noChangeArrowheads="1"/>
          </p:cNvSpPr>
          <p:nvPr>
            <p:ph type="subTitle" idx="2"/>
          </p:nvPr>
        </p:nvSpPr>
        <p:spPr bwMode="auto">
          <a:xfrm>
            <a:off x="287167" y="890013"/>
            <a:ext cx="8501653"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indent="0" algn="l" eaLnBrk="0" fontAlgn="base" hangingPunct="0">
              <a:spcBef>
                <a:spcPct val="0"/>
              </a:spcBef>
              <a:spcAft>
                <a:spcPct val="0"/>
              </a:spcAft>
              <a:buClrTx/>
              <a:buSzTx/>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Quick deliveries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It would be possible to receive our groceries the same day we place our order. Additionally, we might arrange for deliveries at our convenience. The website may even employ cutting-edge technology to schedule time-saving delivery routes.</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gn="l" eaLnBrk="0" fontAlgn="base" hangingPunct="0">
              <a:spcBef>
                <a:spcPct val="0"/>
              </a:spcBef>
              <a:spcAft>
                <a:spcPct val="0"/>
              </a:spcAft>
              <a:buClrTx/>
              <a:buSzTx/>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gn="l" eaLnBrk="0" fontAlgn="base" hangingPunct="0">
              <a:spcBef>
                <a:spcPct val="0"/>
              </a:spcBef>
              <a:spcAft>
                <a:spcPct val="0"/>
              </a:spcAft>
              <a:buClrTx/>
              <a:buSzTx/>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Local farms, fresh produce: </a:t>
            </a:r>
            <a:r>
              <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website may offer additional locally grown, fresh produce from neighboring farms.</a:t>
            </a:r>
            <a:endParaRPr lang="en-US" altLang="en-US" dirty="0">
              <a:solidFill>
                <a:schemeClr val="tx1"/>
              </a:solidFill>
              <a:latin typeface="Times New Roman" panose="02020603050405020304" pitchFamily="18" charset="0"/>
              <a:cs typeface="Times New Roman" panose="02020603050405020304" pitchFamily="18" charset="0"/>
            </a:endParaRPr>
          </a:p>
          <a:p>
            <a:pPr marL="0" indent="0" algn="l" eaLnBrk="0" fontAlgn="base" hangingPunct="0">
              <a:spcBef>
                <a:spcPct val="0"/>
              </a:spcBef>
              <a:spcAft>
                <a:spcPct val="0"/>
              </a:spcAft>
              <a:buClrTx/>
              <a:buSzTx/>
            </a:pPr>
            <a:endPar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gn="l" eaLnBrk="0" fontAlgn="base" hangingPunct="0">
              <a:spcBef>
                <a:spcPct val="0"/>
              </a:spcBef>
              <a:spcAft>
                <a:spcPct val="0"/>
              </a:spcAft>
              <a:buClrTx/>
              <a:buSzTx/>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Track your groceries: </a:t>
            </a:r>
            <a:r>
              <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With the use of specialized equipment, you can keep track of the origin of your food and know exactly what you're purchasing.</a:t>
            </a:r>
            <a:endPar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gn="l" eaLnBrk="0" fontAlgn="base" hangingPunct="0">
              <a:spcBef>
                <a:spcPct val="0"/>
              </a:spcBef>
              <a:spcAft>
                <a:spcPct val="0"/>
              </a:spcAft>
              <a:buClrTx/>
              <a:buSzTx/>
            </a:pPr>
            <a:endParaRPr lang="en-US" altLang="en-US" sz="1400" dirty="0">
              <a:solidFill>
                <a:schemeClr val="tx1"/>
              </a:solidFill>
              <a:latin typeface="Times New Roman" panose="02020603050405020304" pitchFamily="18" charset="0"/>
              <a:cs typeface="Times New Roman" panose="02020603050405020304" pitchFamily="18" charset="0"/>
            </a:endParaRPr>
          </a:p>
          <a:p>
            <a:pPr marL="0" indent="0" algn="l" eaLnBrk="0" fontAlgn="base" hangingPunct="0">
              <a:spcBef>
                <a:spcPct val="0"/>
              </a:spcBef>
              <a:spcAft>
                <a:spcPct val="0"/>
              </a:spcAft>
              <a:buClrTx/>
              <a:buSzTx/>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Click and collect: </a:t>
            </a:r>
            <a:r>
              <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Choosing items online and then rushing to the store to get them might be common in the future.</a:t>
            </a:r>
            <a:endPar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gn="l" eaLnBrk="0" fontAlgn="base" hangingPunct="0">
              <a:spcBef>
                <a:spcPct val="0"/>
              </a:spcBef>
              <a:spcAft>
                <a:spcPct val="0"/>
              </a:spcAft>
              <a:buClrTx/>
              <a:buSzTx/>
            </a:pPr>
            <a:endParaRPr lang="en-US" altLang="en-US" dirty="0">
              <a:solidFill>
                <a:schemeClr val="tx1"/>
              </a:solidFill>
              <a:latin typeface="Times New Roman" panose="02020603050405020304" pitchFamily="18" charset="0"/>
              <a:cs typeface="Times New Roman" panose="02020603050405020304" pitchFamily="18" charset="0"/>
            </a:endParaRPr>
          </a:p>
          <a:p>
            <a:pPr marL="0" indent="0" algn="l" eaLnBrk="0" fontAlgn="base" hangingPunct="0">
              <a:spcBef>
                <a:spcPct val="0"/>
              </a:spcBef>
              <a:spcAft>
                <a:spcPct val="0"/>
              </a:spcAft>
              <a:buClrTx/>
              <a:buSzTx/>
            </a:pPr>
            <a:endPar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gn="l" eaLnBrk="0" fontAlgn="base" hangingPunct="0">
              <a:spcBef>
                <a:spcPct val="0"/>
              </a:spcBef>
              <a:spcAft>
                <a:spcPct val="0"/>
              </a:spcAft>
              <a:buClrTx/>
              <a:buSzTx/>
            </a:pPr>
            <a:endPar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indent="0" algn="l" eaLnBrk="0" fontAlgn="base" hangingPunct="0">
              <a:spcBef>
                <a:spcPct val="0"/>
              </a:spcBef>
              <a:spcAft>
                <a:spcPct val="0"/>
              </a:spcAft>
              <a:buClrTx/>
              <a:buSzTx/>
            </a:pPr>
            <a:endParaRPr kumimoji="0" lang="en-US" altLang="en-US" sz="1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31"/>
          <p:cNvSpPr txBox="1">
            <a:spLocks noGrp="1"/>
          </p:cNvSpPr>
          <p:nvPr>
            <p:ph type="title"/>
          </p:nvPr>
        </p:nvSpPr>
        <p:spPr>
          <a:xfrm>
            <a:off x="713100" y="1133550"/>
            <a:ext cx="3858900" cy="572700"/>
          </a:xfrm>
        </p:spPr>
        <p:txBody>
          <a:bodyPr spcFirstLastPara="1" wrap="square" lIns="91425" tIns="91425" rIns="91425" bIns="91425" anchor="t" anchorCtr="0">
            <a:noAutofit/>
          </a:bodyPr>
          <a:lstStyle/>
          <a:p>
            <a:pPr marL="0" lvl="0" indent="0" rtl="0">
              <a:lnSpc>
                <a:spcPct val="90000"/>
              </a:lnSpc>
              <a:spcBef>
                <a:spcPts val="0"/>
              </a:spcBef>
              <a:spcAft>
                <a:spcPts val="0"/>
              </a:spcAft>
              <a:buNone/>
            </a:pPr>
            <a:r>
              <a:rPr lang="en-US" b="1" dirty="0">
                <a:latin typeface="Times New Roman" panose="02020603050405020304" pitchFamily="18" charset="0"/>
                <a:cs typeface="Times New Roman" panose="02020603050405020304" pitchFamily="18" charset="0"/>
              </a:rPr>
              <a:t>Project Description </a:t>
            </a:r>
            <a:endParaRPr lang="en-US" b="1" dirty="0">
              <a:latin typeface="Times New Roman" panose="02020603050405020304" pitchFamily="18" charset="0"/>
              <a:cs typeface="Times New Roman" panose="02020603050405020304" pitchFamily="18" charset="0"/>
            </a:endParaRPr>
          </a:p>
        </p:txBody>
      </p:sp>
      <p:sp>
        <p:nvSpPr>
          <p:cNvPr id="331" name="Google Shape;331;p31"/>
          <p:cNvSpPr txBox="1">
            <a:spLocks noGrp="1"/>
          </p:cNvSpPr>
          <p:nvPr>
            <p:ph type="subTitle" idx="1"/>
          </p:nvPr>
        </p:nvSpPr>
        <p:spPr>
          <a:xfrm>
            <a:off x="713100" y="1782449"/>
            <a:ext cx="4489282" cy="3066641"/>
          </a:xfrm>
        </p:spPr>
        <p:txBody>
          <a:bodyPr spcFirstLastPara="1" wrap="square" lIns="91425" tIns="91425" rIns="91425" bIns="91425" anchor="t" anchorCtr="0">
            <a:normAutofit fontScale="92500" lnSpcReduction="20000"/>
          </a:bodyPr>
          <a:lstStyle/>
          <a:p>
            <a:pPr marL="285750" lvl="0" indent="-285750" rtl="0">
              <a:spcBef>
                <a:spcPts val="0"/>
              </a:spcBef>
              <a:spcAft>
                <a:spcPts val="600"/>
              </a:spcAft>
              <a:buFont typeface="Wingdings" panose="05000000000000000000" pitchFamily="2" charset="2"/>
              <a:buChar char="Ø"/>
            </a:pPr>
            <a:endParaRPr lang="en-US" sz="1800" dirty="0">
              <a:latin typeface="Times New Roman" panose="02020603050405020304" pitchFamily="18" charset="0"/>
              <a:cs typeface="Times New Roman" panose="02020603050405020304" pitchFamily="18" charset="0"/>
            </a:endParaRPr>
          </a:p>
          <a:p>
            <a:pPr marL="285750" indent="-285750">
              <a:spcAft>
                <a:spcPts val="600"/>
              </a:spcAft>
              <a:buFont typeface="Wingdings" panose="05000000000000000000" pitchFamily="2" charset="2"/>
              <a:buChar char="Ø"/>
            </a:pPr>
            <a:r>
              <a:rPr lang="en-US" sz="1600" kern="100" dirty="0">
                <a:effectLst/>
                <a:latin typeface="Times New Roman" panose="02020603050405020304" pitchFamily="18" charset="0"/>
                <a:cs typeface="Times New Roman" panose="02020603050405020304" pitchFamily="18" charset="0"/>
              </a:rPr>
              <a:t>The project involves developing a grocery shopping website where users can browse, search for, and purchase groceries online. </a:t>
            </a:r>
            <a:endParaRPr lang="en-US" sz="1600" kern="100" dirty="0">
              <a:effectLst/>
              <a:latin typeface="Times New Roman" panose="02020603050405020304" pitchFamily="18" charset="0"/>
              <a:cs typeface="Times New Roman" panose="02020603050405020304" pitchFamily="18" charset="0"/>
            </a:endParaRPr>
          </a:p>
          <a:p>
            <a:pPr marL="0" indent="0">
              <a:spcAft>
                <a:spcPts val="600"/>
              </a:spcAft>
            </a:pPr>
            <a:endParaRPr lang="en-US" sz="1600" kern="100" dirty="0">
              <a:effectLst/>
              <a:latin typeface="Times New Roman" panose="02020603050405020304" pitchFamily="18" charset="0"/>
              <a:cs typeface="Times New Roman" panose="02020603050405020304" pitchFamily="18" charset="0"/>
            </a:endParaRPr>
          </a:p>
          <a:p>
            <a:pPr marL="285750" indent="-285750">
              <a:spcAft>
                <a:spcPts val="600"/>
              </a:spcAft>
              <a:buFont typeface="Wingdings" panose="05000000000000000000" pitchFamily="2" charset="2"/>
              <a:buChar char="Ø"/>
            </a:pPr>
            <a:r>
              <a:rPr lang="en-US" sz="1600" kern="100" dirty="0">
                <a:effectLst/>
                <a:latin typeface="Times New Roman" panose="02020603050405020304" pitchFamily="18" charset="0"/>
                <a:cs typeface="Times New Roman" panose="02020603050405020304" pitchFamily="18" charset="0"/>
              </a:rPr>
              <a:t>The website will include features such as user registration, product catalog browsing, search functionality, shopping cart management, secure payment processing, order tracking, and user  reviews. Our aim is to replicate the seamless experience of traditional grocery shopping in an online environment, ensuring customer satisfaction and retention.</a:t>
            </a:r>
            <a:endParaRPr lang="en-US" sz="1600" kern="100" dirty="0">
              <a:effectLst/>
              <a:latin typeface="Times New Roman" panose="02020603050405020304" pitchFamily="18" charset="0"/>
              <a:cs typeface="Times New Roman" panose="02020603050405020304" pitchFamily="18" charset="0"/>
            </a:endParaRPr>
          </a:p>
          <a:p>
            <a:pPr marL="0" lvl="0" indent="0" rtl="0">
              <a:spcBef>
                <a:spcPts val="0"/>
              </a:spcBef>
              <a:spcAft>
                <a:spcPts val="600"/>
              </a:spcAft>
              <a:buNone/>
            </a:pPr>
            <a:endParaRPr lang="en-US" sz="1100" dirty="0"/>
          </a:p>
        </p:txBody>
      </p:sp>
      <p:pic>
        <p:nvPicPr>
          <p:cNvPr id="1026" name="Picture 2" descr="Tips to start a successful online grocery store"/>
          <p:cNvPicPr>
            <a:picLocks noGrp="1" noChangeAspect="1" noChangeArrowheads="1"/>
          </p:cNvPicPr>
          <p:nvPr>
            <p:ph type="pic" idx="2"/>
          </p:nvPr>
        </p:nvPicPr>
        <p:blipFill rotWithShape="1">
          <a:blip r:embed="rId1">
            <a:extLst>
              <a:ext uri="{28A0092B-C50C-407E-A947-70E740481C1C}">
                <a14:useLocalDpi xmlns:a14="http://schemas.microsoft.com/office/drawing/2010/main" val="0"/>
              </a:ext>
            </a:extLst>
          </a:blip>
          <a:srcRect l="19575" r="40340" b="-1"/>
          <a:stretch>
            <a:fillRect/>
          </a:stretch>
        </p:blipFill>
        <p:spPr bwMode="auto">
          <a:xfrm>
            <a:off x="5652032" y="253280"/>
            <a:ext cx="3672077" cy="4809480"/>
          </a:xfrm>
          <a:prstGeom prst="rect">
            <a:avLst/>
          </a:prstGeom>
          <a:solidFill>
            <a:srgbClr val="FFFFFF"/>
          </a:solid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endParaRPr lang="en-US" dirty="0"/>
          </a:p>
        </p:txBody>
      </p:sp>
      <p:sp>
        <p:nvSpPr>
          <p:cNvPr id="4" name="Subtitle 3"/>
          <p:cNvSpPr>
            <a:spLocks noGrp="1"/>
          </p:cNvSpPr>
          <p:nvPr>
            <p:ph type="subTitle" idx="2"/>
          </p:nvPr>
        </p:nvSpPr>
        <p:spPr>
          <a:xfrm>
            <a:off x="953000" y="1326629"/>
            <a:ext cx="7374036" cy="3110459"/>
          </a:xfrm>
        </p:spPr>
        <p:txBody>
          <a:bodyPr/>
          <a:lstStyle/>
          <a:p>
            <a:r>
              <a:rPr lang="en-US" dirty="0"/>
              <a:t>SAFEWAY GROCERY STORE  - </a:t>
            </a:r>
            <a:r>
              <a:rPr lang="en-US" dirty="0">
                <a:hlinkClick r:id="rId1"/>
              </a:rPr>
              <a:t>https://www.safeway.com/</a:t>
            </a:r>
            <a:endParaRPr lang="en-US" dirty="0"/>
          </a:p>
          <a:p>
            <a:endParaRPr lang="en-US" dirty="0"/>
          </a:p>
          <a:p>
            <a:r>
              <a:rPr lang="en-US" dirty="0"/>
              <a:t>FRESH DIRECT STORE- </a:t>
            </a:r>
            <a:r>
              <a:rPr lang="en-US" dirty="0">
                <a:hlinkClick r:id="rId2"/>
              </a:rPr>
              <a:t>https://www.freshdirect.com/</a:t>
            </a:r>
            <a:endParaRPr lang="en-US" dirty="0"/>
          </a:p>
          <a:p>
            <a:endParaRPr lang="en-US" dirty="0"/>
          </a:p>
          <a:p>
            <a:r>
              <a:rPr lang="en-US" dirty="0"/>
              <a:t>FOR USER INTERFACE - </a:t>
            </a:r>
            <a:r>
              <a:rPr lang="en-US" dirty="0">
                <a:hlinkClick r:id="rId3"/>
              </a:rPr>
              <a:t>https://dribbble.com/</a:t>
            </a:r>
            <a:endParaRPr lang="en-US" dirty="0"/>
          </a:p>
          <a:p>
            <a:endParaRPr lang="en-US" dirty="0"/>
          </a:p>
          <a:p>
            <a:r>
              <a:rPr lang="en-US" dirty="0"/>
              <a:t>FOR FRONT END DEVELOPMENT - </a:t>
            </a:r>
            <a:r>
              <a:rPr lang="en-US" dirty="0">
                <a:hlinkClick r:id="rId4"/>
              </a:rPr>
              <a:t>https://github.com/</a:t>
            </a:r>
            <a:endParaRPr lang="en-US" dirty="0"/>
          </a:p>
          <a:p>
            <a:endParaRPr lang="en-US" dirty="0"/>
          </a:p>
          <a:p>
            <a:r>
              <a:rPr lang="en-US" dirty="0"/>
              <a:t>FOR BACKEND - </a:t>
            </a:r>
            <a:r>
              <a:rPr lang="en-US" dirty="0">
                <a:hlinkClick r:id="rId5"/>
              </a:rPr>
              <a:t>https://nodejs.org/en</a:t>
            </a:r>
            <a:endParaRPr lang="en-US" dirty="0"/>
          </a:p>
          <a:p>
            <a:endParaRPr lang="en-US" dirty="0"/>
          </a:p>
          <a:p>
            <a:r>
              <a:rPr lang="en-US" dirty="0"/>
              <a:t>TASK MANAGEMENT TOOL- </a:t>
            </a:r>
            <a:r>
              <a:rPr lang="en-US" dirty="0">
                <a:hlinkClick r:id="rId6"/>
              </a:rPr>
              <a:t>https://monday.com/</a:t>
            </a:r>
            <a:endParaRPr lang="en-US" dirty="0"/>
          </a:p>
          <a:p>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825" y="2031436"/>
            <a:ext cx="3858900" cy="572700"/>
          </a:xfrm>
        </p:spPr>
        <p:txBody>
          <a:bodyPr wrap="square" anchor="t">
            <a:noAutofit/>
          </a:bodyPr>
          <a:lstStyle/>
          <a:p>
            <a:pPr>
              <a:lnSpc>
                <a:spcPct val="90000"/>
              </a:lnSpc>
            </a:pPr>
            <a:r>
              <a:rPr lang="en-US" sz="4400" dirty="0"/>
              <a:t>THANK YOU </a:t>
            </a:r>
            <a:endParaRPr lang="en-US" sz="4400" dirty="0"/>
          </a:p>
        </p:txBody>
      </p:sp>
      <p:pic>
        <p:nvPicPr>
          <p:cNvPr id="7" name="Picture 6" descr="Avocados and peppers on a cutting board"/>
          <p:cNvPicPr>
            <a:picLocks noChangeAspect="1"/>
          </p:cNvPicPr>
          <p:nvPr/>
        </p:nvPicPr>
        <p:blipFill rotWithShape="1">
          <a:blip r:embed="rId1">
            <a:extLst>
              <a:ext uri="{28A0092B-C50C-407E-A947-70E740481C1C}">
                <a14:useLocalDpi xmlns:a14="http://schemas.microsoft.com/office/drawing/2010/main" val="0"/>
              </a:ext>
            </a:extLst>
          </a:blip>
          <a:srcRect l="57052" r="1" b="1"/>
          <a:stretch>
            <a:fillRect/>
          </a:stretch>
        </p:blipFill>
        <p:spPr>
          <a:xfrm>
            <a:off x="4945450" y="-34600"/>
            <a:ext cx="4027200" cy="5274600"/>
          </a:xfrm>
          <a:prstGeom prst="parallelogram">
            <a:avLst>
              <a:gd name="adj" fmla="val 25000"/>
            </a:avLst>
          </a:prstGeom>
          <a:noFill/>
          <a:ln w="28575" cap="flat" cmpd="sng">
            <a:solidFill>
              <a:schemeClr val="dk1"/>
            </a:solid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7" name="Google Shape;347;p33"/>
          <p:cNvSpPr txBox="1">
            <a:spLocks noGrp="1"/>
          </p:cNvSpPr>
          <p:nvPr>
            <p:ph type="title"/>
          </p:nvPr>
        </p:nvSpPr>
        <p:spPr>
          <a:xfrm>
            <a:off x="629973" y="481429"/>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b="1" dirty="0">
                <a:latin typeface="Times New Roman" panose="02020603050405020304" pitchFamily="18" charset="0"/>
                <a:cs typeface="Times New Roman" panose="02020603050405020304" pitchFamily="18" charset="0"/>
              </a:rPr>
              <a:t>REQUIREMENTS</a:t>
            </a:r>
            <a:endParaRPr b="1" dirty="0">
              <a:latin typeface="Times New Roman" panose="02020603050405020304" pitchFamily="18" charset="0"/>
              <a:cs typeface="Times New Roman" panose="02020603050405020304" pitchFamily="18" charset="0"/>
            </a:endParaRPr>
          </a:p>
        </p:txBody>
      </p:sp>
      <p:sp>
        <p:nvSpPr>
          <p:cNvPr id="349" name="Google Shape;349;p33"/>
          <p:cNvSpPr txBox="1">
            <a:spLocks noGrp="1"/>
          </p:cNvSpPr>
          <p:nvPr>
            <p:ph type="subTitle" idx="2"/>
          </p:nvPr>
        </p:nvSpPr>
        <p:spPr>
          <a:xfrm>
            <a:off x="872836" y="1142999"/>
            <a:ext cx="7086600" cy="3740727"/>
          </a:xfrm>
          <a:prstGeom prst="rect">
            <a:avLst/>
          </a:prstGeom>
        </p:spPr>
        <p:txBody>
          <a:bodyPr spcFirstLastPara="1" wrap="square" lIns="91425" tIns="91425" rIns="91425" bIns="91425" anchor="t" anchorCtr="0">
            <a:noAutofit/>
          </a:bodyPr>
          <a:lstStyle/>
          <a:p>
            <a:pPr marL="285750" marR="39370" indent="-285750" algn="just">
              <a:spcBef>
                <a:spcPts val="0"/>
              </a:spcBef>
              <a:spcAft>
                <a:spcPts val="75"/>
              </a:spcAft>
              <a:buClr>
                <a:schemeClr val="tx2"/>
              </a:buClr>
              <a:buFont typeface="Wingdings" panose="05000000000000000000" pitchFamily="2" charset="2"/>
              <a:buChar char="Ø"/>
            </a:pPr>
            <a:r>
              <a:rPr lang="en-US" sz="1800" kern="100" dirty="0">
                <a:solidFill>
                  <a:srgbClr val="000000"/>
                </a:solidFill>
                <a:effectLst/>
                <a:latin typeface="Times New Roman" panose="02020603050405020304" pitchFamily="18" charset="0"/>
                <a:ea typeface="Times New Roman" panose="02020603050405020304" pitchFamily="18" charset="0"/>
              </a:rPr>
              <a:t>User registration and login systems for both customers and admins</a:t>
            </a:r>
            <a:endParaRPr lang="en-US" sz="1800" kern="100" dirty="0">
              <a:solidFill>
                <a:srgbClr val="000000"/>
              </a:solidFill>
              <a:effectLst/>
              <a:latin typeface="Times New Roman" panose="02020603050405020304" pitchFamily="18" charset="0"/>
              <a:ea typeface="Times New Roman" panose="02020603050405020304" pitchFamily="18" charset="0"/>
            </a:endParaRPr>
          </a:p>
          <a:p>
            <a:pPr marL="285750" marR="39370" indent="-285750" algn="just">
              <a:spcBef>
                <a:spcPts val="0"/>
              </a:spcBef>
              <a:spcAft>
                <a:spcPts val="75"/>
              </a:spcAft>
              <a:buClr>
                <a:schemeClr val="tx2"/>
              </a:buClr>
              <a:buFont typeface="Wingdings" panose="05000000000000000000" pitchFamily="2" charset="2"/>
              <a:buChar char="Ø"/>
            </a:pPr>
            <a:r>
              <a:rPr lang="en-US" sz="1800" kern="100" dirty="0">
                <a:solidFill>
                  <a:srgbClr val="000000"/>
                </a:solidFill>
                <a:effectLst/>
                <a:latin typeface="Times New Roman" panose="02020603050405020304" pitchFamily="18" charset="0"/>
                <a:ea typeface="Times New Roman" panose="02020603050405020304" pitchFamily="18" charset="0"/>
              </a:rPr>
              <a:t>Product catalog with categories, descriptions, images, and pricing.</a:t>
            </a:r>
            <a:endParaRPr lang="en-US" sz="1800" kern="100" dirty="0">
              <a:solidFill>
                <a:srgbClr val="000000"/>
              </a:solidFill>
              <a:effectLst/>
              <a:latin typeface="Times New Roman" panose="02020603050405020304" pitchFamily="18" charset="0"/>
              <a:ea typeface="Times New Roman" panose="02020603050405020304" pitchFamily="18" charset="0"/>
            </a:endParaRPr>
          </a:p>
          <a:p>
            <a:pPr marL="285750" marR="39370" indent="-285750" algn="just">
              <a:spcBef>
                <a:spcPts val="0"/>
              </a:spcBef>
              <a:spcAft>
                <a:spcPts val="75"/>
              </a:spcAft>
              <a:buClr>
                <a:schemeClr val="tx2"/>
              </a:buClr>
              <a:buFont typeface="Wingdings" panose="05000000000000000000" pitchFamily="2" charset="2"/>
              <a:buChar char="Ø"/>
            </a:pPr>
            <a:r>
              <a:rPr lang="en-US" sz="1800" kern="100" dirty="0">
                <a:solidFill>
                  <a:srgbClr val="000000"/>
                </a:solidFill>
                <a:effectLst/>
                <a:latin typeface="Times New Roman" panose="02020603050405020304" pitchFamily="18" charset="0"/>
                <a:ea typeface="Times New Roman" panose="02020603050405020304" pitchFamily="18" charset="0"/>
              </a:rPr>
              <a:t>Search functionality allowing users to find products easily.</a:t>
            </a:r>
            <a:endParaRPr lang="en-US" sz="1800" kern="100" dirty="0">
              <a:solidFill>
                <a:srgbClr val="000000"/>
              </a:solidFill>
              <a:effectLst/>
              <a:latin typeface="Times New Roman" panose="02020603050405020304" pitchFamily="18" charset="0"/>
              <a:ea typeface="Times New Roman" panose="02020603050405020304" pitchFamily="18" charset="0"/>
            </a:endParaRPr>
          </a:p>
          <a:p>
            <a:pPr marL="285750" marR="39370" indent="-285750" algn="just">
              <a:spcBef>
                <a:spcPts val="0"/>
              </a:spcBef>
              <a:spcAft>
                <a:spcPts val="75"/>
              </a:spcAft>
              <a:buClr>
                <a:schemeClr val="tx2"/>
              </a:buClr>
              <a:buFont typeface="Wingdings" panose="05000000000000000000" pitchFamily="2" charset="2"/>
              <a:buChar char="Ø"/>
            </a:pPr>
            <a:r>
              <a:rPr lang="en-US" sz="1800" kern="100" dirty="0">
                <a:solidFill>
                  <a:srgbClr val="000000"/>
                </a:solidFill>
                <a:effectLst/>
                <a:latin typeface="Times New Roman" panose="02020603050405020304" pitchFamily="18" charset="0"/>
                <a:ea typeface="Times New Roman" panose="02020603050405020304" pitchFamily="18" charset="0"/>
              </a:rPr>
              <a:t>Shopping cart feature to add, remove, and modify items before checkout.</a:t>
            </a:r>
            <a:endParaRPr lang="en-US" sz="1800" kern="100" dirty="0">
              <a:solidFill>
                <a:srgbClr val="000000"/>
              </a:solidFill>
              <a:effectLst/>
              <a:latin typeface="Times New Roman" panose="02020603050405020304" pitchFamily="18" charset="0"/>
              <a:ea typeface="Times New Roman" panose="02020603050405020304" pitchFamily="18" charset="0"/>
            </a:endParaRPr>
          </a:p>
          <a:p>
            <a:pPr marL="285750" marR="39370" indent="-285750" algn="just">
              <a:spcBef>
                <a:spcPts val="0"/>
              </a:spcBef>
              <a:spcAft>
                <a:spcPts val="75"/>
              </a:spcAft>
              <a:buClr>
                <a:schemeClr val="tx2"/>
              </a:buClr>
              <a:buFont typeface="Wingdings" panose="05000000000000000000" pitchFamily="2" charset="2"/>
              <a:buChar char="Ø"/>
            </a:pPr>
            <a:r>
              <a:rPr lang="en-US" sz="1800" kern="100" dirty="0">
                <a:solidFill>
                  <a:srgbClr val="000000"/>
                </a:solidFill>
                <a:effectLst/>
                <a:latin typeface="Times New Roman" panose="02020603050405020304" pitchFamily="18" charset="0"/>
                <a:ea typeface="Times New Roman" panose="02020603050405020304" pitchFamily="18" charset="0"/>
              </a:rPr>
              <a:t>Secure payment gateway integration for online transactions.</a:t>
            </a:r>
            <a:endParaRPr lang="en-US" sz="1800" kern="100" dirty="0">
              <a:solidFill>
                <a:srgbClr val="000000"/>
              </a:solidFill>
              <a:effectLst/>
              <a:latin typeface="Times New Roman" panose="02020603050405020304" pitchFamily="18" charset="0"/>
              <a:ea typeface="Times New Roman" panose="02020603050405020304" pitchFamily="18" charset="0"/>
            </a:endParaRPr>
          </a:p>
          <a:p>
            <a:pPr marL="285750" marR="39370" indent="-285750" algn="just">
              <a:spcBef>
                <a:spcPts val="0"/>
              </a:spcBef>
              <a:spcAft>
                <a:spcPts val="75"/>
              </a:spcAft>
              <a:buClr>
                <a:schemeClr val="tx2"/>
              </a:buClr>
              <a:buFont typeface="Wingdings" panose="05000000000000000000" pitchFamily="2" charset="2"/>
              <a:buChar char="Ø"/>
            </a:pPr>
            <a:r>
              <a:rPr lang="en-US" sz="1800" kern="100" dirty="0">
                <a:solidFill>
                  <a:srgbClr val="000000"/>
                </a:solidFill>
                <a:effectLst/>
                <a:latin typeface="Times New Roman" panose="02020603050405020304" pitchFamily="18" charset="0"/>
                <a:ea typeface="Times New Roman" panose="02020603050405020304" pitchFamily="18" charset="0"/>
              </a:rPr>
              <a:t>Order tracking system to monitor the status of placed orders.</a:t>
            </a:r>
            <a:endParaRPr lang="en-US" sz="1800" kern="100" dirty="0">
              <a:solidFill>
                <a:srgbClr val="000000"/>
              </a:solidFill>
              <a:effectLst/>
              <a:latin typeface="Times New Roman" panose="02020603050405020304" pitchFamily="18" charset="0"/>
              <a:ea typeface="Times New Roman" panose="02020603050405020304" pitchFamily="18" charset="0"/>
            </a:endParaRPr>
          </a:p>
          <a:p>
            <a:pPr marL="285750" marR="39370" indent="-285750" algn="just">
              <a:spcBef>
                <a:spcPts val="0"/>
              </a:spcBef>
              <a:spcAft>
                <a:spcPts val="75"/>
              </a:spcAft>
              <a:buClr>
                <a:schemeClr val="tx2"/>
              </a:buClr>
              <a:buFont typeface="Wingdings" panose="05000000000000000000" pitchFamily="2" charset="2"/>
              <a:buChar char="Ø"/>
            </a:pPr>
            <a:r>
              <a:rPr lang="en-US" sz="1800" kern="100" dirty="0">
                <a:solidFill>
                  <a:srgbClr val="000000"/>
                </a:solidFill>
                <a:effectLst/>
                <a:latin typeface="Times New Roman" panose="02020603050405020304" pitchFamily="18" charset="0"/>
                <a:ea typeface="Times New Roman" panose="02020603050405020304" pitchFamily="18" charset="0"/>
              </a:rPr>
              <a:t>User review and rating system for products.</a:t>
            </a:r>
            <a:endParaRPr lang="en-US" sz="1800" kern="100" dirty="0">
              <a:solidFill>
                <a:srgbClr val="000000"/>
              </a:solidFill>
              <a:effectLst/>
              <a:latin typeface="Times New Roman" panose="02020603050405020304" pitchFamily="18" charset="0"/>
              <a:ea typeface="Times New Roman" panose="02020603050405020304" pitchFamily="18" charset="0"/>
            </a:endParaRPr>
          </a:p>
          <a:p>
            <a:pPr marL="285750" marR="39370" indent="-285750" algn="just">
              <a:spcBef>
                <a:spcPts val="0"/>
              </a:spcBef>
              <a:spcAft>
                <a:spcPts val="75"/>
              </a:spcAft>
              <a:buClr>
                <a:schemeClr val="tx2"/>
              </a:buClr>
              <a:buFont typeface="Wingdings" panose="05000000000000000000" pitchFamily="2" charset="2"/>
              <a:buChar char="Ø"/>
            </a:pPr>
            <a:r>
              <a:rPr lang="en-US" sz="1800" kern="100" dirty="0">
                <a:solidFill>
                  <a:srgbClr val="000000"/>
                </a:solidFill>
                <a:effectLst/>
                <a:latin typeface="Times New Roman" panose="02020603050405020304" pitchFamily="18" charset="0"/>
                <a:ea typeface="Times New Roman" panose="02020603050405020304" pitchFamily="18" charset="0"/>
              </a:rPr>
              <a:t>Scalability to handle increasing traffic and product inventory.</a:t>
            </a:r>
            <a:endParaRPr lang="en-US" sz="1800" kern="100" dirty="0">
              <a:solidFill>
                <a:srgbClr val="000000"/>
              </a:solidFill>
              <a:effectLst/>
              <a:latin typeface="Times New Roman" panose="02020603050405020304" pitchFamily="18" charset="0"/>
              <a:ea typeface="Times New Roman" panose="02020603050405020304" pitchFamily="18" charset="0"/>
            </a:endParaRPr>
          </a:p>
          <a:p>
            <a:pPr marL="285750" marR="39370" indent="-285750" algn="just">
              <a:spcAft>
                <a:spcPts val="75"/>
              </a:spcAft>
              <a:buClr>
                <a:schemeClr val="tx2"/>
              </a:buClr>
              <a:buFont typeface="Wingdings" panose="05000000000000000000" pitchFamily="2" charset="2"/>
              <a:buChar char="Ø"/>
            </a:pPr>
            <a:r>
              <a:rPr lang="en-US" sz="1800" dirty="0">
                <a:solidFill>
                  <a:srgbClr val="000000"/>
                </a:solidFill>
                <a:effectLst/>
                <a:latin typeface="Times New Roman" panose="02020603050405020304" pitchFamily="18" charset="0"/>
                <a:ea typeface="Times New Roman" panose="02020603050405020304" pitchFamily="18" charset="0"/>
              </a:rPr>
              <a:t>Compliance with data protection regulations to ensure customer privacy</a:t>
            </a:r>
            <a:endParaRPr lang="en-US" sz="1800" kern="100" dirty="0">
              <a:solidFill>
                <a:srgbClr val="000000"/>
              </a:solidFill>
              <a:effectLst/>
              <a:latin typeface="Times New Roman" panose="02020603050405020304" pitchFamily="18" charset="0"/>
              <a:ea typeface="Times New Roman" panose="02020603050405020304" pitchFamily="18" charset="0"/>
            </a:endParaRPr>
          </a:p>
          <a:p>
            <a:pPr marL="0" marR="39370" indent="0" algn="just">
              <a:lnSpc>
                <a:spcPct val="104000"/>
              </a:lnSpc>
              <a:spcBef>
                <a:spcPts val="0"/>
              </a:spcBef>
              <a:spcAft>
                <a:spcPts val="75"/>
              </a:spcAft>
              <a:buClr>
                <a:schemeClr val="tx2"/>
              </a:buClr>
            </a:pPr>
            <a:endParaRPr lang="en-US" sz="1800" kern="100" dirty="0">
              <a:solidFill>
                <a:srgbClr val="000000"/>
              </a:solidFill>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099" y="1133549"/>
            <a:ext cx="4409027" cy="2167211"/>
          </a:xfrm>
        </p:spPr>
        <p:txBody>
          <a:bodyPr/>
          <a:lstStyle/>
          <a:p>
            <a:pPr algn="ctr"/>
            <a:br>
              <a:rPr lang="en-US" sz="3200" b="1" dirty="0">
                <a:latin typeface="Times New Roman" panose="02020603050405020304" pitchFamily="18" charset="0"/>
                <a:cs typeface="Times New Roman" panose="02020603050405020304" pitchFamily="18" charset="0"/>
              </a:rPr>
            </a:br>
            <a:r>
              <a:rPr lang="en-US" sz="4800" b="1" dirty="0">
                <a:latin typeface="Times New Roman" panose="02020603050405020304" pitchFamily="18" charset="0"/>
                <a:cs typeface="Times New Roman" panose="02020603050405020304" pitchFamily="18" charset="0"/>
              </a:rPr>
              <a:t>2. PLANNING</a:t>
            </a:r>
            <a:br>
              <a:rPr lang="en-US" sz="3200" b="1" dirty="0">
                <a:latin typeface="Times New Roman" panose="02020603050405020304" pitchFamily="18" charset="0"/>
                <a:cs typeface="Times New Roman" panose="02020603050405020304" pitchFamily="18" charset="0"/>
              </a:rPr>
            </a:b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7" name="Google Shape;347;p33"/>
          <p:cNvSpPr txBox="1">
            <a:spLocks noGrp="1"/>
          </p:cNvSpPr>
          <p:nvPr>
            <p:ph type="title"/>
          </p:nvPr>
        </p:nvSpPr>
        <p:spPr>
          <a:xfrm>
            <a:off x="623046" y="363665"/>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latin typeface="Times New Roman" panose="02020603050405020304" pitchFamily="18" charset="0"/>
                <a:cs typeface="Times New Roman" panose="02020603050405020304" pitchFamily="18" charset="0"/>
              </a:rPr>
              <a:t>ESTIMATION METHODS </a:t>
            </a:r>
            <a:endParaRPr b="1" dirty="0">
              <a:latin typeface="Times New Roman" panose="02020603050405020304" pitchFamily="18" charset="0"/>
              <a:cs typeface="Times New Roman" panose="02020603050405020304" pitchFamily="18" charset="0"/>
            </a:endParaRPr>
          </a:p>
        </p:txBody>
      </p:sp>
      <p:sp>
        <p:nvSpPr>
          <p:cNvPr id="349" name="Google Shape;349;p33"/>
          <p:cNvSpPr txBox="1">
            <a:spLocks noGrp="1"/>
          </p:cNvSpPr>
          <p:nvPr>
            <p:ph type="subTitle" idx="2"/>
          </p:nvPr>
        </p:nvSpPr>
        <p:spPr>
          <a:xfrm>
            <a:off x="852054" y="1039108"/>
            <a:ext cx="7086600" cy="3740727"/>
          </a:xfrm>
          <a:prstGeom prst="rect">
            <a:avLst/>
          </a:prstGeom>
        </p:spPr>
        <p:txBody>
          <a:bodyPr spcFirstLastPara="1" wrap="square" lIns="91425" tIns="91425" rIns="91425" bIns="91425" anchor="t" anchorCtr="0">
            <a:noAutofit/>
          </a:bodyPr>
          <a:lstStyle/>
          <a:p>
            <a:pPr marL="0" marR="39370" indent="0" algn="just">
              <a:spcBef>
                <a:spcPts val="0"/>
              </a:spcBef>
              <a:spcAft>
                <a:spcPts val="75"/>
              </a:spcAft>
              <a:buClr>
                <a:schemeClr val="tx2"/>
              </a:buClr>
            </a:pPr>
            <a:r>
              <a:rPr lang="en-US" sz="1400" kern="100" dirty="0">
                <a:solidFill>
                  <a:srgbClr val="000000"/>
                </a:solidFill>
                <a:effectLst/>
                <a:latin typeface="Times New Roman" panose="02020603050405020304" pitchFamily="18" charset="0"/>
                <a:ea typeface="Times New Roman" panose="02020603050405020304" pitchFamily="18" charset="0"/>
              </a:rPr>
              <a:t>We have several estimation methods for planning and scheduling tasks:</a:t>
            </a:r>
            <a:endParaRPr lang="en-US" sz="1400" kern="100" dirty="0">
              <a:solidFill>
                <a:srgbClr val="000000"/>
              </a:solidFill>
              <a:effectLst/>
              <a:latin typeface="Times New Roman" panose="02020603050405020304" pitchFamily="18" charset="0"/>
              <a:ea typeface="Times New Roman" panose="02020603050405020304" pitchFamily="18" charset="0"/>
            </a:endParaRPr>
          </a:p>
          <a:p>
            <a:pPr marL="0" marR="39370" indent="0" algn="just">
              <a:spcBef>
                <a:spcPts val="0"/>
              </a:spcBef>
              <a:spcAft>
                <a:spcPts val="75"/>
              </a:spcAft>
              <a:buClr>
                <a:schemeClr val="tx2"/>
              </a:buClr>
            </a:pPr>
            <a:endParaRPr lang="en-US" sz="1400" kern="100" dirty="0">
              <a:solidFill>
                <a:srgbClr val="000000"/>
              </a:solidFill>
              <a:effectLst/>
              <a:latin typeface="Times New Roman" panose="02020603050405020304" pitchFamily="18" charset="0"/>
              <a:ea typeface="Times New Roman" panose="02020603050405020304" pitchFamily="18" charset="0"/>
            </a:endParaRPr>
          </a:p>
          <a:p>
            <a:pPr marL="285750" marR="39370" indent="-285750" algn="just">
              <a:spcBef>
                <a:spcPts val="0"/>
              </a:spcBef>
              <a:spcAft>
                <a:spcPts val="75"/>
              </a:spcAft>
              <a:buClr>
                <a:schemeClr val="tx2"/>
              </a:buClr>
              <a:buFont typeface="Wingdings" panose="05000000000000000000" pitchFamily="2" charset="2"/>
              <a:buChar char="Ø"/>
            </a:pPr>
            <a:r>
              <a:rPr lang="en-US" sz="1400" kern="100" dirty="0">
                <a:solidFill>
                  <a:srgbClr val="000000"/>
                </a:solidFill>
                <a:effectLst/>
                <a:latin typeface="Times New Roman" panose="02020603050405020304" pitchFamily="18" charset="0"/>
                <a:ea typeface="Times New Roman" panose="02020603050405020304" pitchFamily="18" charset="0"/>
              </a:rPr>
              <a:t>Time Estimation: The time estimates are broken down into specific activities such as Planning and Requirements Gathering, Design and UI/UX Development, Front-end Development, Back-end Development, Integration and Testing, and Deployment and Maintenance. Each activity has a specified duration in days.</a:t>
            </a:r>
            <a:endParaRPr lang="en-US" sz="1400" kern="100" dirty="0">
              <a:solidFill>
                <a:srgbClr val="000000"/>
              </a:solidFill>
              <a:effectLst/>
              <a:latin typeface="Times New Roman" panose="02020603050405020304" pitchFamily="18" charset="0"/>
              <a:ea typeface="Times New Roman" panose="02020603050405020304" pitchFamily="18" charset="0"/>
            </a:endParaRPr>
          </a:p>
          <a:p>
            <a:pPr marL="0" marR="39370" indent="0" algn="just">
              <a:spcBef>
                <a:spcPts val="0"/>
              </a:spcBef>
              <a:spcAft>
                <a:spcPts val="75"/>
              </a:spcAft>
              <a:buClr>
                <a:schemeClr val="tx2"/>
              </a:buClr>
            </a:pPr>
            <a:endParaRPr lang="en-US" sz="1400" kern="100" dirty="0">
              <a:solidFill>
                <a:srgbClr val="000000"/>
              </a:solidFill>
              <a:effectLst/>
              <a:latin typeface="Times New Roman" panose="02020603050405020304" pitchFamily="18" charset="0"/>
              <a:ea typeface="Times New Roman" panose="02020603050405020304" pitchFamily="18" charset="0"/>
            </a:endParaRPr>
          </a:p>
          <a:p>
            <a:pPr marL="285750" marR="39370" indent="-285750" algn="just">
              <a:spcBef>
                <a:spcPts val="0"/>
              </a:spcBef>
              <a:spcAft>
                <a:spcPts val="75"/>
              </a:spcAft>
              <a:buClr>
                <a:schemeClr val="tx2"/>
              </a:buClr>
              <a:buFont typeface="Wingdings" panose="05000000000000000000" pitchFamily="2" charset="2"/>
              <a:buChar char="Ø"/>
            </a:pPr>
            <a:r>
              <a:rPr lang="en-US" sz="1400" kern="100" dirty="0">
                <a:solidFill>
                  <a:srgbClr val="000000"/>
                </a:solidFill>
                <a:effectLst/>
                <a:latin typeface="Times New Roman" panose="02020603050405020304" pitchFamily="18" charset="0"/>
                <a:ea typeface="Times New Roman" panose="02020603050405020304" pitchFamily="18" charset="0"/>
              </a:rPr>
              <a:t>Task Management Tools: The project mentions the use of task management tools like Jira, Monday.com, or Asana. These tools typically incorporate estimation methods such as bottom-up estimation, where individual tasks are estimated, and then aggregated to provide overall project estimates.</a:t>
            </a:r>
            <a:endParaRPr lang="en-US" sz="1400" kern="100" dirty="0">
              <a:solidFill>
                <a:srgbClr val="000000"/>
              </a:solidFill>
              <a:effectLst/>
              <a:latin typeface="Times New Roman" panose="02020603050405020304" pitchFamily="18" charset="0"/>
              <a:ea typeface="Times New Roman" panose="02020603050405020304" pitchFamily="18" charset="0"/>
            </a:endParaRPr>
          </a:p>
          <a:p>
            <a:pPr marL="0" marR="39370" indent="0" algn="just">
              <a:spcBef>
                <a:spcPts val="0"/>
              </a:spcBef>
              <a:spcAft>
                <a:spcPts val="75"/>
              </a:spcAft>
              <a:buClr>
                <a:schemeClr val="tx2"/>
              </a:buClr>
            </a:pPr>
            <a:endParaRPr lang="en-US" sz="1400" kern="100" dirty="0">
              <a:solidFill>
                <a:srgbClr val="000000"/>
              </a:solidFill>
              <a:effectLst/>
              <a:latin typeface="Times New Roman" panose="02020603050405020304" pitchFamily="18" charset="0"/>
              <a:ea typeface="Times New Roman" panose="02020603050405020304" pitchFamily="18" charset="0"/>
            </a:endParaRPr>
          </a:p>
          <a:p>
            <a:pPr marL="285750" marR="39370" indent="-285750" algn="just">
              <a:spcBef>
                <a:spcPts val="0"/>
              </a:spcBef>
              <a:spcAft>
                <a:spcPts val="75"/>
              </a:spcAft>
              <a:buClr>
                <a:schemeClr val="tx2"/>
              </a:buClr>
              <a:buFont typeface="Wingdings" panose="05000000000000000000" pitchFamily="2" charset="2"/>
              <a:buChar char="Ø"/>
            </a:pPr>
            <a:r>
              <a:rPr lang="en-US" sz="1400" kern="100" dirty="0">
                <a:solidFill>
                  <a:srgbClr val="000000"/>
                </a:solidFill>
                <a:effectLst/>
                <a:latin typeface="Times New Roman" panose="02020603050405020304" pitchFamily="18" charset="0"/>
                <a:ea typeface="Times New Roman" panose="02020603050405020304" pitchFamily="18" charset="0"/>
              </a:rPr>
              <a:t>Burn Down Chart: The project includes a Burn Down Chart, which is a visual representation of planned versus actual progress over time. </a:t>
            </a:r>
            <a:endParaRPr lang="en-US" sz="1400" kern="100" dirty="0">
              <a:solidFill>
                <a:srgbClr val="000000"/>
              </a:solidFill>
              <a:effectLst/>
              <a:latin typeface="Times New Roman" panose="02020603050405020304" pitchFamily="18" charset="0"/>
              <a:ea typeface="Times New Roman" panose="02020603050405020304" pitchFamily="18" charset="0"/>
            </a:endParaRPr>
          </a:p>
          <a:p>
            <a:pPr marL="0" marR="39370" indent="0" algn="just">
              <a:spcBef>
                <a:spcPts val="0"/>
              </a:spcBef>
              <a:spcAft>
                <a:spcPts val="75"/>
              </a:spcAft>
              <a:buClr>
                <a:schemeClr val="tx2"/>
              </a:buClr>
            </a:pPr>
            <a:endParaRPr lang="en-US" sz="1400" kern="100" dirty="0">
              <a:solidFill>
                <a:srgbClr val="000000"/>
              </a:solidFill>
              <a:effectLst/>
              <a:latin typeface="Times New Roman" panose="02020603050405020304" pitchFamily="18" charset="0"/>
              <a:ea typeface="Times New Roman" panose="02020603050405020304" pitchFamily="18" charset="0"/>
            </a:endParaRPr>
          </a:p>
          <a:p>
            <a:pPr marL="285750" marR="39370" indent="-285750" algn="just">
              <a:spcBef>
                <a:spcPts val="0"/>
              </a:spcBef>
              <a:spcAft>
                <a:spcPts val="75"/>
              </a:spcAft>
              <a:buClr>
                <a:schemeClr val="tx2"/>
              </a:buClr>
              <a:buFont typeface="Wingdings" panose="05000000000000000000" pitchFamily="2" charset="2"/>
              <a:buChar char="Ø"/>
            </a:pPr>
            <a:r>
              <a:rPr lang="en-US" sz="1400" kern="100" dirty="0">
                <a:solidFill>
                  <a:srgbClr val="000000"/>
                </a:solidFill>
                <a:effectLst/>
                <a:latin typeface="Times New Roman" panose="02020603050405020304" pitchFamily="18" charset="0"/>
                <a:ea typeface="Times New Roman" panose="02020603050405020304" pitchFamily="18" charset="0"/>
              </a:rPr>
              <a:t>Gantt Chart: The Gantt chart provides a visual representation of the project schedule, showing the timeline for each phase and task. </a:t>
            </a:r>
            <a:endParaRPr lang="en-US" sz="1400" kern="100" dirty="0">
              <a:solidFill>
                <a:srgbClr val="000000"/>
              </a:solidFill>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3100" y="294724"/>
            <a:ext cx="7717800" cy="627233"/>
          </a:xfrm>
        </p:spPr>
        <p:txBody>
          <a:bodyPr/>
          <a:lstStyle/>
          <a:p>
            <a:r>
              <a:rPr lang="en-US" b="1" dirty="0">
                <a:latin typeface="Times New Roman" panose="02020603050405020304" pitchFamily="18" charset="0"/>
                <a:cs typeface="Times New Roman" panose="02020603050405020304" pitchFamily="18" charset="0"/>
              </a:rPr>
              <a:t>WORKDOWN STRUCTURE</a:t>
            </a:r>
            <a:endParaRPr lang="en-US" b="1" dirty="0">
              <a:latin typeface="Times New Roman" panose="02020603050405020304" pitchFamily="18" charset="0"/>
              <a:cs typeface="Times New Roman" panose="02020603050405020304" pitchFamily="18" charset="0"/>
            </a:endParaRPr>
          </a:p>
        </p:txBody>
      </p:sp>
      <p:pic>
        <p:nvPicPr>
          <p:cNvPr id="5" name="Picture 4" descr="A diagram of a person's organization chart&#10;&#10;Description automatically generated"/>
          <p:cNvPicPr>
            <a:picLocks noChangeAspect="1"/>
          </p:cNvPicPr>
          <p:nvPr/>
        </p:nvPicPr>
        <p:blipFill>
          <a:blip r:embed="rId1"/>
          <a:stretch>
            <a:fillRect/>
          </a:stretch>
        </p:blipFill>
        <p:spPr>
          <a:xfrm>
            <a:off x="1020198" y="869058"/>
            <a:ext cx="7334683" cy="404771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7" name="Google Shape;347;p33"/>
          <p:cNvSpPr txBox="1">
            <a:spLocks noGrp="1"/>
          </p:cNvSpPr>
          <p:nvPr>
            <p:ph type="title"/>
          </p:nvPr>
        </p:nvSpPr>
        <p:spPr>
          <a:xfrm>
            <a:off x="623046" y="363665"/>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latin typeface="Times New Roman" panose="02020603050405020304" pitchFamily="18" charset="0"/>
                <a:cs typeface="Times New Roman" panose="02020603050405020304" pitchFamily="18" charset="0"/>
              </a:rPr>
              <a:t>PLANNING </a:t>
            </a:r>
            <a:endParaRPr b="1" dirty="0">
              <a:latin typeface="Times New Roman" panose="02020603050405020304" pitchFamily="18" charset="0"/>
              <a:cs typeface="Times New Roman" panose="02020603050405020304" pitchFamily="18" charset="0"/>
            </a:endParaRPr>
          </a:p>
        </p:txBody>
      </p:sp>
      <p:sp>
        <p:nvSpPr>
          <p:cNvPr id="349" name="Google Shape;349;p33"/>
          <p:cNvSpPr txBox="1">
            <a:spLocks noGrp="1"/>
          </p:cNvSpPr>
          <p:nvPr>
            <p:ph type="subTitle" idx="2"/>
          </p:nvPr>
        </p:nvSpPr>
        <p:spPr>
          <a:xfrm>
            <a:off x="6428509" y="1039108"/>
            <a:ext cx="2575211" cy="3740727"/>
          </a:xfrm>
          <a:prstGeom prst="rect">
            <a:avLst/>
          </a:prstGeom>
        </p:spPr>
        <p:txBody>
          <a:bodyPr spcFirstLastPara="1" wrap="square" lIns="91425" tIns="91425" rIns="91425" bIns="91425" anchor="t" anchorCtr="0">
            <a:noAutofit/>
          </a:bodyPr>
          <a:lstStyle/>
          <a:p>
            <a:pPr marL="285750" marR="39370" indent="-285750" algn="just">
              <a:spcBef>
                <a:spcPts val="0"/>
              </a:spcBef>
              <a:spcAft>
                <a:spcPts val="75"/>
              </a:spcAft>
              <a:buClr>
                <a:schemeClr val="tx2"/>
              </a:buClr>
              <a:buFont typeface="Wingdings" panose="05000000000000000000" pitchFamily="2" charset="2"/>
              <a:buChar char="Ø"/>
            </a:pPr>
            <a:r>
              <a:rPr lang="en-US" kern="100" dirty="0">
                <a:solidFill>
                  <a:srgbClr val="000000"/>
                </a:solidFill>
                <a:effectLst/>
                <a:latin typeface="Times New Roman" panose="02020603050405020304" pitchFamily="18" charset="0"/>
                <a:ea typeface="Times New Roman" panose="02020603050405020304" pitchFamily="18" charset="0"/>
              </a:rPr>
              <a:t>Here we</a:t>
            </a:r>
            <a:r>
              <a:rPr lang="en-US" kern="100" dirty="0">
                <a:solidFill>
                  <a:srgbClr val="000000"/>
                </a:solidFill>
                <a:latin typeface="Times New Roman" panose="02020603050405020304" pitchFamily="18" charset="0"/>
                <a:ea typeface="Times New Roman" panose="02020603050405020304" pitchFamily="18" charset="0"/>
              </a:rPr>
              <a:t> </a:t>
            </a:r>
            <a:r>
              <a:rPr lang="en-US" kern="100" dirty="0">
                <a:solidFill>
                  <a:srgbClr val="000000"/>
                </a:solidFill>
                <a:effectLst/>
                <a:latin typeface="Times New Roman" panose="02020603050405020304" pitchFamily="18" charset="0"/>
                <a:ea typeface="Times New Roman" panose="02020603050405020304" pitchFamily="18" charset="0"/>
              </a:rPr>
              <a:t>used MONDAY.COM for project planning, team collaboration and for reports and analytics. </a:t>
            </a:r>
            <a:endParaRPr lang="en-US" kern="100" dirty="0">
              <a:solidFill>
                <a:srgbClr val="000000"/>
              </a:solidFill>
              <a:effectLst/>
              <a:latin typeface="Times New Roman" panose="02020603050405020304" pitchFamily="18" charset="0"/>
              <a:ea typeface="Times New Roman" panose="02020603050405020304" pitchFamily="18" charset="0"/>
            </a:endParaRPr>
          </a:p>
          <a:p>
            <a:pPr marL="0" marR="39370" indent="0" algn="just">
              <a:spcBef>
                <a:spcPts val="0"/>
              </a:spcBef>
              <a:spcAft>
                <a:spcPts val="75"/>
              </a:spcAft>
              <a:buClr>
                <a:schemeClr val="tx2"/>
              </a:buClr>
            </a:pPr>
            <a:endParaRPr lang="en-US" kern="100" dirty="0">
              <a:solidFill>
                <a:srgbClr val="000000"/>
              </a:solidFill>
              <a:effectLst/>
              <a:latin typeface="Times New Roman" panose="02020603050405020304" pitchFamily="18" charset="0"/>
              <a:ea typeface="Times New Roman" panose="02020603050405020304" pitchFamily="18" charset="0"/>
            </a:endParaRPr>
          </a:p>
          <a:p>
            <a:pPr marL="285750" marR="39370" indent="-285750" algn="just">
              <a:spcBef>
                <a:spcPts val="0"/>
              </a:spcBef>
              <a:spcAft>
                <a:spcPts val="75"/>
              </a:spcAft>
              <a:buClr>
                <a:schemeClr val="tx2"/>
              </a:buClr>
              <a:buFont typeface="Wingdings" panose="05000000000000000000" pitchFamily="2" charset="2"/>
              <a:buChar char="Ø"/>
            </a:pPr>
            <a:r>
              <a:rPr lang="en-US" dirty="0">
                <a:solidFill>
                  <a:srgbClr val="1F1F1F"/>
                </a:solidFill>
                <a:effectLst/>
                <a:latin typeface="Times New Roman" panose="02020603050405020304" pitchFamily="18" charset="0"/>
                <a:ea typeface="Times New Roman" panose="02020603050405020304" pitchFamily="18" charset="0"/>
              </a:rPr>
              <a:t>Each column contains cards that represent tasks. Each card contains information about the task, such as task name ,people assigned, status ,estimated completion date, date completed, text , planned effort and effort spent .</a:t>
            </a:r>
            <a:endParaRPr lang="en-US" kern="100" dirty="0">
              <a:solidFill>
                <a:srgbClr val="000000"/>
              </a:solidFill>
              <a:effectLst/>
              <a:latin typeface="Times New Roman" panose="02020603050405020304" pitchFamily="18" charset="0"/>
              <a:ea typeface="Times New Roman" panose="02020603050405020304" pitchFamily="18" charset="0"/>
            </a:endParaRPr>
          </a:p>
          <a:p>
            <a:pPr marL="0" marR="39370" indent="0" algn="just">
              <a:spcBef>
                <a:spcPts val="0"/>
              </a:spcBef>
              <a:spcAft>
                <a:spcPts val="75"/>
              </a:spcAft>
              <a:buClr>
                <a:schemeClr val="tx2"/>
              </a:buClr>
            </a:pPr>
            <a:endParaRPr lang="en-US" sz="1400" kern="100" dirty="0">
              <a:solidFill>
                <a:srgbClr val="000000"/>
              </a:solidFill>
              <a:effectLst/>
              <a:latin typeface="Times New Roman" panose="02020603050405020304" pitchFamily="18" charset="0"/>
              <a:ea typeface="Times New Roman" panose="02020603050405020304" pitchFamily="18" charset="0"/>
            </a:endParaRPr>
          </a:p>
        </p:txBody>
      </p:sp>
      <p:pic>
        <p:nvPicPr>
          <p:cNvPr id="2" name="Picture 1"/>
          <p:cNvPicPr/>
          <p:nvPr/>
        </p:nvPicPr>
        <p:blipFill>
          <a:blip r:embed="rId1"/>
          <a:stretch>
            <a:fillRect/>
          </a:stretch>
        </p:blipFill>
        <p:spPr>
          <a:xfrm>
            <a:off x="140279" y="1606780"/>
            <a:ext cx="6149686" cy="342934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7" name="Google Shape;347;p33"/>
          <p:cNvSpPr txBox="1">
            <a:spLocks noGrp="1"/>
          </p:cNvSpPr>
          <p:nvPr>
            <p:ph type="title"/>
          </p:nvPr>
        </p:nvSpPr>
        <p:spPr>
          <a:xfrm>
            <a:off x="623046" y="363665"/>
            <a:ext cx="77178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b="1" dirty="0">
                <a:latin typeface="Times New Roman" panose="02020603050405020304" pitchFamily="18" charset="0"/>
                <a:cs typeface="Times New Roman" panose="02020603050405020304" pitchFamily="18" charset="0"/>
              </a:rPr>
              <a:t>GANTT CHART </a:t>
            </a:r>
            <a:endParaRPr b="1" dirty="0">
              <a:latin typeface="Times New Roman" panose="02020603050405020304" pitchFamily="18" charset="0"/>
              <a:cs typeface="Times New Roman" panose="02020603050405020304" pitchFamily="18" charset="0"/>
            </a:endParaRPr>
          </a:p>
        </p:txBody>
      </p:sp>
      <p:pic>
        <p:nvPicPr>
          <p:cNvPr id="2" name="Picture 1"/>
          <p:cNvPicPr/>
          <p:nvPr/>
        </p:nvPicPr>
        <p:blipFill>
          <a:blip r:embed="rId1"/>
          <a:stretch>
            <a:fillRect/>
          </a:stretch>
        </p:blipFill>
        <p:spPr>
          <a:xfrm>
            <a:off x="852054" y="1170709"/>
            <a:ext cx="7488792" cy="3519055"/>
          </a:xfrm>
          <a:prstGeom prst="rect">
            <a:avLst/>
          </a:prstGeom>
        </p:spPr>
      </p:pic>
    </p:spTree>
  </p:cSld>
  <p:clrMapOvr>
    <a:masterClrMapping/>
  </p:clrMapOvr>
</p:sld>
</file>

<file path=ppt/theme/theme1.xml><?xml version="1.0" encoding="utf-8"?>
<a:theme xmlns:a="http://schemas.openxmlformats.org/drawingml/2006/main" name="Grocery Store Business Plan by Slidesgo">
  <a:themeElements>
    <a:clrScheme name="Simple Light">
      <a:dk1>
        <a:srgbClr val="191919"/>
      </a:dk1>
      <a:lt1>
        <a:srgbClr val="FFFFFF"/>
      </a:lt1>
      <a:dk2>
        <a:srgbClr val="FDFFF1"/>
      </a:dk2>
      <a:lt2>
        <a:srgbClr val="656B30"/>
      </a:lt2>
      <a:accent1>
        <a:srgbClr val="F66262"/>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7739</Words>
  <Application>WPS Presentation</Application>
  <PresentationFormat>On-screen Show (16:9)</PresentationFormat>
  <Paragraphs>278</Paragraphs>
  <Slides>31</Slides>
  <Notes>21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31</vt:i4>
      </vt:variant>
    </vt:vector>
  </HeadingPairs>
  <TitlesOfParts>
    <vt:vector size="42" baseType="lpstr">
      <vt:lpstr>Arial</vt:lpstr>
      <vt:lpstr>SimSun</vt:lpstr>
      <vt:lpstr>Wingdings</vt:lpstr>
      <vt:lpstr>Arial</vt:lpstr>
      <vt:lpstr>Big Shoulders Text ExtraBold</vt:lpstr>
      <vt:lpstr>Montserrat Medium</vt:lpstr>
      <vt:lpstr>Times New Roman</vt:lpstr>
      <vt:lpstr>Microsoft YaHei</vt:lpstr>
      <vt:lpstr>Arial Unicode MS</vt:lpstr>
      <vt:lpstr>Segoe Print</vt:lpstr>
      <vt:lpstr>Grocery Store Business Plan by Slidesgo</vt:lpstr>
      <vt:lpstr>ONLINE GROCERY STORE </vt:lpstr>
      <vt:lpstr>Table of Contents</vt:lpstr>
      <vt:lpstr>Project Description </vt:lpstr>
      <vt:lpstr>REQUIREMENTS</vt:lpstr>
      <vt:lpstr> 2. PLANNING </vt:lpstr>
      <vt:lpstr>ESTIMATION METHODS </vt:lpstr>
      <vt:lpstr>WORKDOWN STRUCTURE</vt:lpstr>
      <vt:lpstr>PLANNING </vt:lpstr>
      <vt:lpstr>GANTT CHART </vt:lpstr>
      <vt:lpstr>BURNDOWN CHART  </vt:lpstr>
      <vt:lpstr>RISK IDENTIFICATION AND ASSESMENT</vt:lpstr>
      <vt:lpstr>   3.DESIGN</vt:lpstr>
      <vt:lpstr>UML DIAGRAM </vt:lpstr>
      <vt:lpstr>  4.IMPLEMENTATION   </vt:lpstr>
      <vt:lpstr>PowerPoint 演示文稿</vt:lpstr>
      <vt:lpstr>USER INTERFACE</vt:lpstr>
      <vt:lpstr>USER INTERFACE</vt:lpstr>
      <vt:lpstr>USER INTERFACE</vt:lpstr>
      <vt:lpstr>USER INTERFACE</vt:lpstr>
      <vt:lpstr>   5. TESTING</vt:lpstr>
      <vt:lpstr>MANUAL TESTING </vt:lpstr>
      <vt:lpstr>MANUAL TESTING </vt:lpstr>
      <vt:lpstr>TEST CASES </vt:lpstr>
      <vt:lpstr>PowerPoint 演示文稿</vt:lpstr>
      <vt:lpstr>AUTOMATION TESTING </vt:lpstr>
      <vt:lpstr>  5.MAINTANENCE</vt:lpstr>
      <vt:lpstr>MAINTENANCE </vt:lpstr>
      <vt:lpstr>Services </vt:lpstr>
      <vt:lpstr>Future Scope</vt:lpstr>
      <vt:lpstr>References</vt:lpstr>
      <vt:lpstr>THANK 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GROCERY STORE</dc:title>
  <dc:creator>Lalitha Naga Sai</dc:creator>
  <cp:lastModifiedBy>aganpeter</cp:lastModifiedBy>
  <cp:revision>11</cp:revision>
  <dcterms:created xsi:type="dcterms:W3CDTF">2024-05-02T04:39:04Z</dcterms:created>
  <dcterms:modified xsi:type="dcterms:W3CDTF">2024-05-02T04:39:52Z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A9272DF569EF432C9BB0B71D33B6896D_12</vt:lpwstr>
  </property>
  <property fmtid="{D5CDD505-2E9C-101B-9397-08002B2CF9AE}" pid="3" name="KSOProductBuildVer">
    <vt:lpwstr>1033-12.2.0.13489</vt:lpwstr>
  </property>
</Properties>
</file>