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iQKak0Xme6YGFO1xIvcDrLoS7I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2700000">
            <a:off x="82782" y="-1386168"/>
            <a:ext cx="2424873" cy="3611191"/>
          </a:xfrm>
          <a:custGeom>
            <a:rect b="b" l="l" r="r" t="t"/>
            <a:pathLst>
              <a:path extrusionOk="0" h="3611191" w="2424873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 rot="2700000">
            <a:off x="1571000" y="-338582"/>
            <a:ext cx="1635955" cy="1635955"/>
          </a:xfrm>
          <a:custGeom>
            <a:rect b="b" l="l" r="r" t="t"/>
            <a:pathLst>
              <a:path extrusionOk="0" h="1635955" w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 rot="2700000">
            <a:off x="9627985" y="-6588"/>
            <a:ext cx="4059393" cy="2548110"/>
          </a:xfrm>
          <a:custGeom>
            <a:rect b="b" l="l" r="r" t="t"/>
            <a:pathLst>
              <a:path extrusionOk="0" h="2548110" w="4059393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 rot="2700000">
            <a:off x="-29557" y="5198743"/>
            <a:ext cx="2444907" cy="2366116"/>
          </a:xfrm>
          <a:custGeom>
            <a:rect b="b" l="l" r="r" t="t"/>
            <a:pathLst>
              <a:path extrusionOk="0" h="2132734" w="2203753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 rot="2700000">
            <a:off x="3401311" y="734311"/>
            <a:ext cx="5389379" cy="5389379"/>
          </a:xfrm>
          <a:custGeom>
            <a:rect b="b" l="l" r="r" t="t"/>
            <a:pathLst>
              <a:path extrusionOk="0" h="5389379" w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 rot="2700000">
            <a:off x="2700283" y="33283"/>
            <a:ext cx="6791435" cy="6791435"/>
          </a:xfrm>
          <a:custGeom>
            <a:rect b="b" l="l" r="r" t="t"/>
            <a:pathLst>
              <a:path extrusionOk="0" h="6791435" w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518279" y="3368309"/>
            <a:ext cx="3312734" cy="1141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ct val="100000"/>
              <a:buNone/>
            </a:pPr>
            <a:r>
              <a:rPr b="1" lang="en-US" sz="11200">
                <a:solidFill>
                  <a:srgbClr val="080808"/>
                </a:solidFill>
              </a:rPr>
              <a:t>Presented by</a:t>
            </a:r>
            <a:r>
              <a:rPr lang="en-US" sz="11200">
                <a:solidFill>
                  <a:srgbClr val="080808"/>
                </a:solidFill>
              </a:rPr>
              <a:t>:                                                              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0808"/>
              </a:buClr>
              <a:buSzPct val="100000"/>
              <a:buNone/>
            </a:pPr>
            <a:r>
              <a:rPr lang="en-US" sz="4800">
                <a:solidFill>
                  <a:srgbClr val="080808"/>
                </a:solidFill>
              </a:rPr>
              <a:t>Lalitha oleti                                  – 46280169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0808"/>
              </a:buClr>
              <a:buSzPct val="100000"/>
              <a:buNone/>
            </a:pPr>
            <a:r>
              <a:rPr lang="en-US" sz="4800">
                <a:solidFill>
                  <a:srgbClr val="080808"/>
                </a:solidFill>
              </a:rPr>
              <a:t>Janavi Padala                                – 46281058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0808"/>
              </a:buClr>
              <a:buSzPct val="100000"/>
              <a:buNone/>
            </a:pPr>
            <a:r>
              <a:rPr lang="en-US" sz="4800">
                <a:solidFill>
                  <a:srgbClr val="080808"/>
                </a:solidFill>
              </a:rPr>
              <a:t>Singupuram Venkata Sai Sirisha – 46282019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0808"/>
              </a:buClr>
              <a:buSzPct val="100000"/>
              <a:buNone/>
            </a:pPr>
            <a:r>
              <a:rPr lang="en-US" sz="4800">
                <a:solidFill>
                  <a:srgbClr val="080808"/>
                </a:solidFill>
              </a:rPr>
              <a:t>Sai Usha Marni                            -  46281059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0808"/>
              </a:buClr>
              <a:buSzPct val="100000"/>
              <a:buNone/>
            </a:pPr>
            <a:r>
              <a:rPr lang="en-US" sz="4800">
                <a:solidFill>
                  <a:srgbClr val="080808"/>
                </a:solidFill>
              </a:rPr>
              <a:t>Sharanya Karedla                          - 46281060                                                                                                                                                                                                                       		                                                                                                                                     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0808"/>
              </a:buClr>
              <a:buSzPct val="100000"/>
              <a:buNone/>
            </a:pPr>
            <a:r>
              <a:rPr lang="en-US" sz="2000">
                <a:solidFill>
                  <a:srgbClr val="080808"/>
                </a:solidFill>
              </a:rPr>
              <a:t>                </a:t>
            </a:r>
            <a:endParaRPr sz="2000">
              <a:solidFill>
                <a:srgbClr val="080808"/>
              </a:solidFill>
            </a:endParaRPr>
          </a:p>
        </p:txBody>
      </p:sp>
      <p:sp>
        <p:nvSpPr>
          <p:cNvPr id="98" name="Google Shape;98;p1"/>
          <p:cNvSpPr txBox="1"/>
          <p:nvPr>
            <p:ph type="ctrTitle"/>
          </p:nvPr>
        </p:nvSpPr>
        <p:spPr>
          <a:xfrm>
            <a:off x="2911997" y="257784"/>
            <a:ext cx="5782716" cy="2150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ct val="100000"/>
              <a:buFont typeface="Calibri"/>
              <a:buNone/>
            </a:pPr>
            <a:br>
              <a:rPr lang="en-US" sz="4400">
                <a:solidFill>
                  <a:srgbClr val="080808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400">
                <a:solidFill>
                  <a:srgbClr val="080808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400">
                <a:solidFill>
                  <a:srgbClr val="080808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400">
                <a:solidFill>
                  <a:srgbClr val="08080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>
                <a:solidFill>
                  <a:srgbClr val="080808"/>
                </a:solidFill>
                <a:latin typeface="Calibri"/>
                <a:ea typeface="Calibri"/>
                <a:cs typeface="Calibri"/>
                <a:sym typeface="Calibri"/>
              </a:rPr>
              <a:t>Stream Editor Software</a:t>
            </a:r>
            <a:br>
              <a:rPr lang="en-US" sz="4400">
                <a:solidFill>
                  <a:srgbClr val="080808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400">
                <a:solidFill>
                  <a:srgbClr val="080808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400">
                <a:solidFill>
                  <a:srgbClr val="080808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400">
                <a:solidFill>
                  <a:srgbClr val="080808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400">
                <a:solidFill>
                  <a:srgbClr val="08080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>
                <a:solidFill>
                  <a:srgbClr val="080808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US" sz="3100">
                <a:solidFill>
                  <a:srgbClr val="080808"/>
                </a:solidFill>
                <a:latin typeface="Calibri"/>
                <a:ea typeface="Calibri"/>
                <a:cs typeface="Calibri"/>
                <a:sym typeface="Calibri"/>
              </a:rPr>
              <a:t>Under Guidance of :        Debashree</a:t>
            </a:r>
            <a:endParaRPr sz="3100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 rot="2700000">
            <a:off x="9629823" y="5457591"/>
            <a:ext cx="2231794" cy="2568811"/>
          </a:xfrm>
          <a:custGeom>
            <a:rect b="b" l="l" r="r" t="t"/>
            <a:pathLst>
              <a:path extrusionOk="0" h="3384061" w="2940086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0"/>
          <p:cNvSpPr/>
          <p:nvPr/>
        </p:nvSpPr>
        <p:spPr>
          <a:xfrm flipH="1" rot="-2700000">
            <a:off x="7933928" y="1372793"/>
            <a:ext cx="6135300" cy="5537781"/>
          </a:xfrm>
          <a:custGeom>
            <a:rect b="b" l="l" r="r" t="t"/>
            <a:pathLst>
              <a:path extrusionOk="0" h="5537781" w="6135300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4783853" y="5272381"/>
            <a:ext cx="3171238" cy="1585619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0"/>
          <p:cNvSpPr/>
          <p:nvPr/>
        </p:nvSpPr>
        <p:spPr>
          <a:xfrm rot="2700000">
            <a:off x="6940246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0"/>
          <p:cNvSpPr/>
          <p:nvPr/>
        </p:nvSpPr>
        <p:spPr>
          <a:xfrm rot="2700000">
            <a:off x="6501609" y="1304278"/>
            <a:ext cx="4249446" cy="4249444"/>
          </a:xfrm>
          <a:prstGeom prst="frame">
            <a:avLst>
              <a:gd fmla="val 1195" name="adj1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6817190" y="2721789"/>
            <a:ext cx="3618284" cy="13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80808"/>
                </a:solidFill>
                <a:latin typeface="Calibri"/>
                <a:ea typeface="Calibri"/>
                <a:cs typeface="Calibri"/>
                <a:sym typeface="Calibri"/>
              </a:rPr>
              <a:t>Non existing word to be searched</a:t>
            </a:r>
            <a:endParaRPr/>
          </a:p>
        </p:txBody>
      </p:sp>
      <p:sp>
        <p:nvSpPr>
          <p:cNvPr id="196" name="Google Shape;196;p10"/>
          <p:cNvSpPr/>
          <p:nvPr/>
        </p:nvSpPr>
        <p:spPr>
          <a:xfrm flipH="1" rot="-2700000">
            <a:off x="-914977" y="292975"/>
            <a:ext cx="5056735" cy="9206602"/>
          </a:xfrm>
          <a:custGeom>
            <a:rect b="b" l="l" r="r" t="t"/>
            <a:pathLst>
              <a:path extrusionOk="0" h="9200989" w="5053652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&#10;&#10;Description automatically generated" id="197" name="Google Shape;19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45" y="528320"/>
            <a:ext cx="6009624" cy="476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/>
          <p:nvPr/>
        </p:nvSpPr>
        <p:spPr>
          <a:xfrm>
            <a:off x="0" y="-1"/>
            <a:ext cx="12188952" cy="68533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1"/>
          <p:cNvSpPr/>
          <p:nvPr/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4" name="Google Shape;204;p11"/>
          <p:cNvGrpSpPr/>
          <p:nvPr/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</p:grpSpPr>
        <p:sp>
          <p:nvSpPr>
            <p:cNvPr id="205" name="Google Shape;205;p11"/>
            <p:cNvSpPr/>
            <p:nvPr/>
          </p:nvSpPr>
          <p:spPr>
            <a:xfrm>
              <a:off x="6096001" y="52996"/>
              <a:ext cx="6093361" cy="6805003"/>
            </a:xfrm>
            <a:custGeom>
              <a:rect b="b" l="l" r="r" t="t"/>
              <a:pathLst>
                <a:path extrusionOk="0" h="6578438" w="5890489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6095999" y="52997"/>
              <a:ext cx="6093363" cy="6805004"/>
            </a:xfrm>
            <a:custGeom>
              <a:rect b="b" l="l" r="r" t="t"/>
              <a:pathLst>
                <a:path extrusionOk="0" h="6578439" w="5890491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6096000" y="52997"/>
              <a:ext cx="6093362" cy="6805004"/>
            </a:xfrm>
            <a:custGeom>
              <a:rect b="b" l="l" r="r" t="t"/>
              <a:pathLst>
                <a:path extrusionOk="0" h="6578439" w="5890490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" name="Google Shape;208;p11"/>
          <p:cNvSpPr txBox="1"/>
          <p:nvPr/>
        </p:nvSpPr>
        <p:spPr>
          <a:xfrm>
            <a:off x="804672" y="3121701"/>
            <a:ext cx="3658053" cy="1786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i="0" lang="en-US" sz="280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nter word to be replaced with searched word</a:t>
            </a:r>
            <a:r>
              <a:rPr b="1"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descr="Text&#10;&#10;Description automatically generated" id="209" name="Google Shape;20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0689" y="1030015"/>
            <a:ext cx="6306207" cy="4918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2"/>
          <p:cNvSpPr/>
          <p:nvPr/>
        </p:nvSpPr>
        <p:spPr>
          <a:xfrm rot="2700000">
            <a:off x="1128268" y="1327668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2"/>
          <p:cNvSpPr/>
          <p:nvPr/>
        </p:nvSpPr>
        <p:spPr>
          <a:xfrm rot="2700000">
            <a:off x="563919" y="753376"/>
            <a:ext cx="5353835" cy="5353835"/>
          </a:xfrm>
          <a:custGeom>
            <a:rect b="b" l="l" r="r" t="t"/>
            <a:pathLst>
              <a:path extrusionOk="0" h="5353835" w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2"/>
          <p:cNvSpPr txBox="1"/>
          <p:nvPr/>
        </p:nvSpPr>
        <p:spPr>
          <a:xfrm>
            <a:off x="1116701" y="2452526"/>
            <a:ext cx="4248318" cy="19529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80808"/>
                </a:solidFill>
                <a:latin typeface="Calibri"/>
                <a:ea typeface="Calibri"/>
                <a:cs typeface="Calibri"/>
                <a:sym typeface="Calibri"/>
              </a:rPr>
              <a:t>Pattern_specs file should support mentioning whether the search/replace is case sensitive or insensitive.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2"/>
          <p:cNvSpPr/>
          <p:nvPr/>
        </p:nvSpPr>
        <p:spPr>
          <a:xfrm>
            <a:off x="5021661" y="-1"/>
            <a:ext cx="7170340" cy="5062213"/>
          </a:xfrm>
          <a:custGeom>
            <a:rect b="b" l="l" r="r" t="t"/>
            <a:pathLst>
              <a:path extrusionOk="0" h="5062213" w="7170340">
                <a:moveTo>
                  <a:pt x="7170340" y="0"/>
                </a:moveTo>
                <a:lnTo>
                  <a:pt x="7170340" y="2954084"/>
                </a:lnTo>
                <a:lnTo>
                  <a:pt x="5062211" y="5062213"/>
                </a:ln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&#10;&#10;Description automatically generated" id="219" name="Google Shape;2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394525"/>
            <a:ext cx="5784772" cy="425340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2"/>
          <p:cNvSpPr/>
          <p:nvPr/>
        </p:nvSpPr>
        <p:spPr>
          <a:xfrm rot="2700000">
            <a:off x="10209280" y="4010957"/>
            <a:ext cx="870888" cy="87088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2"/>
          <p:cNvSpPr/>
          <p:nvPr/>
        </p:nvSpPr>
        <p:spPr>
          <a:xfrm rot="2700000">
            <a:off x="6801243" y="5848285"/>
            <a:ext cx="714978" cy="71497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2"/>
          <p:cNvSpPr/>
          <p:nvPr/>
        </p:nvSpPr>
        <p:spPr>
          <a:xfrm>
            <a:off x="5032383" y="5474491"/>
            <a:ext cx="2767017" cy="1383509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2"/>
          <p:cNvSpPr/>
          <p:nvPr/>
        </p:nvSpPr>
        <p:spPr>
          <a:xfrm rot="2700000">
            <a:off x="8574659" y="5394406"/>
            <a:ext cx="856138" cy="85613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2"/>
          <p:cNvSpPr/>
          <p:nvPr/>
        </p:nvSpPr>
        <p:spPr>
          <a:xfrm rot="2700000">
            <a:off x="8496085" y="5398229"/>
            <a:ext cx="381459" cy="381459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3"/>
          <p:cNvSpPr/>
          <p:nvPr/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3"/>
          <p:cNvSpPr txBox="1"/>
          <p:nvPr/>
        </p:nvSpPr>
        <p:spPr>
          <a:xfrm>
            <a:off x="7066722" y="1127419"/>
            <a:ext cx="4664067" cy="2683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Print existing word to be replaced with numbers.</a:t>
            </a: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grpSp>
        <p:nvGrpSpPr>
          <p:cNvPr id="232" name="Google Shape;232;p13"/>
          <p:cNvGrpSpPr/>
          <p:nvPr/>
        </p:nvGrpSpPr>
        <p:grpSpPr>
          <a:xfrm flipH="1" rot="-5400000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233" name="Google Shape;233;p13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Text&#10;&#10;Description automatically generated" id="237" name="Google Shape;23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672" y="1127419"/>
            <a:ext cx="6137549" cy="46031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" name="Google Shape;238;p13"/>
          <p:cNvGrpSpPr/>
          <p:nvPr/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239" name="Google Shape;239;p13"/>
            <p:cNvSpPr/>
            <p:nvPr/>
          </p:nvSpPr>
          <p:spPr>
            <a:xfrm>
              <a:off x="305" y="1"/>
              <a:ext cx="3815424" cy="2653659"/>
            </a:xfrm>
            <a:custGeom>
              <a:rect b="b" l="l" r="r" t="t"/>
              <a:pathLst>
                <a:path extrusionOk="0" h="2653659" w="3815424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305" y="-1"/>
              <a:ext cx="3815424" cy="2653660"/>
            </a:xfrm>
            <a:custGeom>
              <a:rect b="b" l="l" r="r" t="t"/>
              <a:pathLst>
                <a:path extrusionOk="0" h="2653660" w="3815424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-305" y="1"/>
              <a:ext cx="3815986" cy="2675935"/>
            </a:xfrm>
            <a:custGeom>
              <a:rect b="b" l="l" r="r" t="t"/>
              <a:pathLst>
                <a:path extrusionOk="0" h="2675935" w="3815986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305" y="-1"/>
              <a:ext cx="3832270" cy="2876136"/>
            </a:xfrm>
            <a:custGeom>
              <a:rect b="b" l="l" r="r" t="t"/>
              <a:pathLst>
                <a:path extrusionOk="0" h="2876136" w="383227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4"/>
          <p:cNvSpPr/>
          <p:nvPr/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4"/>
          <p:cNvSpPr txBox="1"/>
          <p:nvPr/>
        </p:nvSpPr>
        <p:spPr>
          <a:xfrm>
            <a:off x="7746894" y="1257474"/>
            <a:ext cx="3404937" cy="2683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Number replaced with word</a:t>
            </a:r>
            <a:endParaRPr/>
          </a:p>
        </p:txBody>
      </p:sp>
      <p:grpSp>
        <p:nvGrpSpPr>
          <p:cNvPr id="250" name="Google Shape;250;p14"/>
          <p:cNvGrpSpPr/>
          <p:nvPr/>
        </p:nvGrpSpPr>
        <p:grpSpPr>
          <a:xfrm flipH="1" rot="-5400000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251" name="Google Shape;251;p14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Text&#10;&#10;Description automatically generated" id="255" name="Google Shape;25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672" y="1127419"/>
            <a:ext cx="6137549" cy="46031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" name="Google Shape;256;p14"/>
          <p:cNvGrpSpPr/>
          <p:nvPr/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257" name="Google Shape;257;p14"/>
            <p:cNvSpPr/>
            <p:nvPr/>
          </p:nvSpPr>
          <p:spPr>
            <a:xfrm>
              <a:off x="305" y="1"/>
              <a:ext cx="3815424" cy="2653659"/>
            </a:xfrm>
            <a:custGeom>
              <a:rect b="b" l="l" r="r" t="t"/>
              <a:pathLst>
                <a:path extrusionOk="0" h="2653659" w="3815424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305" y="-1"/>
              <a:ext cx="3815424" cy="2653660"/>
            </a:xfrm>
            <a:custGeom>
              <a:rect b="b" l="l" r="r" t="t"/>
              <a:pathLst>
                <a:path extrusionOk="0" h="2653660" w="3815424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-305" y="1"/>
              <a:ext cx="3815986" cy="2675935"/>
            </a:xfrm>
            <a:custGeom>
              <a:rect b="b" l="l" r="r" t="t"/>
              <a:pathLst>
                <a:path extrusionOk="0" h="2675935" w="3815986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305" y="-1"/>
              <a:ext cx="3832270" cy="2876136"/>
            </a:xfrm>
            <a:custGeom>
              <a:rect b="b" l="l" r="r" t="t"/>
              <a:pathLst>
                <a:path extrusionOk="0" h="2876136" w="383227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"/>
          <p:cNvSpPr/>
          <p:nvPr/>
        </p:nvSpPr>
        <p:spPr>
          <a:xfrm>
            <a:off x="0" y="-1"/>
            <a:ext cx="12188952" cy="68533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5"/>
          <p:cNvSpPr/>
          <p:nvPr/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7" name="Google Shape;267;p15"/>
          <p:cNvGrpSpPr/>
          <p:nvPr/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</p:grpSpPr>
        <p:sp>
          <p:nvSpPr>
            <p:cNvPr id="268" name="Google Shape;268;p15"/>
            <p:cNvSpPr/>
            <p:nvPr/>
          </p:nvSpPr>
          <p:spPr>
            <a:xfrm>
              <a:off x="6096001" y="52996"/>
              <a:ext cx="6093361" cy="6805003"/>
            </a:xfrm>
            <a:custGeom>
              <a:rect b="b" l="l" r="r" t="t"/>
              <a:pathLst>
                <a:path extrusionOk="0" h="6578438" w="5890489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6095999" y="52997"/>
              <a:ext cx="6093363" cy="6805004"/>
            </a:xfrm>
            <a:custGeom>
              <a:rect b="b" l="l" r="r" t="t"/>
              <a:pathLst>
                <a:path extrusionOk="0" h="6578439" w="5890491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6096000" y="52997"/>
              <a:ext cx="6093362" cy="6805004"/>
            </a:xfrm>
            <a:custGeom>
              <a:rect b="b" l="l" r="r" t="t"/>
              <a:pathLst>
                <a:path extrusionOk="0" h="6578439" w="5890490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1" name="Google Shape;271;p15"/>
          <p:cNvSpPr txBox="1"/>
          <p:nvPr/>
        </p:nvSpPr>
        <p:spPr>
          <a:xfrm>
            <a:off x="804672" y="3121701"/>
            <a:ext cx="3658053" cy="1786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Output File: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&#10;&#10;Description automatically generated" id="272" name="Google Shape;2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9341" y="1539168"/>
            <a:ext cx="50292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6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gradFill>
            <a:gsLst>
              <a:gs pos="0">
                <a:srgbClr val="70AD47">
                  <a:alpha val="20000"/>
                </a:srgbClr>
              </a:gs>
              <a:gs pos="16000">
                <a:srgbClr val="70AD47">
                  <a:alpha val="20000"/>
                </a:srgbClr>
              </a:gs>
              <a:gs pos="85000">
                <a:srgbClr val="4472C4">
                  <a:alpha val="40000"/>
                </a:srgbClr>
              </a:gs>
              <a:gs pos="100000">
                <a:srgbClr val="4472C4">
                  <a:alpha val="40000"/>
                </a:srgbClr>
              </a:gs>
            </a:gsLst>
            <a:lin ang="12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9" name="Google Shape;279;p16"/>
          <p:cNvGrpSpPr/>
          <p:nvPr/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80" name="Google Shape;280;p16"/>
            <p:cNvSpPr/>
            <p:nvPr/>
          </p:nvSpPr>
          <p:spPr>
            <a:xfrm>
              <a:off x="1560551" y="3985"/>
              <a:ext cx="9313016" cy="6858000"/>
            </a:xfrm>
            <a:custGeom>
              <a:rect b="b" l="l" r="r" t="t"/>
              <a:pathLst>
                <a:path extrusionOk="0" h="6858000" w="9313016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1659468" y="3985"/>
              <a:ext cx="9065550" cy="6858000"/>
            </a:xfrm>
            <a:custGeom>
              <a:rect b="b" l="l" r="r" t="t"/>
              <a:pathLst>
                <a:path extrusionOk="0" h="6858000" w="906555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1648217" y="3985"/>
              <a:ext cx="9088051" cy="6858000"/>
            </a:xfrm>
            <a:custGeom>
              <a:rect b="b" l="l" r="r" t="t"/>
              <a:pathLst>
                <a:path extrusionOk="0" h="6858000" w="9088051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1629061" y="3985"/>
              <a:ext cx="9107210" cy="6858000"/>
            </a:xfrm>
            <a:custGeom>
              <a:rect b="b" l="l" r="r" t="t"/>
              <a:pathLst>
                <a:path extrusionOk="0" h="6858000" w="910721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1303402" y="3985"/>
              <a:ext cx="9767847" cy="6858000"/>
            </a:xfrm>
            <a:custGeom>
              <a:rect b="b" l="l" r="r" t="t"/>
              <a:pathLst>
                <a:path extrusionOk="0" h="6858000" w="9767847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lt1">
                <a:alpha val="5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1318434" y="3985"/>
              <a:ext cx="9747620" cy="6858000"/>
            </a:xfrm>
            <a:custGeom>
              <a:rect b="b" l="l" r="r" t="t"/>
              <a:pathLst>
                <a:path extrusionOk="0" h="6858000" w="974762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1308320" y="3985"/>
              <a:ext cx="9767847" cy="6858000"/>
            </a:xfrm>
            <a:custGeom>
              <a:rect b="b" l="l" r="r" t="t"/>
              <a:pathLst>
                <a:path extrusionOk="0" h="6858000" w="9767847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7" name="Google Shape;287;p16"/>
          <p:cNvSpPr txBox="1"/>
          <p:nvPr/>
        </p:nvSpPr>
        <p:spPr>
          <a:xfrm>
            <a:off x="3215729" y="1764407"/>
            <a:ext cx="5760846" cy="2310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1733550" y="929759"/>
            <a:ext cx="609600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id : Group-8</a:t>
            </a:r>
            <a:endParaRPr/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Tested by : Group-8</a:t>
            </a:r>
            <a:endParaRPr/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Platform/browser : ubuntu</a:t>
            </a:r>
            <a:endParaRPr/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of testing : Manual testing</a:t>
            </a:r>
            <a:endParaRPr/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1136428" y="627564"/>
            <a:ext cx="747417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AND CONTRIBUTION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591512" y="1953127"/>
            <a:ext cx="6467867" cy="3450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:-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Ubuntu Linux as platform.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language.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 is use for compilation.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Valgrind to find memory leaks.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Splint is used for static analysis.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GCC is an optimizing compiler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Lalitha Oleti                                          -edit design doc+coding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Janavi Padala                                       - Design docum+coding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Sai Usha Marni                                     -  UT_IT Plan + Coding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Sharanya Karedla                                 - UT_IT Plan + Coding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Singupuram Venkata Sai Sirisha       - PPT+ Coding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ears"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 editor software:</a:t>
            </a:r>
            <a:endParaRPr/>
          </a:p>
          <a:p>
            <a:pPr indent="1270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SED is a text stream editor used on Unix systems to edit files quickly and efficiently. </a:t>
            </a:r>
            <a:endParaRPr/>
          </a:p>
          <a:p>
            <a:pPr indent="-101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tool searches through, replaces, adds, and deletes lines in a text file without opening the file in a text editor.</a:t>
            </a:r>
            <a:endParaRPr/>
          </a:p>
          <a:p>
            <a:pPr indent="-101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miniproject is also work like a SED.It takes  input files as input and manipulated by the user.</a:t>
            </a:r>
            <a:endParaRPr/>
          </a:p>
          <a:p>
            <a:pPr indent="1270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Makefile:</a:t>
            </a:r>
            <a:endParaRPr/>
          </a:p>
          <a:p>
            <a:pPr indent="12065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is typically used to build executable programs and libraries from source code.</a:t>
            </a:r>
            <a:endParaRPr/>
          </a:p>
          <a:p>
            <a:pPr indent="-10795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Make is applicable to any process that involves executing arbitrary commands to transform a source file to a target result.</a:t>
            </a:r>
            <a:endParaRPr/>
          </a:p>
          <a:p>
            <a:pPr indent="-10795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makes codes more concise and clear to read and debug. </a:t>
            </a:r>
            <a:endParaRPr/>
          </a:p>
          <a:p>
            <a:pPr indent="-10795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need to compile entire program every time whenever you make a change to a functionality or a class. </a:t>
            </a:r>
            <a:endParaRPr/>
          </a:p>
          <a:p>
            <a:pPr indent="12065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 will automatically compile only those files where change has occurred.</a:t>
            </a:r>
            <a:endParaRPr/>
          </a:p>
          <a:p>
            <a:pPr indent="-10795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/>
        </p:nvSpPr>
        <p:spPr>
          <a:xfrm>
            <a:off x="1076324" y="815459"/>
            <a:ext cx="10315575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 Description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 Accepts input file and pattern_specs file.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  shall search replace all “search” strings with corresponding “replace” strings (reading the pairs from pattern_specs file).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Pattern_specs file should support mentioning whether the search/replace is case sensitive or insensitive.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 shall load the file contents into memory , and then do all processing in memory. Final result in written to output file at once.</a:t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7"/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Pattern _spec.c file :</a:t>
            </a:r>
            <a:endParaRPr/>
          </a:p>
          <a:p>
            <a:pPr indent="1270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the path source file.</a:t>
            </a:r>
            <a:endParaRPr/>
          </a:p>
          <a:p>
            <a:pPr indent="-101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grpSp>
        <p:nvGrpSpPr>
          <p:cNvPr id="146" name="Google Shape;146;p7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7" name="Google Shape;147;p7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Text&#10;&#10;Description automatically generated" id="149" name="Google Shape;14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3998" y="1782981"/>
            <a:ext cx="5815856" cy="43618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7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51" name="Google Shape;151;p7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7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6248400" y="3581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6400800" y="3733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6400800" y="3733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6553200" y="38862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6705600" y="4038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6858000" y="4191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643468" y="1802031"/>
            <a:ext cx="4970877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empty file</a:t>
            </a:r>
            <a:endParaRPr/>
          </a:p>
          <a:p>
            <a:pPr indent="-508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8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8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" name="Google Shape;169;p8"/>
          <p:cNvGrpSpPr/>
          <p:nvPr/>
        </p:nvGrpSpPr>
        <p:grpSpPr>
          <a:xfrm>
            <a:off x="11094719" y="0"/>
            <a:ext cx="1097281" cy="1097280"/>
            <a:chOff x="11094719" y="0"/>
            <a:chExt cx="1097281" cy="1097280"/>
          </a:xfrm>
        </p:grpSpPr>
        <p:sp>
          <p:nvSpPr>
            <p:cNvPr id="170" name="Google Shape;170;p8"/>
            <p:cNvSpPr/>
            <p:nvPr/>
          </p:nvSpPr>
          <p:spPr>
            <a:xfrm rot="-5400000">
              <a:off x="11094720" y="0"/>
              <a:ext cx="1097280" cy="1097280"/>
            </a:xfrm>
            <a:prstGeom prst="triangle">
              <a:avLst>
                <a:gd fmla="val 10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Text&#10;&#10;Description automatically generated" id="172" name="Google Shape;1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4771" y="897977"/>
            <a:ext cx="7169948" cy="4712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9"/>
          <p:cNvSpPr txBox="1"/>
          <p:nvPr/>
        </p:nvSpPr>
        <p:spPr>
          <a:xfrm>
            <a:off x="160141" y="1577515"/>
            <a:ext cx="4008384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 a existing word to be searched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grpSp>
        <p:nvGrpSpPr>
          <p:cNvPr id="179" name="Google Shape;179;p9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80" name="Google Shape;180;p9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9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Text&#10;&#10;Description automatically generated" id="182" name="Google Shape;18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8665" y="967654"/>
            <a:ext cx="5815856" cy="43618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Google Shape;183;p9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4" name="Google Shape;184;p9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9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2022-11-23T12:43:50Z</dcterms:created>
  <dc:creator>Singupuram, Sirisha Venkata Sai</dc:creator>
</cp:coreProperties>
</file>