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9609-B520-F6EE-5CE0-CA542B300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B16FB-5166-896B-8B8F-341696821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337E6-0FB0-41E3-A23C-E8B76B01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9B41-345B-47A8-B742-C4A9DE0869C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A0A6-A499-593C-DBFA-79BB89D8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C9F9-E70B-7DF7-4448-55629BE1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74E2-DF68-4B61-BF18-7F9993D78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0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EEF2-D3B1-5B7A-5A2C-D74A08D8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9187F-9E98-E266-FDCE-61585577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16AB-8BE7-690B-755C-4EDA12FE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9B41-345B-47A8-B742-C4A9DE0869C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19F0A-2914-5959-32F1-FEE451A1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01B4-F22A-0801-4EF9-16F8652F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74E2-DF68-4B61-BF18-7F9993D78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4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EE7BF-5C55-B3C2-AAA5-943B7CB73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5D864-C4DD-7817-BCA5-047B7F262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DD097-7AE3-BD7A-7DEC-ACAC921D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9B41-345B-47A8-B742-C4A9DE0869C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B22B-866C-F830-FF5D-AB4976A9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D08F-A12A-C00C-AC79-D2B8FAF1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74E2-DF68-4B61-BF18-7F9993D78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31F8-3050-3237-CF50-365F556A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1D41-E4D2-5343-6B99-5322D8D8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D51E2-5B6B-7FEB-7212-F0EC6248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9B41-345B-47A8-B742-C4A9DE0869C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EDEBA-8F45-AD28-667A-5A5D07F2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C631-26C0-25F2-245C-EB5A2167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74E2-DF68-4B61-BF18-7F9993D78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74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9DCA-70F0-F857-2A88-3280C9E5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65BB4-58C6-14F3-5322-016A2BD56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410BE-6C6A-F265-A931-8B502918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9B41-345B-47A8-B742-C4A9DE0869C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A2B6-5210-260C-2929-01456E19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53F1-52A8-9712-28CF-21E15291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74E2-DF68-4B61-BF18-7F9993D78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9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0CF3-2D62-7CEF-8780-88806FC5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21ECE-0A26-83AD-F59D-46638F526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DCCB3-A93D-F67F-93B9-DFC7A09D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66BBB-91E0-F8E3-0066-74FB9DA3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9B41-345B-47A8-B742-C4A9DE0869C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332FF-EAFC-F51D-1C19-BE0EB1EE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46E44-EF00-3D39-6204-0003D3D8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74E2-DF68-4B61-BF18-7F9993D78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4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A306-3F6B-C007-31D7-65859D18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54EF-68CE-D5C9-8D04-B27BA4FC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C1B57-1238-0D07-C2F5-321AF7A5D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C2929-3C06-4BC7-2B82-F78727D02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A4279-D727-3067-07F3-54356B91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3E154-B9AF-C9EA-5298-1439764C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9B41-345B-47A8-B742-C4A9DE0869C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6F1AA-A420-ABE8-6BDC-8B579315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A915C-52DA-81AC-DF71-F23172A7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74E2-DF68-4B61-BF18-7F9993D78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55D04-30B7-9B30-A5AC-B5ADEFBB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995C1-301F-16C6-B30F-67E94389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9B41-345B-47A8-B742-C4A9DE0869C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FDF49-90A1-BDAF-F889-1EC4F44F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C5163-973B-E030-484B-16C4F4D6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74E2-DF68-4B61-BF18-7F9993D78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67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6C396-35A8-0291-B372-2EA31FBF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9B41-345B-47A8-B742-C4A9DE0869C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E807E-AA23-9CDC-3AA3-B9A8D414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FDD4-AE94-B0C1-AE38-47F0D5F2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74E2-DF68-4B61-BF18-7F9993D78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50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A388-3161-A532-50BF-816820A3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D1CE-72B5-CEB9-C44E-A920D5DCD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66560-E394-F499-DDA2-986ED695D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09B29-8798-A2D9-3B5A-1F7CB1AA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9B41-345B-47A8-B742-C4A9DE0869C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214BD-4BAF-D39E-7332-09F6AC23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4B2FA-AE10-1605-9B7D-36A531CD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74E2-DF68-4B61-BF18-7F9993D78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F17A-80E9-A19C-13B8-42C36BBC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2BD12-7A84-5EEE-6925-3E6517FA4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47579-1870-B080-C8DA-24E0F7FA9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B15A9-C1B7-4736-583F-D5651D8B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59B41-345B-47A8-B742-C4A9DE0869C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DDED-088D-5803-6A6A-1C5F5451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5F55E-2FA5-653F-22F6-CD85DF10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74E2-DF68-4B61-BF18-7F9993D78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36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ECA9F-2287-FC79-D185-B60F1390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FB50-D741-1412-3F3B-20E666AD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C54B5-16A3-52B2-25CB-C12AFD3DD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59B41-345B-47A8-B742-C4A9DE0869C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99E1A-FA8A-1B46-4043-18DED0AB4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63A86-6FF5-11E5-A109-4BE56884D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C74E2-DF68-4B61-BF18-7F9993D78D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98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27F1-263E-106C-3EE1-1AC36E851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331992"/>
            <a:ext cx="9144000" cy="1268208"/>
          </a:xfrm>
        </p:spPr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Heart Attack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3FDF0-2F9A-0B5E-B635-874525C0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5781"/>
            <a:ext cx="9144000" cy="3252019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 761 – U15   Advanced Artificial Intelligence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Lalitha Priya Bijja – 101168225</a:t>
            </a:r>
          </a:p>
          <a:p>
            <a:pPr algn="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Venkata Surya Deepak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Lakshimpalli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- 101143451</a:t>
            </a:r>
          </a:p>
        </p:txBody>
      </p:sp>
    </p:spTree>
    <p:extLst>
      <p:ext uri="{BB962C8B-B14F-4D97-AF65-F5344CB8AC3E}">
        <p14:creationId xmlns:p14="http://schemas.microsoft.com/office/powerpoint/2010/main" val="247247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938D-AC3D-3870-E38D-BD165B7A0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26" y="664651"/>
            <a:ext cx="9144000" cy="1189550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077D9-844C-06E9-ABC0-F72994ED0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45187"/>
            <a:ext cx="9144000" cy="16557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 is to predict the risk of heart disease.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and built predictive models using Random Forest and Convolutional Neural Network (CNN) algorithms, and evaluate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2286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F4048-BC48-976C-E97B-CDD2409E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18" y="643465"/>
            <a:ext cx="3895359" cy="18466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Preprocessing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96CD2-5924-F923-2B8F-3C093F472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167"/>
            <a:ext cx="3895522" cy="338639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00050" indent="-285750" algn="l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contained 303 entries and 14columns.</a:t>
            </a:r>
          </a:p>
          <a:p>
            <a:pPr marL="400050" indent="-285750" algn="l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were no missing values</a:t>
            </a:r>
          </a:p>
          <a:p>
            <a:pPr marL="400050" indent="-285750" algn="l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EDA to reveal insights into the distribution of categorical variables and their relationship with the target variable.</a:t>
            </a:r>
          </a:p>
          <a:p>
            <a:pPr marL="400050" indent="-285750" algn="l">
              <a:buFont typeface="Wingdings" panose="05000000000000000000" pitchFamily="2" charset="2"/>
              <a:buChar char="Ø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feature engineering and preprocessing steps such as one-hot encoding categorical variables &amp; standardizing numerical features.</a:t>
            </a:r>
          </a:p>
          <a:p>
            <a:pPr marL="114300" algn="l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Kaggle.com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B6909C-938E-69F9-6C9D-4F513DA6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876" y="164592"/>
            <a:ext cx="1857311" cy="34564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FFEAA-D308-6C02-968F-2A273BBFF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88" y="943867"/>
            <a:ext cx="3785616" cy="1084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7455F3-4CD5-0EAA-573B-ABE0234DD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23" y="4021394"/>
            <a:ext cx="3433621" cy="2556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F65C43-D11F-A523-B045-53766A143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879" y="2971759"/>
            <a:ext cx="2713173" cy="360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1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AC4F9-3DCF-070D-D3D8-363467C10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21" y="482761"/>
            <a:ext cx="4259230" cy="57154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3DB171-D2FD-9367-59C7-3E202D966E7B}"/>
              </a:ext>
            </a:extLst>
          </p:cNvPr>
          <p:cNvSpPr txBox="1"/>
          <p:nvPr/>
        </p:nvSpPr>
        <p:spPr>
          <a:xfrm>
            <a:off x="322602" y="6371303"/>
            <a:ext cx="3620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Numeric Feature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135E7-359C-2CDF-68AC-24022923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597" y="97264"/>
            <a:ext cx="3488478" cy="18060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4FDEA9-F852-DF14-3059-6213E0F0948C}"/>
              </a:ext>
            </a:extLst>
          </p:cNvPr>
          <p:cNvSpPr txBox="1"/>
          <p:nvPr/>
        </p:nvSpPr>
        <p:spPr>
          <a:xfrm>
            <a:off x="4245637" y="1975392"/>
            <a:ext cx="425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Standardizing Numerical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F98D26-81E2-53C0-EB28-38B62339B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597" y="2432598"/>
            <a:ext cx="3578979" cy="2880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26EB7D-9B36-8440-E16F-DE861B900638}"/>
              </a:ext>
            </a:extLst>
          </p:cNvPr>
          <p:cNvSpPr txBox="1"/>
          <p:nvPr/>
        </p:nvSpPr>
        <p:spPr>
          <a:xfrm>
            <a:off x="4362597" y="5514039"/>
            <a:ext cx="381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 plot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918B15-E955-8888-AE67-64CE35B32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5540" y="-28796"/>
            <a:ext cx="3488478" cy="3416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0315F-8E0E-2D17-8C17-F5D9E318D716}"/>
              </a:ext>
            </a:extLst>
          </p:cNvPr>
          <p:cNvSpPr txBox="1"/>
          <p:nvPr/>
        </p:nvSpPr>
        <p:spPr>
          <a:xfrm>
            <a:off x="8175540" y="3360815"/>
            <a:ext cx="294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 Plot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302528-7C85-F044-45F9-AECF4972D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9267" y="3913670"/>
            <a:ext cx="3911185" cy="28806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FF2C52-DD3E-A580-163E-50AEF40F1BB1}"/>
              </a:ext>
            </a:extLst>
          </p:cNvPr>
          <p:cNvSpPr txBox="1"/>
          <p:nvPr/>
        </p:nvSpPr>
        <p:spPr>
          <a:xfrm>
            <a:off x="6931705" y="6329299"/>
            <a:ext cx="314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Swarm plot</a:t>
            </a:r>
          </a:p>
        </p:txBody>
      </p:sp>
    </p:spTree>
    <p:extLst>
      <p:ext uri="{BB962C8B-B14F-4D97-AF65-F5344CB8AC3E}">
        <p14:creationId xmlns:p14="http://schemas.microsoft.com/office/powerpoint/2010/main" val="242361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3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3B4C-67ED-08EB-107D-055B3DA8B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5781" y="88489"/>
            <a:ext cx="9144000" cy="825757"/>
          </a:xfrm>
        </p:spPr>
        <p:txBody>
          <a:bodyPr>
            <a:normAutofit fontScale="90000"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E0F1F-2347-868F-F6BF-A6B9F693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24" y="1736098"/>
            <a:ext cx="8217689" cy="259992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was split into training and testing sets with a 90-10 ratio.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 Classifier with 100 estimators was trained on the training set.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achieved a training accuracy of 100% &amp; testing accuracy of 81% approx.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such as precision, recall, F1-score, Confusion matrix were computed.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was performed to assess model’s generalization performance; got mean accuracy pf 82% approx.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D5F147-D41D-9532-B126-B5D3EFDF073C}"/>
              </a:ext>
            </a:extLst>
          </p:cNvPr>
          <p:cNvSpPr txBox="1">
            <a:spLocks/>
          </p:cNvSpPr>
          <p:nvPr/>
        </p:nvSpPr>
        <p:spPr>
          <a:xfrm>
            <a:off x="198724" y="910340"/>
            <a:ext cx="9144000" cy="8257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6EC5D-D8B9-4AA8-B694-1E0D1878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24" y="4552182"/>
            <a:ext cx="3063505" cy="1044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FBD14F-4DBB-CBFF-7938-4B14A7454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575" y="4193760"/>
            <a:ext cx="3412644" cy="2565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530134-92F6-09AE-BE40-96988E0FA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168" y="2891387"/>
            <a:ext cx="3892586" cy="39666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B114DD-6205-6F9A-480F-C970427A8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7102" y="88489"/>
            <a:ext cx="4174898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6B83-7C3F-446C-0F36-D19076195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8491" y="255639"/>
            <a:ext cx="12064181" cy="884750"/>
          </a:xfrm>
        </p:spPr>
        <p:txBody>
          <a:bodyPr>
            <a:normAutofit fontScale="90000"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5614F-1913-F008-B948-C6FBF2D74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128" y="1140389"/>
            <a:ext cx="7413524" cy="1655762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was split into training and testing sets with 80-20 ratio.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having convolutional and dense layers is defined and trained using TensorFlow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Testing accuracy of 61% approx.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the model’s predictive performance by generating classification report and confusion matrix.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32C77-4BC5-B191-B355-E59FF980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03871"/>
            <a:ext cx="4935794" cy="4108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CB17A-A643-8A87-60C4-203B67567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395" y="1155800"/>
            <a:ext cx="4092295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0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B15A-8824-6A49-121C-18C272925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EC849-BFB0-5F20-58CD-6E2416E8E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Random Forest and CNN models were trained and evaluated for predicting heart disease risk.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demonstrated better accuracy compared to CNN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24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2401-456F-85C5-A594-C8E4B86D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33" y="1702466"/>
            <a:ext cx="9144000" cy="115872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B151C-656B-91D8-6084-34165F6D1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more feature engineering techniques to enhance model performance.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different ML &amp; DL algorithms to identify the best performing model.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more advanced techniques such as hyperparameter tuning and ensemble learning to enhance model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43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0200CFF54FAC41BC94302EF3F5D07F" ma:contentTypeVersion="9" ma:contentTypeDescription="Create a new document." ma:contentTypeScope="" ma:versionID="c6eff2d1ad873d141ac8e352847194d4">
  <xsd:schema xmlns:xsd="http://www.w3.org/2001/XMLSchema" xmlns:xs="http://www.w3.org/2001/XMLSchema" xmlns:p="http://schemas.microsoft.com/office/2006/metadata/properties" xmlns:ns3="2956d921-013f-4937-a0df-f12eb7add727" xmlns:ns4="b0fd1aac-b39c-4274-aeb0-66b9609d2ad6" targetNamespace="http://schemas.microsoft.com/office/2006/metadata/properties" ma:root="true" ma:fieldsID="dbe383db32a142e0d0059c21bbea4e4e" ns3:_="" ns4:_="">
    <xsd:import namespace="2956d921-013f-4937-a0df-f12eb7add727"/>
    <xsd:import namespace="b0fd1aac-b39c-4274-aeb0-66b9609d2a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56d921-013f-4937-a0df-f12eb7add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d1aac-b39c-4274-aeb0-66b9609d2ad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956d921-013f-4937-a0df-f12eb7add727" xsi:nil="true"/>
  </documentManagement>
</p:properties>
</file>

<file path=customXml/itemProps1.xml><?xml version="1.0" encoding="utf-8"?>
<ds:datastoreItem xmlns:ds="http://schemas.openxmlformats.org/officeDocument/2006/customXml" ds:itemID="{59A7E3B8-EBD4-445C-9D01-8185F7122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56d921-013f-4937-a0df-f12eb7add727"/>
    <ds:schemaRef ds:uri="b0fd1aac-b39c-4274-aeb0-66b9609d2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8CD4C4-7F78-4B5E-9044-52EB5BF743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6648CB-8158-403D-90AB-CC044E483791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b0fd1aac-b39c-4274-aeb0-66b9609d2ad6"/>
    <ds:schemaRef ds:uri="http://schemas.openxmlformats.org/package/2006/metadata/core-properties"/>
    <ds:schemaRef ds:uri="2956d921-013f-4937-a0df-f12eb7add727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335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Wingdings</vt:lpstr>
      <vt:lpstr>Office Theme</vt:lpstr>
      <vt:lpstr>Heart Attack Analysis</vt:lpstr>
      <vt:lpstr>Objective</vt:lpstr>
      <vt:lpstr>Data Exploration and Preprocessing</vt:lpstr>
      <vt:lpstr>PowerPoint Presentation</vt:lpstr>
      <vt:lpstr>Model Building</vt:lpstr>
      <vt:lpstr>Convolutional Neural Network Model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Analysis</dc:title>
  <dc:creator>Bijja, LalithaPriya</dc:creator>
  <cp:lastModifiedBy>Bijja, LalithaPriya</cp:lastModifiedBy>
  <cp:revision>2</cp:revision>
  <dcterms:created xsi:type="dcterms:W3CDTF">2024-05-05T21:11:52Z</dcterms:created>
  <dcterms:modified xsi:type="dcterms:W3CDTF">2024-05-06T17:32:22Z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0x010100990200CFF54FAC41BC94302EF3F5D07F</vt:lpwstr>
  </property>
</Properties>
</file>