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58" r:id="rId6"/>
    <p:sldId id="262" r:id="rId7"/>
    <p:sldId id="259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44621-55D2-6A78-9D1A-476FEB194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D0AD8-E646-5745-5966-7AF88BA58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FECA8-817E-B84C-75BA-73A302821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11F3-E43E-4D29-8607-CA454696919C}" type="datetimeFigureOut">
              <a:rPr lang="en-IN" smtClean="0"/>
              <a:t>15-12-2024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302A1-D68E-FA34-9E90-B654568E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BE823-DA91-5B5A-EC6F-9B6E8869B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E2BE-5AC7-4959-8EE6-39A04671225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840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9771-800E-3F5E-724C-CED16B436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671517-601D-9706-51C1-71D8E9B78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E743C-9B5B-7C08-A6CD-2744D9C2D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11F3-E43E-4D29-8607-CA454696919C}" type="datetimeFigureOut">
              <a:rPr lang="en-IN" smtClean="0"/>
              <a:t>15-12-2024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C3715-0228-4120-20C7-AB8FC8410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D8BB2-2DE6-29AA-A03F-9CBBA1FB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E2BE-5AC7-4959-8EE6-39A04671225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487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0BDF56-7C76-10EC-6790-FCF26AAF20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CDFFF-F035-1289-2518-37CA6FC96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605AF-58F5-A304-0FAE-EF11134D9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11F3-E43E-4D29-8607-CA454696919C}" type="datetimeFigureOut">
              <a:rPr lang="en-IN" smtClean="0"/>
              <a:t>15-12-2024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5B4AC-05F1-2A49-FAB0-E76B24A76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14E8E-527D-70AB-6682-8D455E80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E2BE-5AC7-4959-8EE6-39A04671225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247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87E69-2B66-C60F-0A10-45DB1294A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9E917-8102-D3BD-700B-525B0CAB3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744B1-6AE0-952E-0571-3FD1EECBE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11F3-E43E-4D29-8607-CA454696919C}" type="datetimeFigureOut">
              <a:rPr lang="en-IN" smtClean="0"/>
              <a:t>15-12-2024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986CC-EE78-63FD-DBB0-FC680513A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B9D3B-679E-E436-B5F3-2A834394B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E2BE-5AC7-4959-8EE6-39A04671225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760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034DE-8D8B-8523-3777-9B4257F5B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62126-A2E8-C8B4-D640-242DF74B4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34A4A-1F79-CF21-EAA9-2DBD176A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11F3-E43E-4D29-8607-CA454696919C}" type="datetimeFigureOut">
              <a:rPr lang="en-IN" smtClean="0"/>
              <a:t>15-12-2024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5EA94-F9CF-EAF7-88B0-A97E4254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DE85E-D1CD-5726-0256-4B787FA90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E2BE-5AC7-4959-8EE6-39A04671225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739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5BC5-29D1-1A2C-A0AF-52A91F855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4B994-2CA8-824D-A4B5-954550782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BF639-AF33-EC99-1855-4E0E38568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C807B-1D32-B2EF-A48D-6EA996ABA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11F3-E43E-4D29-8607-CA454696919C}" type="datetimeFigureOut">
              <a:rPr lang="en-IN" smtClean="0"/>
              <a:t>15-12-2024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0C36A-9327-87C7-F531-0BAB93EB6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D5210-386A-55B6-1F20-F8582450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E2BE-5AC7-4959-8EE6-39A04671225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819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6BFAA-7F43-A1D9-6850-60133F386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DB3E4-A26B-CBBA-3259-9A899872E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BE0B8-62EE-48DD-1EF4-66A87949A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71C66-D09E-F55D-3EC7-D023E36D2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B8BA4A-FDDC-9614-D302-22F559B079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AF45F6-6A9F-7640-DD61-6E7DAA507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11F3-E43E-4D29-8607-CA454696919C}" type="datetimeFigureOut">
              <a:rPr lang="en-IN" smtClean="0"/>
              <a:t>15-12-2024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F3B7D0-0E9F-0995-E419-9DF53963F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4FEC74-4950-7801-2849-74E7269C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E2BE-5AC7-4959-8EE6-39A04671225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624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8D6EA-7FA6-7008-6BFE-BC6712E85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18AD26-3E3A-D49F-B300-F38C7212E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11F3-E43E-4D29-8607-CA454696919C}" type="datetimeFigureOut">
              <a:rPr lang="en-IN" smtClean="0"/>
              <a:t>15-12-2024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79211-D6EF-64A4-F608-8E53C5B3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0AA431-D625-C2B0-17E6-25020084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E2BE-5AC7-4959-8EE6-39A04671225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26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D2A374-65E4-192B-78E9-ADBA812C6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11F3-E43E-4D29-8607-CA454696919C}" type="datetimeFigureOut">
              <a:rPr lang="en-IN" smtClean="0"/>
              <a:t>15-12-2024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B1615C-19D0-56B5-46BB-722ED7F60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31B51-3AAF-0AC9-4E0F-27B3AF3C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E2BE-5AC7-4959-8EE6-39A04671225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884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52B2C-82F6-CF57-E8A4-C3A1D3C11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A1BF1-B2CC-65D1-882B-A36745267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FD7BD-E531-9E4D-C578-7C7F815A1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4F238-EE6E-3B44-0DBC-83A04823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11F3-E43E-4D29-8607-CA454696919C}" type="datetimeFigureOut">
              <a:rPr lang="en-IN" smtClean="0"/>
              <a:t>15-12-2024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F97D0-663C-81BE-F3C7-E1A07C24B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3DD15-A079-AEF8-D89D-3C3E54DEC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E2BE-5AC7-4959-8EE6-39A04671225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517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16D03-E69C-7CF0-8E4E-17E1D5419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340F91-ED18-AEE7-C729-7982A192C9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817AF-BBE9-559A-66D4-0B2FC0E6C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74D07-F71F-3BCE-252C-9B6F22452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11F3-E43E-4D29-8607-CA454696919C}" type="datetimeFigureOut">
              <a:rPr lang="en-IN" smtClean="0"/>
              <a:t>15-12-2024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38B34-D7FB-3EEB-B7A2-FA77154B4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ECD13-86E4-F3EF-0956-CA96CD1E0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E2BE-5AC7-4959-8EE6-39A04671225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9202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882556-A822-3333-D389-1E060E9FB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12DEF-DEF6-56E8-6807-FD8A35F8D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30A4E-E936-A9FA-2508-20F1026C2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1D11F3-E43E-4D29-8607-CA454696919C}" type="datetimeFigureOut">
              <a:rPr lang="en-IN" smtClean="0"/>
              <a:t>15-12-2024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C0EF4-F2E3-433D-F75F-3938F04C3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6FCC6-B20B-3897-1E9F-585292A47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07E2BE-5AC7-4959-8EE6-39A04671225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26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1355F-6B03-643E-1C5C-26CF24B59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1237379"/>
          </a:xfrm>
        </p:spPr>
        <p:txBody>
          <a:bodyPr>
            <a:no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Quorum-Based Distributed File System using Python and gRPC</a:t>
            </a:r>
            <a:br>
              <a:rPr lang="en-IN" sz="1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12E60-4646-1377-C148-DF0436339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8064" y="4172309"/>
            <a:ext cx="9144000" cy="1655762"/>
          </a:xfrm>
        </p:spPr>
        <p:txBody>
          <a:bodyPr/>
          <a:lstStyle/>
          <a:p>
            <a:pPr algn="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Uday Kumar Dasari – 101166798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Lalitha Priya Bijja - 101168225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1B3DA4-430A-0ABA-02C0-DAD60736F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908" y="2115823"/>
            <a:ext cx="3589331" cy="36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23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75D2D-402D-6E38-B3FB-C8863922B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979174" y="167147"/>
            <a:ext cx="9144000" cy="106173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95861-0EBA-72EE-C1A8-8BBC61305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5613"/>
            <a:ext cx="9144000" cy="3242187"/>
          </a:xfrm>
        </p:spPr>
        <p:txBody>
          <a:bodyPr>
            <a:normAutofit fontScale="47500" lnSpcReduction="20000"/>
          </a:bodyPr>
          <a:lstStyle/>
          <a:p>
            <a:pPr marL="685800" marR="0" lvl="0" indent="-68580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4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Create a distributed file system using Python and gRPC.</a:t>
            </a:r>
            <a:endParaRPr lang="en-IN" sz="4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marR="0" lvl="0" indent="-68580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4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Implement a quorum protocol to ensure consistency.</a:t>
            </a:r>
            <a:endParaRPr lang="en-IN" sz="4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marR="0" lvl="0" indent="-68580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4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Develop clients supporting read-heavy, write-heavy, balanced, and state-checking workloads.</a:t>
            </a:r>
            <a:endParaRPr lang="en-IN" sz="4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marR="0" lvl="0" indent="-68580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4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Measure the performance of the system in terms of read and write latency.</a:t>
            </a:r>
            <a:endParaRPr lang="en-IN" sz="4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890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223E3-DFDC-F3BE-BA9D-C50AEA005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53961" y="550605"/>
            <a:ext cx="9144000" cy="924079"/>
          </a:xfrm>
        </p:spPr>
        <p:txBody>
          <a:bodyPr/>
          <a:lstStyle/>
          <a:p>
            <a:r>
              <a:rPr lang="en-IN" dirty="0"/>
              <a:t>Distributed File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72575-3A9C-02FA-62A7-9E26961BE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923" y="1582993"/>
            <a:ext cx="10284541" cy="4473677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DFS is designed to enable the sharing of files across a network of computers, allowing users to access and manage files as though they were stored locally, even if they are distributed across different locations.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Egs: Google File System, Hadoop Distributed File System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Fault tolerance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Data replication ensures that the failure of one machine does not result in data loss.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High availability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Multiple copies of data ensure that it can be accessed even if some servers are down.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Scalability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Easily scale by adding more nodes to the system.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Cost-effective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By using commodity hardware and distributed systems, DFS can offer affordable solutions to handle large amounts of data.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8564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CD45B-F01F-1431-9D49-28DC0FE63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76945" y="-285135"/>
            <a:ext cx="9144000" cy="1023437"/>
          </a:xfrm>
        </p:spPr>
        <p:txBody>
          <a:bodyPr>
            <a:normAutofit/>
          </a:bodyPr>
          <a:lstStyle/>
          <a:p>
            <a:r>
              <a:rPr lang="en-IN" sz="4800" b="1" dirty="0"/>
              <a:t>Quorum Protocol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D2535-5D85-376F-D16A-FE92E1E8B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44" y="738302"/>
            <a:ext cx="6682545" cy="6119698"/>
          </a:xfrm>
        </p:spPr>
        <p:txBody>
          <a:bodyPr>
            <a:normAutofit/>
          </a:bodyPr>
          <a:lstStyle/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quorum is a subset of nodes required to participate in an operation (e.g., read or write).To ensure consistency: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quorum (R): The minimum number of nodes required for a successful read.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quorum (W): The minimum number of nodes required for a successful write.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number of nodes in the system is denoted as N.</a:t>
            </a:r>
          </a:p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Quorum Rules:</a:t>
            </a:r>
          </a:p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protocol ensures consistency by satisfying&gt;N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guarantees overlap between read and write quorums, so at least one node has the latest data.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setups might be: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R=1 and W=N for write-heavy workloads.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R=N and 𝑊=1 for read-heavy workloads=W=⌈ for balanced workloads.</a:t>
            </a:r>
          </a:p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Operation: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client writes data to at least W nodes. A write is considered successful when it reaches the required quorum of W nodes.</a:t>
            </a:r>
          </a:p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Operation: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client reads data from at least R nodes. If there is any inconsistency among the nodes, the latest version (typically identified by a timestamp) is returned.</a:t>
            </a:r>
          </a:p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Tolerance: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Quorum-based protocols tolerate up to N−max(R,W) node failures.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D1F985-54C2-2904-7893-50B62FA85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174" y="868006"/>
            <a:ext cx="5376120" cy="11818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3F6D46-CA97-786F-4541-25FF9B80587F}"/>
              </a:ext>
            </a:extLst>
          </p:cNvPr>
          <p:cNvSpPr txBox="1"/>
          <p:nvPr/>
        </p:nvSpPr>
        <p:spPr>
          <a:xfrm>
            <a:off x="6686185" y="2109306"/>
            <a:ext cx="5324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Quorum protocol implementation for read operation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B71FA2-4A93-88EF-8CD3-22E410E8A4C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9" t="760" r="-319" b="21617"/>
          <a:stretch/>
        </p:blipFill>
        <p:spPr>
          <a:xfrm>
            <a:off x="6867054" y="2845857"/>
            <a:ext cx="5324946" cy="17340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F28492-9A0F-ECCD-223A-96289E962D5F}"/>
              </a:ext>
            </a:extLst>
          </p:cNvPr>
          <p:cNvSpPr txBox="1"/>
          <p:nvPr/>
        </p:nvSpPr>
        <p:spPr>
          <a:xfrm>
            <a:off x="6795761" y="4639329"/>
            <a:ext cx="5324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Quorum protocol implementation for write operation</a:t>
            </a:r>
          </a:p>
        </p:txBody>
      </p:sp>
    </p:spTree>
    <p:extLst>
      <p:ext uri="{BB962C8B-B14F-4D97-AF65-F5344CB8AC3E}">
        <p14:creationId xmlns:p14="http://schemas.microsoft.com/office/powerpoint/2010/main" val="4149631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A683D-74EF-4D21-08C5-1CF74BBC5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472555" y="14748"/>
            <a:ext cx="9144000" cy="903639"/>
          </a:xfrm>
        </p:spPr>
        <p:txBody>
          <a:bodyPr>
            <a:normAutofit fontScale="90000"/>
          </a:bodyPr>
          <a:lstStyle/>
          <a:p>
            <a:r>
              <a:rPr lang="en-IN" dirty="0"/>
              <a:t>System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B3A91-56BD-D1E7-8578-CDC0926BA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918387"/>
            <a:ext cx="11100619" cy="5393923"/>
          </a:xfrm>
        </p:spPr>
        <p:txBody>
          <a:bodyPr>
            <a:noAutofit/>
          </a:bodyPr>
          <a:lstStyle/>
          <a:p>
            <a:pPr algn="l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Components (Architecture):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SuperNode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DataNode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</a:t>
            </a:r>
          </a:p>
          <a:p>
            <a:pPr algn="l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– by – step workflow</a:t>
            </a:r>
            <a:b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makes a request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SuperNode Coordinates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DataNode Handles the Operation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 with Quorum</a:t>
            </a:r>
          </a:p>
          <a:p>
            <a:pPr algn="l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Clients</a:t>
            </a:r>
          </a:p>
          <a:p>
            <a:pPr algn="l"/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–Heavy Clients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Write-Heavy Clients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Balanced Clients</a:t>
            </a:r>
          </a:p>
          <a:p>
            <a:pPr algn="l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Handling Mixed Workloads</a:t>
            </a:r>
          </a:p>
          <a:p>
            <a:pPr algn="l"/>
            <a:endParaRPr lang="en-US" sz="1400" b="1" dirty="0">
              <a:effectLst/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pPr algn="l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Monitoring</a:t>
            </a:r>
          </a:p>
          <a:p>
            <a:pPr algn="l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665118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01D54-C6A5-CF56-F147-22466191D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48000" y="206477"/>
            <a:ext cx="9144000" cy="806092"/>
          </a:xfrm>
        </p:spPr>
        <p:txBody>
          <a:bodyPr>
            <a:normAutofit fontScale="90000"/>
          </a:bodyPr>
          <a:lstStyle/>
          <a:p>
            <a:r>
              <a:rPr lang="en-IN" dirty="0"/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E6E764-0383-D9F7-8EC6-97D89FB48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0" y="1111812"/>
            <a:ext cx="4435224" cy="49686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CC94D2-CC0C-B892-8ECE-5DCC12802945}"/>
              </a:ext>
            </a:extLst>
          </p:cNvPr>
          <p:cNvSpPr txBox="1"/>
          <p:nvPr/>
        </p:nvSpPr>
        <p:spPr>
          <a:xfrm>
            <a:off x="646110" y="6080483"/>
            <a:ext cx="3577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– Heavy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C8F47D-D493-5574-DAD0-6EB4663DF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115" y="1000739"/>
            <a:ext cx="4785775" cy="49686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6E5D2E-3066-D4BD-5351-CFA4DD56F0B4}"/>
              </a:ext>
            </a:extLst>
          </p:cNvPr>
          <p:cNvSpPr txBox="1"/>
          <p:nvPr/>
        </p:nvSpPr>
        <p:spPr>
          <a:xfrm>
            <a:off x="6760115" y="6080483"/>
            <a:ext cx="3577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– Heavy Output</a:t>
            </a:r>
          </a:p>
        </p:txBody>
      </p:sp>
    </p:spTree>
    <p:extLst>
      <p:ext uri="{BB962C8B-B14F-4D97-AF65-F5344CB8AC3E}">
        <p14:creationId xmlns:p14="http://schemas.microsoft.com/office/powerpoint/2010/main" val="484059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90231022-31E1-AF2B-53F2-21162FFD5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0435"/>
            <a:ext cx="5295481" cy="611730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F60FD28-049F-69C7-2434-8D1AEC942FF8}"/>
              </a:ext>
            </a:extLst>
          </p:cNvPr>
          <p:cNvSpPr txBox="1"/>
          <p:nvPr/>
        </p:nvSpPr>
        <p:spPr>
          <a:xfrm>
            <a:off x="70338" y="6390752"/>
            <a:ext cx="403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Balanced Output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6169335-E4FC-A8B1-9318-BEFDBE3D54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350" y="265472"/>
            <a:ext cx="5415734" cy="523076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DA79D34-DCA4-1567-00B8-98E33126E498}"/>
              </a:ext>
            </a:extLst>
          </p:cNvPr>
          <p:cNvSpPr txBox="1"/>
          <p:nvPr/>
        </p:nvSpPr>
        <p:spPr>
          <a:xfrm>
            <a:off x="6019350" y="5761703"/>
            <a:ext cx="391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Node state of Node 1 &amp; Node 2</a:t>
            </a:r>
          </a:p>
        </p:txBody>
      </p:sp>
    </p:spTree>
    <p:extLst>
      <p:ext uri="{BB962C8B-B14F-4D97-AF65-F5344CB8AC3E}">
        <p14:creationId xmlns:p14="http://schemas.microsoft.com/office/powerpoint/2010/main" val="1586681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D22DE-0459-4C34-725C-30C8D325D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17057" y="1260487"/>
            <a:ext cx="9144000" cy="855253"/>
          </a:xfrm>
        </p:spPr>
        <p:txBody>
          <a:bodyPr>
            <a:normAutofit fontScale="90000"/>
          </a:bodyPr>
          <a:lstStyle/>
          <a:p>
            <a:r>
              <a:rPr lang="en-IN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6CE9AD1-F05A-1660-0382-DB10D03026E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52283" y="2584563"/>
            <a:ext cx="1100229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Performance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Low latency for read and write operations, even under heavy load.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Fault Tolerance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Effective handling of node failures and network partitions.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  File replication and quorum-based consistency ensured reliability.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Horizontal scalability for handling increasing workloads.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Provided transparency and stability across the system.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Case Versatility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Suitable for enterprise data storage, real-time file sharing, and cloud-based applications.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Reliability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Robust performance during node failures and high-load conditions.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Effective Design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Scalability and high availability make it suitable for resilient distributed file storage solutions.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387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EF816-997A-1399-E732-1A0CDA159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02426" y="275304"/>
            <a:ext cx="9144000" cy="884750"/>
          </a:xfrm>
        </p:spPr>
        <p:txBody>
          <a:bodyPr>
            <a:normAutofit fontScale="90000"/>
          </a:bodyPr>
          <a:lstStyle/>
          <a:p>
            <a:r>
              <a:rPr lang="en-IN" dirty="0"/>
              <a:t>Future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1EF19-3536-005C-224F-71FA975D7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942" y="2074760"/>
            <a:ext cx="9144000" cy="2298290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Fault Recovery Mechanisms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Explore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erasure coding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replication strategies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Emerging Technologies</a:t>
            </a:r>
          </a:p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Security Features</a:t>
            </a:r>
          </a:p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Load Balancing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315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645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Times New Roman</vt:lpstr>
      <vt:lpstr>Wingdings</vt:lpstr>
      <vt:lpstr>Office Theme</vt:lpstr>
      <vt:lpstr>Quorum-Based Distributed File System using Python and gRPC </vt:lpstr>
      <vt:lpstr>Goals</vt:lpstr>
      <vt:lpstr>Distributed File System</vt:lpstr>
      <vt:lpstr>Quorum Protocol</vt:lpstr>
      <vt:lpstr>System Design</vt:lpstr>
      <vt:lpstr>Results</vt:lpstr>
      <vt:lpstr>PowerPoint Presentation</vt:lpstr>
      <vt:lpstr>Conclusion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Bijja, Lalitha Priya</dc:creator>
  <cp:lastModifiedBy>Bijja, Lalitha Priya</cp:lastModifiedBy>
  <cp:revision>3</cp:revision>
  <dcterms:created xsi:type="dcterms:W3CDTF">2024-12-16T01:54:05Z</dcterms:created>
  <dcterms:modified xsi:type="dcterms:W3CDTF">2024-12-16T06:43:07Z</dcterms:modified>
</cp:coreProperties>
</file>