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659" y="639097"/>
            <a:ext cx="7392413" cy="3494791"/>
          </a:xfrm>
        </p:spPr>
        <p:txBody>
          <a:bodyPr>
            <a:normAutofit/>
          </a:bodyPr>
          <a:lstStyle/>
          <a:p>
            <a:pPr algn="ctr"/>
            <a:r>
              <a:rPr lang="en-IN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CSC-725 OPERATING SYSTEMS AND ARCHITECTURE I </a:t>
            </a:r>
            <a:br>
              <a:rPr lang="en-IN" sz="20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TITLE :  GEM5 System Simulation </a:t>
            </a:r>
            <a:br>
              <a:rPr lang="en-I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/>
              <a:t>Team:</a:t>
            </a:r>
          </a:p>
          <a:p>
            <a:pPr algn="r"/>
            <a: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Surya</a:t>
            </a:r>
            <a:b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Neeraj</a:t>
            </a:r>
            <a:b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Sriman</a:t>
            </a:r>
            <a:b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Lalitha</a:t>
            </a: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3442446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53104-CA6C-DA9D-845E-CB72EF4E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Project Objective</a:t>
            </a:r>
            <a:endParaRPr lang="en-IN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F4BB5CE2-B70E-2C0A-EE77-B2B5A29F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9" r="3041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E399-62F3-E62B-9FF7-62F102E9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 was to create a simulated computer system, complete with multiple cache levels and a memory hierarchy.</a:t>
            </a:r>
          </a:p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gem5, we aimed to understand how different architectural components interact and impact overall system performance.</a:t>
            </a:r>
            <a:endParaRPr lang="en-IN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7B41B-BE82-4ACC-328B-061C2690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Importance of Simulation</a:t>
            </a:r>
            <a:endParaRPr lang="en-IN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E11F6BF9-06D1-A99C-258A-CCB76B748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5" r="26925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2CB5-F937-44F8-D4E8-E671F984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provides a controlled environment for studying and experimenting with various system configurations.</a:t>
            </a:r>
          </a:p>
          <a:p>
            <a:pPr>
              <a:lnSpc>
                <a:spcPct val="10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us to explore the impact of changes without the need for physical implementation.</a:t>
            </a:r>
          </a:p>
          <a:p>
            <a:pPr>
              <a:lnSpc>
                <a:spcPct val="100000"/>
              </a:lnSpc>
            </a:pPr>
            <a:r>
              <a:rPr lang="en-US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</a:t>
            </a:r>
          </a:p>
          <a:p>
            <a:pPr>
              <a:lnSpc>
                <a:spcPct val="10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simulated system comprises:</a:t>
            </a:r>
          </a:p>
          <a:p>
            <a:pPr>
              <a:lnSpc>
                <a:spcPct val="10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CPU: A timing-based simple CPU.</a:t>
            </a:r>
          </a:p>
          <a:p>
            <a:pPr>
              <a:lnSpc>
                <a:spcPct val="10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System: Modeled with a DDR3 memory controller.</a:t>
            </a:r>
          </a:p>
          <a:p>
            <a:pPr>
              <a:lnSpc>
                <a:spcPct val="100000"/>
              </a:lnSpc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 Hierarchy: Including L1, L2, and L3 caches.</a:t>
            </a:r>
            <a:endParaRPr lang="en-IN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C2656AC8-729D-6BC5-46AE-CD2BB8223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33774-7AF7-E5E9-858E-BF1ED64E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System Structure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6C69-A64A-1EFD-1B40-B32ADA90A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Processing Unit (CPU):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utilized a </a:t>
            </a:r>
            <a:r>
              <a:rPr lang="en-US" sz="11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TimingSimpleCPU</a:t>
            </a: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CPU is the engine that executes instructions and governs the overall processing power of the system.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choice of a simple timing-based CPU allows us to focus on broader architectural aspects without the complexity of more advanced models.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Hierarchy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simulated system incorporates a DDR3 memory controller.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memory hierarchy is a crucial aspect of system design, impacting the speed and efficiency of data access.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Bus</a:t>
            </a:r>
          </a:p>
          <a:p>
            <a:pPr>
              <a:lnSpc>
                <a:spcPct val="100000"/>
              </a:lnSpc>
            </a:pPr>
            <a:r>
              <a:rPr lang="en-US" sz="11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SystemXBar</a:t>
            </a: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memory bus acts as a communication highway within the system.</a:t>
            </a:r>
          </a:p>
          <a:p>
            <a:pPr>
              <a:lnSpc>
                <a:spcPct val="100000"/>
              </a:lnSpc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11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SystemXBar</a:t>
            </a: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connect the CPU, caches, and memory controller, ensuring seamless data flow.</a:t>
            </a:r>
            <a:endParaRPr lang="en-IN"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bus depot">
            <a:extLst>
              <a:ext uri="{FF2B5EF4-FFF2-40B4-BE49-F238E27FC236}">
                <a16:creationId xmlns:a16="http://schemas.microsoft.com/office/drawing/2014/main" id="{1DB3BB65-3F9F-2F56-B14A-C8EC4538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00CCE-591C-93AA-07B0-EF2EB914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System structure continued…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2B44-68B4-9D1B-57A9-A7F005AF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Cache Levels: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L1, L2, and L3 caches form the hierarchical structure of our simulated system.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These caches are strategically placed to optimize data access and minimize latency.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Interconnection buses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L2 and L3 Buses: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To connect the L1 caches to the L2 cache and the L2 cache to the L3 cache, we use L2XBar and L3XBar buses, respectively.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Efficient bus connections are vital for maintaining data coherence and system stability.</a:t>
            </a:r>
            <a:endParaRPr lang="en-US"/>
          </a:p>
          <a:p>
            <a:pPr>
              <a:lnSpc>
                <a:spcPct val="100000"/>
              </a:lnSpc>
            </a:pP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00115-E987-F025-8317-F116AC8A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Cache Configuration</a:t>
            </a:r>
            <a:endParaRPr lang="en-IN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198F26E5-7AA6-6F1D-1E08-3A65EFA61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8" r="18206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7A9F-AFB8-62E9-5876-A2320435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/>
              <a:t>L1 Caches:</a:t>
            </a:r>
          </a:p>
          <a:p>
            <a:pPr>
              <a:lnSpc>
                <a:spcPct val="100000"/>
              </a:lnSpc>
            </a:pPr>
            <a:r>
              <a:rPr lang="en-US" sz="1000"/>
              <a:t>The L1 cache is a critical component for rapid data access, and our system employs separate instruction and data caches (L1ICache and L1DCache).</a:t>
            </a:r>
          </a:p>
          <a:p>
            <a:pPr>
              <a:lnSpc>
                <a:spcPct val="100000"/>
              </a:lnSpc>
            </a:pPr>
            <a:r>
              <a:rPr lang="en-US" sz="1000"/>
              <a:t>L1 cache settings include a 2-way set-associativity and a carefully tuned latency profile.</a:t>
            </a:r>
          </a:p>
          <a:p>
            <a:pPr>
              <a:lnSpc>
                <a:spcPct val="100000"/>
              </a:lnSpc>
            </a:pPr>
            <a:endParaRPr lang="en-US" sz="1000"/>
          </a:p>
          <a:p>
            <a:pPr>
              <a:lnSpc>
                <a:spcPct val="100000"/>
              </a:lnSpc>
            </a:pPr>
            <a:r>
              <a:rPr lang="en-US" sz="1000"/>
              <a:t>L2 Cache:</a:t>
            </a:r>
          </a:p>
          <a:p>
            <a:pPr>
              <a:lnSpc>
                <a:spcPct val="100000"/>
              </a:lnSpc>
            </a:pPr>
            <a:r>
              <a:rPr lang="en-US" sz="1000"/>
              <a:t>The L2 cache, larger than L1, serves as an intermediary between the fast L1 caches and the main memory.</a:t>
            </a:r>
          </a:p>
          <a:p>
            <a:pPr>
              <a:lnSpc>
                <a:spcPct val="100000"/>
              </a:lnSpc>
            </a:pPr>
            <a:r>
              <a:rPr lang="en-US" sz="1000"/>
              <a:t>L2 cache settings include an 8-way set-associativity and optimized latency parameters.</a:t>
            </a:r>
          </a:p>
          <a:p>
            <a:pPr>
              <a:lnSpc>
                <a:spcPct val="100000"/>
              </a:lnSpc>
            </a:pPr>
            <a:endParaRPr lang="en-US" sz="1000"/>
          </a:p>
          <a:p>
            <a:pPr>
              <a:lnSpc>
                <a:spcPct val="100000"/>
              </a:lnSpc>
            </a:pPr>
            <a:r>
              <a:rPr lang="en-US" sz="1000"/>
              <a:t>L3 Cache:</a:t>
            </a:r>
          </a:p>
          <a:p>
            <a:pPr>
              <a:lnSpc>
                <a:spcPct val="100000"/>
              </a:lnSpc>
            </a:pPr>
            <a:r>
              <a:rPr lang="en-US" sz="1000"/>
              <a:t>The L3 cache, the largest in our hierarchy, provides additional buffering and caching.</a:t>
            </a:r>
          </a:p>
          <a:p>
            <a:pPr>
              <a:lnSpc>
                <a:spcPct val="100000"/>
              </a:lnSpc>
            </a:pPr>
            <a:r>
              <a:rPr lang="en-US" sz="1000"/>
              <a:t>L3 cache settings include a 16-way set-associativity and carefully tuned latency for efficient performance.</a:t>
            </a:r>
            <a:endParaRPr lang="en-IN" sz="1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53D0-55C1-1995-F087-F2D759CB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Simulation Execution and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60E5-5177-3F84-B437-3C75054F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6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{B090B3D7-B265-457F-A48F-EC9C4ADBD053}tf11437505_win32</Template>
  <TotalTime>45</TotalTime>
  <Words>488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Georgia Pro Cond Light</vt:lpstr>
      <vt:lpstr>Söhne</vt:lpstr>
      <vt:lpstr>Speak Pro</vt:lpstr>
      <vt:lpstr>Times New Roman</vt:lpstr>
      <vt:lpstr>RetrospectVTI</vt:lpstr>
      <vt:lpstr>CSC-725 OPERATING SYSTEMS AND ARCHITECTURE I   TITLE :  GEM5 System Simulation  </vt:lpstr>
      <vt:lpstr>Project Objective</vt:lpstr>
      <vt:lpstr>Importance of Simulation</vt:lpstr>
      <vt:lpstr>System Structure</vt:lpstr>
      <vt:lpstr>System structure continued…</vt:lpstr>
      <vt:lpstr>Cache Configuration</vt:lpstr>
      <vt:lpstr>Simulation Execution and Results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CSC-725 OPERATING SYSTEMS AND ARCHITECTURE I   TITLE :  GEM5 System Simulation  </dc:title>
  <dc:creator>Bijja, LalithaPriya</dc:creator>
  <cp:lastModifiedBy>Bijja, LalithaPriya</cp:lastModifiedBy>
  <cp:revision>1</cp:revision>
  <dcterms:created xsi:type="dcterms:W3CDTF">2023-12-04T00:14:15Z</dcterms:created>
  <dcterms:modified xsi:type="dcterms:W3CDTF">2023-12-04T01:00:15Z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