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89" r:id="rId5"/>
  </p:sldMasterIdLst>
  <p:notesMasterIdLst>
    <p:notesMasterId r:id="rId20"/>
  </p:notesMasterIdLst>
  <p:handoutMasterIdLst>
    <p:handoutMasterId r:id="rId21"/>
  </p:handoutMasterIdLst>
  <p:sldIdLst>
    <p:sldId id="574" r:id="rId6"/>
    <p:sldId id="705" r:id="rId7"/>
    <p:sldId id="575" r:id="rId8"/>
    <p:sldId id="579" r:id="rId9"/>
    <p:sldId id="576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70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66545" autoAdjust="0"/>
  </p:normalViewPr>
  <p:slideViewPr>
    <p:cSldViewPr>
      <p:cViewPr varScale="1">
        <p:scale>
          <a:sx n="56" d="100"/>
          <a:sy n="56" d="100"/>
        </p:scale>
        <p:origin x="60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20" y="3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45B8CD-F359-4D94-8AD1-923710D8C70B}" type="datetimeFigureOut">
              <a:rPr lang="en-US" smtClean="0"/>
              <a:pPr/>
              <a:t>2/9/2019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35FA1E-2594-4534-BDDE-F96DBDDC82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87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44926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752586" y="4305565"/>
            <a:ext cx="4800634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-14808" y="11063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</a:t>
            </a:r>
            <a:r>
              <a:rPr lang="en-US" sz="13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 (ES6)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	    Page 0-</a:t>
            </a:r>
            <a:fld id="{BD9FB300-F9DC-4669-88F4-967ABA23CC04}" type="slidenum">
              <a:rPr lang="en-US" sz="1100" smtClean="0"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523985" y="375016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75056"/>
            <a:ext cx="1447785" cy="49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6725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98926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If a child class doesn't have a constructor method, then the default behavior will invoke the constructor method of the parent class.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84" y="4800600"/>
            <a:ext cx="481217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20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66925" y="4368492"/>
            <a:ext cx="4800634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24076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84" y="4368552"/>
            <a:ext cx="4896544" cy="33843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66925" y="4368492"/>
            <a:ext cx="4800634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184848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38350" y="4368492"/>
            <a:ext cx="4800634" cy="4320540"/>
          </a:xfrm>
        </p:spPr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5254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736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51336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There can only be one constructor method in a class. Defining more than one constructor will throw the 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exception.</a:t>
            </a:r>
          </a:p>
          <a:p>
            <a:pPr algn="just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constructor method, by default, returns the new instance if there is no return statement in it. If there is a return statement, then whatever is the value in the return statement is returned.</a:t>
            </a:r>
          </a:p>
          <a:p>
            <a:pPr algn="just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Function calls can be made above the function definition. But in case of class, you cannot use a class before its defined. Trying to do so in classes will throw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exception. i.e. Classes are not hoisted.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73" y="6168752"/>
            <a:ext cx="3971925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4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484" y="4368551"/>
            <a:ext cx="2952328" cy="437639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66925" y="4368492"/>
            <a:ext cx="4800634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3406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68" y="4368552"/>
            <a:ext cx="4824536" cy="3738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0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66925" y="4368492"/>
            <a:ext cx="4800634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1346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623888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713384" y="4305565"/>
            <a:ext cx="4800634" cy="4320540"/>
          </a:xfrm>
        </p:spPr>
        <p:txBody>
          <a:bodyPr>
            <a:normAutofit/>
          </a:bodyPr>
          <a:lstStyle/>
          <a:p>
            <a:pPr algn="just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31" y="4368552"/>
            <a:ext cx="338137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5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36738" y="696913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66925" y="4368492"/>
            <a:ext cx="4800634" cy="43205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8510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.emf"/><Relationship Id="rId2" Type="http://schemas.openxmlformats.org/officeDocument/2006/relationships/tags" Target="../tags/tag3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14068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68394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9647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27707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20591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00694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67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8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210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95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3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73822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29557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483605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341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90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06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553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085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20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439316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3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0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8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0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66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35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1966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0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JavaScript ES6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Lesson</a:t>
            </a:r>
            <a:r>
              <a:rPr lang="en-US" sz="2000"/>
              <a:t>: 15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Working with Classes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2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Implementing inheritance 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94766"/>
            <a:ext cx="8784976" cy="464375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ES6 implement the inheritance hierarchy in the classes with the help of extends clause, and the super keyword.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By using the extends clause, a class can inherit static and non-static properties of another constructor(which may or may not be defined using a class).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super keyword is used in two ways: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It's used in a class constructor method to call the parent constructor;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When used inside methods of a class, it references the static and non-static methods of the parent constructor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super keyword can be used with object literal as well.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If constructor is defined in child class, then super() need to be compulsorily provided even though constructor is not defined in parent class.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971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27668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"</a:t>
            </a:r>
            <a:r>
              <a:rPr lang="en-US" sz="3000" dirty="0" err="1"/>
              <a:t>new.target</a:t>
            </a:r>
            <a:r>
              <a:rPr lang="en-US" sz="3000" dirty="0"/>
              <a:t>" implicit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8145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ES6 adds a parameter named </a:t>
            </a:r>
            <a:r>
              <a:rPr lang="en-US" sz="1800" dirty="0" err="1"/>
              <a:t>new.target</a:t>
            </a:r>
            <a:r>
              <a:rPr lang="en-US" sz="1800" dirty="0"/>
              <a:t> to all the functions.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The default value of </a:t>
            </a:r>
            <a:r>
              <a:rPr lang="en-US" sz="1800" dirty="0" err="1"/>
              <a:t>new.target</a:t>
            </a:r>
            <a:r>
              <a:rPr lang="en-US" sz="1800" dirty="0"/>
              <a:t> is undefined, but when a function is invoked as a constructor, the value of the </a:t>
            </a:r>
            <a:r>
              <a:rPr lang="en-US" sz="1800" dirty="0" err="1"/>
              <a:t>new.target</a:t>
            </a:r>
            <a:r>
              <a:rPr lang="en-US" sz="1800" dirty="0"/>
              <a:t> parameter depends on the following conditions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If a constructor is invoked using a new operator, then </a:t>
            </a:r>
            <a:r>
              <a:rPr lang="en-US" sz="1600" dirty="0" err="1"/>
              <a:t>new.target</a:t>
            </a:r>
            <a:r>
              <a:rPr lang="en-US" sz="1600" dirty="0"/>
              <a:t> points to this constructor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If a constructor is invoked via super keyword, then the value of </a:t>
            </a:r>
            <a:r>
              <a:rPr lang="en-US" sz="1600" dirty="0" err="1"/>
              <a:t>new.target</a:t>
            </a:r>
            <a:r>
              <a:rPr lang="en-US" sz="1600" dirty="0"/>
              <a:t> in it is the same as the value of </a:t>
            </a:r>
            <a:r>
              <a:rPr lang="en-US" sz="1600" dirty="0" err="1"/>
              <a:t>new.target</a:t>
            </a:r>
            <a:r>
              <a:rPr lang="en-US" sz="1600" dirty="0"/>
              <a:t> of the constructor that is called super.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Using </a:t>
            </a:r>
            <a:r>
              <a:rPr lang="en-US" sz="1800" dirty="0" err="1"/>
              <a:t>new.target</a:t>
            </a:r>
            <a:r>
              <a:rPr lang="en-US" sz="1800" dirty="0"/>
              <a:t>  static methods can be accessed in the initial constructor call even though it is a part of the prototype chain.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635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+mj-lt"/>
              </a:rPr>
              <a:t>new.target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57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ES6 classes aim to provide a much simpler and clearer syntax for dealing with the constructors and inheritance.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Classes are not hoisted.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There can only be one constructor method in a class.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Using the extends clause, a class can inherit static and non-static properties of another constructor.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ES6 implement the inheritance hierarchy in the classes with the help of extends clause, and the super keyword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super keyword is used in a class constructor method to call the parent constructor.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endParaRPr lang="en-US" sz="1800" dirty="0">
              <a:latin typeface="Candara" panose="020E0502030303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latin typeface="Candara" panose="020E0502030303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latin typeface="Candara" panose="020E0502030303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latin typeface="Candara" panose="020E0502030303020204" pitchFamily="34" charset="0"/>
            </a:endParaRPr>
          </a:p>
          <a:p>
            <a:endParaRPr lang="en-US" sz="1800" dirty="0">
              <a:latin typeface="Candara" panose="020E0502030303020204" pitchFamily="34" charset="0"/>
            </a:endParaRPr>
          </a:p>
          <a:p>
            <a:endParaRPr lang="en-US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Objectives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At the end of this module you will be able to: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Explain what are classes in ES6?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Create objects using classes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Implement inheritance in classes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Use the features of classes</a:t>
            </a:r>
          </a:p>
        </p:txBody>
      </p:sp>
    </p:spTree>
    <p:extLst>
      <p:ext uri="{BB962C8B-B14F-4D97-AF65-F5344CB8AC3E}">
        <p14:creationId xmlns:p14="http://schemas.microsoft.com/office/powerpoint/2010/main" val="9395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ES6 – Class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94766"/>
            <a:ext cx="8784976" cy="4643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Although it's an object-oriented programming language; JavaScript never had the concept of classes.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Programmers from the other programming language background often found it difficult to understand JavaScript's object-oriented model and inheritance due to lack of classes.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ES6 introduced classes that provide a much simpler and clearer syntax to creating constructors and dealing with inheritance.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017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94766"/>
            <a:ext cx="8784976" cy="4643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ES6 classes aim to provide a much simpler and clearer syntax for dealing with the constructors and inheritance.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Classes are just a new syntax for creating functions that are used as constructors. In fact, classes are functions.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 There are two ways to define a class</a:t>
            </a:r>
          </a:p>
          <a:p>
            <a:pPr lvl="1" algn="just"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b="1" dirty="0"/>
              <a:t>Using the class declaration  </a:t>
            </a:r>
            <a:r>
              <a:rPr lang="en-US" sz="1400" dirty="0"/>
              <a:t>: For defining a class using the class declaration required the class keyword, and a name for the class</a:t>
            </a:r>
          </a:p>
          <a:p>
            <a:pPr lvl="1" algn="just">
              <a:lnSpc>
                <a:spcPct val="150000"/>
              </a:lnSpc>
            </a:pPr>
            <a:r>
              <a:rPr lang="en-US" sz="1400" b="1" dirty="0"/>
              <a:t>Using the class expression </a:t>
            </a:r>
            <a:r>
              <a:rPr lang="en-US" sz="1400" dirty="0"/>
              <a:t>: A class expression has a similar syntax to a class declaration. However, with class expressions, class name can be omitted.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ES6 class doesn't pollute the global namespace. i.e. it wont get attached to window object and classes are not hoisted.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36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Using-Classes</a:t>
            </a:r>
          </a:p>
        </p:txBody>
      </p:sp>
    </p:spTree>
    <p:extLst>
      <p:ext uri="{BB962C8B-B14F-4D97-AF65-F5344CB8AC3E}">
        <p14:creationId xmlns:p14="http://schemas.microsoft.com/office/powerpoint/2010/main" val="28379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get and set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94766"/>
            <a:ext cx="8784976" cy="4643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Class instance members / fields can be initialized inside the constructor  using </a:t>
            </a:r>
            <a:r>
              <a:rPr lang="en-US" sz="1800" b="1" i="1" dirty="0"/>
              <a:t>this</a:t>
            </a:r>
            <a:r>
              <a:rPr lang="en-US" sz="1800" dirty="0"/>
              <a:t> keyword.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ES6 introduced the get and set prefixes for methods, which is used to encapsulate the instance members.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333333"/>
                </a:solidFill>
              </a:rPr>
              <a:t>When </a:t>
            </a:r>
            <a:r>
              <a:rPr lang="en-US" sz="1800" dirty="0"/>
              <a:t>get</a:t>
            </a:r>
            <a:r>
              <a:rPr lang="en-US" sz="1800" dirty="0">
                <a:solidFill>
                  <a:srgbClr val="333333"/>
                </a:solidFill>
              </a:rPr>
              <a:t> and </a:t>
            </a:r>
            <a:r>
              <a:rPr lang="en-US" sz="1800" dirty="0"/>
              <a:t>set</a:t>
            </a:r>
            <a:r>
              <a:rPr lang="en-US" sz="1800" dirty="0">
                <a:solidFill>
                  <a:srgbClr val="333333"/>
                </a:solidFill>
              </a:rPr>
              <a:t> methods are used in a class body, they are added to the </a:t>
            </a:r>
            <a:r>
              <a:rPr lang="en-US" sz="1800" dirty="0"/>
              <a:t>prototype</a:t>
            </a:r>
            <a:r>
              <a:rPr lang="en-US" sz="1800" dirty="0">
                <a:solidFill>
                  <a:srgbClr val="333333"/>
                </a:solidFill>
              </a:rPr>
              <a:t> property of the class.</a:t>
            </a: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03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get-set-methods</a:t>
            </a:r>
          </a:p>
        </p:txBody>
      </p:sp>
    </p:spTree>
    <p:extLst>
      <p:ext uri="{BB962C8B-B14F-4D97-AF65-F5344CB8AC3E}">
        <p14:creationId xmlns:p14="http://schemas.microsoft.com/office/powerpoint/2010/main" val="27655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The static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94766"/>
            <a:ext cx="8784976" cy="464375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The methods that are added to the body of the class with the static prefix are called as static methods.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Static methods are the own methods of the class, i.e. they are not added to the prototype property of the class, rather they are added to the class itself.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Static methods are often used to create utility functions for an application.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Static methods should be access through its class name.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At present we can create only static methods in order to create static members of the class it need to attached to it's class name  outside the class.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90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Demo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static-method</a:t>
            </a:r>
          </a:p>
        </p:txBody>
      </p:sp>
    </p:spTree>
    <p:extLst>
      <p:ext uri="{BB962C8B-B14F-4D97-AF65-F5344CB8AC3E}">
        <p14:creationId xmlns:p14="http://schemas.microsoft.com/office/powerpoint/2010/main" val="2863652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7665F-8C87-49F1-94B0-6D13FB5E12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3433B7-998A-4D4C-91CD-BC966B06FCAD}">
  <ds:schemaRefs>
    <ds:schemaRef ds:uri="http://schemas.microsoft.com/office/2006/metadata/properties"/>
    <ds:schemaRef ds:uri="http://schemas.microsoft.com/office/infopath/2007/PartnerControls"/>
    <ds:schemaRef ds:uri="f9b258c7-9c72-463b-80f6-91d061ebb25d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2BD2A62-1BB5-4F9B-8834-3553B75D02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12967</TotalTime>
  <Words>798</Words>
  <Application>Microsoft Office PowerPoint</Application>
  <PresentationFormat>On-screen Show (4:3)</PresentationFormat>
  <Paragraphs>92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Candara</vt:lpstr>
      <vt:lpstr>Verdana</vt:lpstr>
      <vt:lpstr>Wingdings</vt:lpstr>
      <vt:lpstr>2_Corporate Presentation Template (4x3 - Normal)</vt:lpstr>
      <vt:lpstr>Section slides</vt:lpstr>
      <vt:lpstr>think-cell Slide</vt:lpstr>
      <vt:lpstr>JavaScript ES6</vt:lpstr>
      <vt:lpstr>Lesson Objectives</vt:lpstr>
      <vt:lpstr>ES6 – Class Introduction</vt:lpstr>
      <vt:lpstr>Using Classes</vt:lpstr>
      <vt:lpstr>Demo</vt:lpstr>
      <vt:lpstr>The get and set methods</vt:lpstr>
      <vt:lpstr>Demo</vt:lpstr>
      <vt:lpstr>The static method</vt:lpstr>
      <vt:lpstr>Demo</vt:lpstr>
      <vt:lpstr>Implementing inheritance in classes</vt:lpstr>
      <vt:lpstr>Demo</vt:lpstr>
      <vt:lpstr>The "new.target" implicit parameter</vt:lpstr>
      <vt:lpstr>Demo</vt:lpstr>
      <vt:lpstr>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React.js-Classbook-Lesson01</dc:title>
  <dc:subject>React.js - Class book</dc:subject>
  <dc:creator>Karthik Muthukrishnan</dc:creator>
  <dc:description>React.js - Class book created by Karthik M (714709)</dc:description>
  <cp:lastModifiedBy>Tembhare, Anjulata</cp:lastModifiedBy>
  <cp:revision>1187</cp:revision>
  <dcterms:created xsi:type="dcterms:W3CDTF">2014-04-28T11:21:39Z</dcterms:created>
  <dcterms:modified xsi:type="dcterms:W3CDTF">2019-02-09T12:00:34Z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0x010100064F797F9BD2124B9B89E1787624A7F8</vt:lpwstr>
  </property>
</Properties>
</file>