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40"/>
  </p:notesMasterIdLst>
  <p:handoutMasterIdLst>
    <p:handoutMasterId r:id="rId41"/>
  </p:handoutMasterIdLst>
  <p:sldIdLst>
    <p:sldId id="342" r:id="rId5"/>
    <p:sldId id="259" r:id="rId6"/>
    <p:sldId id="354" r:id="rId7"/>
    <p:sldId id="334" r:id="rId8"/>
    <p:sldId id="355" r:id="rId9"/>
    <p:sldId id="356" r:id="rId10"/>
    <p:sldId id="357" r:id="rId11"/>
    <p:sldId id="345" r:id="rId12"/>
    <p:sldId id="346" r:id="rId13"/>
    <p:sldId id="360" r:id="rId14"/>
    <p:sldId id="361" r:id="rId15"/>
    <p:sldId id="362" r:id="rId16"/>
    <p:sldId id="363" r:id="rId17"/>
    <p:sldId id="364" r:id="rId18"/>
    <p:sldId id="358" r:id="rId19"/>
    <p:sldId id="365" r:id="rId20"/>
    <p:sldId id="347" r:id="rId21"/>
    <p:sldId id="366" r:id="rId22"/>
    <p:sldId id="367" r:id="rId23"/>
    <p:sldId id="368" r:id="rId24"/>
    <p:sldId id="348" r:id="rId25"/>
    <p:sldId id="369" r:id="rId26"/>
    <p:sldId id="335" r:id="rId27"/>
    <p:sldId id="350" r:id="rId28"/>
    <p:sldId id="370" r:id="rId29"/>
    <p:sldId id="336" r:id="rId30"/>
    <p:sldId id="371" r:id="rId31"/>
    <p:sldId id="372" r:id="rId32"/>
    <p:sldId id="351" r:id="rId33"/>
    <p:sldId id="353" r:id="rId34"/>
    <p:sldId id="341" r:id="rId35"/>
    <p:sldId id="373" r:id="rId36"/>
    <p:sldId id="338" r:id="rId37"/>
    <p:sldId id="340" r:id="rId38"/>
    <p:sldId id="34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CDD87-0047-4A7F-AF25-D0ADD3820020}" v="20" dt="2020-09-08T14:54:41.941"/>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41" autoAdjust="0"/>
  </p:normalViewPr>
  <p:slideViewPr>
    <p:cSldViewPr snapToGrid="0" showGuides="1">
      <p:cViewPr varScale="1">
        <p:scale>
          <a:sx n="53" d="100"/>
          <a:sy n="53" d="100"/>
        </p:scale>
        <p:origin x="1684"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barhussain, Mohammed Ishaque" userId="c388dadc-8c06-4440-848f-810e20ed8739" providerId="ADAL" clId="{097CDD87-0047-4A7F-AF25-D0ADD3820020}"/>
    <pc:docChg chg="custSel addSld modSld">
      <pc:chgData name="Jabarhussain, Mohammed Ishaque" userId="c388dadc-8c06-4440-848f-810e20ed8739" providerId="ADAL" clId="{097CDD87-0047-4A7F-AF25-D0ADD3820020}" dt="2020-09-08T14:54:56.032" v="233" actId="12"/>
      <pc:docMkLst>
        <pc:docMk/>
      </pc:docMkLst>
      <pc:sldChg chg="modSp">
        <pc:chgData name="Jabarhussain, Mohammed Ishaque" userId="c388dadc-8c06-4440-848f-810e20ed8739" providerId="ADAL" clId="{097CDD87-0047-4A7F-AF25-D0ADD3820020}" dt="2020-09-08T14:38:20.012" v="29" actId="20577"/>
        <pc:sldMkLst>
          <pc:docMk/>
          <pc:sldMk cId="0" sldId="259"/>
        </pc:sldMkLst>
        <pc:spChg chg="mod">
          <ac:chgData name="Jabarhussain, Mohammed Ishaque" userId="c388dadc-8c06-4440-848f-810e20ed8739" providerId="ADAL" clId="{097CDD87-0047-4A7F-AF25-D0ADD3820020}" dt="2020-09-08T14:38:20.012" v="29" actId="20577"/>
          <ac:spMkLst>
            <pc:docMk/>
            <pc:sldMk cId="0" sldId="259"/>
            <ac:spMk id="5" creationId="{00000000-0000-0000-0000-000000000000}"/>
          </ac:spMkLst>
        </pc:spChg>
      </pc:sldChg>
      <pc:sldChg chg="modSp">
        <pc:chgData name="Jabarhussain, Mohammed Ishaque" userId="c388dadc-8c06-4440-848f-810e20ed8739" providerId="ADAL" clId="{097CDD87-0047-4A7F-AF25-D0ADD3820020}" dt="2020-09-08T14:39:01.356" v="38" actId="1076"/>
        <pc:sldMkLst>
          <pc:docMk/>
          <pc:sldMk cId="1241246106" sldId="334"/>
        </pc:sldMkLst>
        <pc:spChg chg="mod">
          <ac:chgData name="Jabarhussain, Mohammed Ishaque" userId="c388dadc-8c06-4440-848f-810e20ed8739" providerId="ADAL" clId="{097CDD87-0047-4A7F-AF25-D0ADD3820020}" dt="2020-09-08T14:38:39.397" v="32" actId="404"/>
          <ac:spMkLst>
            <pc:docMk/>
            <pc:sldMk cId="1241246106" sldId="334"/>
            <ac:spMk id="3" creationId="{00000000-0000-0000-0000-000000000000}"/>
          </ac:spMkLst>
        </pc:spChg>
        <pc:spChg chg="mod">
          <ac:chgData name="Jabarhussain, Mohammed Ishaque" userId="c388dadc-8c06-4440-848f-810e20ed8739" providerId="ADAL" clId="{097CDD87-0047-4A7F-AF25-D0ADD3820020}" dt="2020-09-08T14:38:50.536" v="34" actId="12"/>
          <ac:spMkLst>
            <pc:docMk/>
            <pc:sldMk cId="1241246106" sldId="334"/>
            <ac:spMk id="4" creationId="{00000000-0000-0000-0000-000000000000}"/>
          </ac:spMkLst>
        </pc:spChg>
        <pc:picChg chg="mod">
          <ac:chgData name="Jabarhussain, Mohammed Ishaque" userId="c388dadc-8c06-4440-848f-810e20ed8739" providerId="ADAL" clId="{097CDD87-0047-4A7F-AF25-D0ADD3820020}" dt="2020-09-08T14:39:01.356" v="38" actId="1076"/>
          <ac:picMkLst>
            <pc:docMk/>
            <pc:sldMk cId="1241246106" sldId="334"/>
            <ac:picMk id="6" creationId="{00000000-0000-0000-0000-000000000000}"/>
          </ac:picMkLst>
        </pc:picChg>
      </pc:sldChg>
      <pc:sldChg chg="modSp">
        <pc:chgData name="Jabarhussain, Mohammed Ishaque" userId="c388dadc-8c06-4440-848f-810e20ed8739" providerId="ADAL" clId="{097CDD87-0047-4A7F-AF25-D0ADD3820020}" dt="2020-09-08T14:41:53" v="84" actId="404"/>
        <pc:sldMkLst>
          <pc:docMk/>
          <pc:sldMk cId="1166731794" sldId="335"/>
        </pc:sldMkLst>
        <pc:spChg chg="mod">
          <ac:chgData name="Jabarhussain, Mohammed Ishaque" userId="c388dadc-8c06-4440-848f-810e20ed8739" providerId="ADAL" clId="{097CDD87-0047-4A7F-AF25-D0ADD3820020}" dt="2020-09-08T14:41:53" v="84" actId="404"/>
          <ac:spMkLst>
            <pc:docMk/>
            <pc:sldMk cId="1166731794" sldId="335"/>
            <ac:spMk id="2" creationId="{00000000-0000-0000-0000-000000000000}"/>
          </ac:spMkLst>
        </pc:spChg>
      </pc:sldChg>
      <pc:sldChg chg="modSp">
        <pc:chgData name="Jabarhussain, Mohammed Ishaque" userId="c388dadc-8c06-4440-848f-810e20ed8739" providerId="ADAL" clId="{097CDD87-0047-4A7F-AF25-D0ADD3820020}" dt="2020-09-08T14:42:10.283" v="86" actId="403"/>
        <pc:sldMkLst>
          <pc:docMk/>
          <pc:sldMk cId="3492864220" sldId="336"/>
        </pc:sldMkLst>
        <pc:spChg chg="mod">
          <ac:chgData name="Jabarhussain, Mohammed Ishaque" userId="c388dadc-8c06-4440-848f-810e20ed8739" providerId="ADAL" clId="{097CDD87-0047-4A7F-AF25-D0ADD3820020}" dt="2020-09-08T14:42:10.283" v="86" actId="403"/>
          <ac:spMkLst>
            <pc:docMk/>
            <pc:sldMk cId="3492864220" sldId="336"/>
            <ac:spMk id="44" creationId="{00000000-0000-0000-0000-000000000000}"/>
          </ac:spMkLst>
        </pc:spChg>
      </pc:sldChg>
      <pc:sldChg chg="modSp">
        <pc:chgData name="Jabarhussain, Mohammed Ishaque" userId="c388dadc-8c06-4440-848f-810e20ed8739" providerId="ADAL" clId="{097CDD87-0047-4A7F-AF25-D0ADD3820020}" dt="2020-09-08T14:42:27.546" v="91" actId="403"/>
        <pc:sldMkLst>
          <pc:docMk/>
          <pc:sldMk cId="3867552452" sldId="338"/>
        </pc:sldMkLst>
        <pc:spChg chg="mod">
          <ac:chgData name="Jabarhussain, Mohammed Ishaque" userId="c388dadc-8c06-4440-848f-810e20ed8739" providerId="ADAL" clId="{097CDD87-0047-4A7F-AF25-D0ADD3820020}" dt="2020-09-08T14:42:27.546" v="91" actId="403"/>
          <ac:spMkLst>
            <pc:docMk/>
            <pc:sldMk cId="3867552452" sldId="338"/>
            <ac:spMk id="44" creationId="{00000000-0000-0000-0000-000000000000}"/>
          </ac:spMkLst>
        </pc:spChg>
      </pc:sldChg>
      <pc:sldChg chg="modSp">
        <pc:chgData name="Jabarhussain, Mohammed Ishaque" userId="c388dadc-8c06-4440-848f-810e20ed8739" providerId="ADAL" clId="{097CDD87-0047-4A7F-AF25-D0ADD3820020}" dt="2020-09-08T14:42:32.050" v="92" actId="403"/>
        <pc:sldMkLst>
          <pc:docMk/>
          <pc:sldMk cId="765675756" sldId="340"/>
        </pc:sldMkLst>
        <pc:spChg chg="mod">
          <ac:chgData name="Jabarhussain, Mohammed Ishaque" userId="c388dadc-8c06-4440-848f-810e20ed8739" providerId="ADAL" clId="{097CDD87-0047-4A7F-AF25-D0ADD3820020}" dt="2020-09-08T14:42:32.050" v="92" actId="403"/>
          <ac:spMkLst>
            <pc:docMk/>
            <pc:sldMk cId="765675756" sldId="340"/>
            <ac:spMk id="3" creationId="{00000000-0000-0000-0000-000000000000}"/>
          </ac:spMkLst>
        </pc:spChg>
      </pc:sldChg>
      <pc:sldChg chg="delSp modSp">
        <pc:chgData name="Jabarhussain, Mohammed Ishaque" userId="c388dadc-8c06-4440-848f-810e20ed8739" providerId="ADAL" clId="{097CDD87-0047-4A7F-AF25-D0ADD3820020}" dt="2020-09-08T14:53:57.530" v="223" actId="255"/>
        <pc:sldMkLst>
          <pc:docMk/>
          <pc:sldMk cId="3322302900" sldId="341"/>
        </pc:sldMkLst>
        <pc:spChg chg="mod">
          <ac:chgData name="Jabarhussain, Mohammed Ishaque" userId="c388dadc-8c06-4440-848f-810e20ed8739" providerId="ADAL" clId="{097CDD87-0047-4A7F-AF25-D0ADD3820020}" dt="2020-09-08T14:42:24.759" v="90" actId="403"/>
          <ac:spMkLst>
            <pc:docMk/>
            <pc:sldMk cId="3322302900" sldId="341"/>
            <ac:spMk id="2" creationId="{00000000-0000-0000-0000-000000000000}"/>
          </ac:spMkLst>
        </pc:spChg>
        <pc:spChg chg="mod">
          <ac:chgData name="Jabarhussain, Mohammed Ishaque" userId="c388dadc-8c06-4440-848f-810e20ed8739" providerId="ADAL" clId="{097CDD87-0047-4A7F-AF25-D0ADD3820020}" dt="2020-09-08T14:53:57.530" v="223" actId="255"/>
          <ac:spMkLst>
            <pc:docMk/>
            <pc:sldMk cId="3322302900" sldId="341"/>
            <ac:spMk id="3" creationId="{00000000-0000-0000-0000-000000000000}"/>
          </ac:spMkLst>
        </pc:spChg>
        <pc:spChg chg="del mod">
          <ac:chgData name="Jabarhussain, Mohammed Ishaque" userId="c388dadc-8c06-4440-848f-810e20ed8739" providerId="ADAL" clId="{097CDD87-0047-4A7F-AF25-D0ADD3820020}" dt="2020-09-08T14:53:07.833" v="207" actId="478"/>
          <ac:spMkLst>
            <pc:docMk/>
            <pc:sldMk cId="3322302900" sldId="341"/>
            <ac:spMk id="12" creationId="{00000000-0000-0000-0000-000000000000}"/>
          </ac:spMkLst>
        </pc:spChg>
        <pc:picChg chg="mod">
          <ac:chgData name="Jabarhussain, Mohammed Ishaque" userId="c388dadc-8c06-4440-848f-810e20ed8739" providerId="ADAL" clId="{097CDD87-0047-4A7F-AF25-D0ADD3820020}" dt="2020-09-08T14:53:38.342" v="217" actId="1076"/>
          <ac:picMkLst>
            <pc:docMk/>
            <pc:sldMk cId="3322302900" sldId="341"/>
            <ac:picMk id="9" creationId="{00000000-0000-0000-0000-000000000000}"/>
          </ac:picMkLst>
        </pc:picChg>
        <pc:picChg chg="del mod">
          <ac:chgData name="Jabarhussain, Mohammed Ishaque" userId="c388dadc-8c06-4440-848f-810e20ed8739" providerId="ADAL" clId="{097CDD87-0047-4A7F-AF25-D0ADD3820020}" dt="2020-09-08T14:53:05.308" v="206" actId="478"/>
          <ac:picMkLst>
            <pc:docMk/>
            <pc:sldMk cId="3322302900" sldId="341"/>
            <ac:picMk id="16" creationId="{00000000-0000-0000-0000-000000000000}"/>
          </ac:picMkLst>
        </pc:picChg>
      </pc:sldChg>
      <pc:sldChg chg="modSp modNotes modNotesTx">
        <pc:chgData name="Jabarhussain, Mohammed Ishaque" userId="c388dadc-8c06-4440-848f-810e20ed8739" providerId="ADAL" clId="{097CDD87-0047-4A7F-AF25-D0ADD3820020}" dt="2020-09-08T14:45:11.975" v="122" actId="113"/>
        <pc:sldMkLst>
          <pc:docMk/>
          <pc:sldMk cId="2330660749" sldId="345"/>
        </pc:sldMkLst>
        <pc:picChg chg="mod">
          <ac:chgData name="Jabarhussain, Mohammed Ishaque" userId="c388dadc-8c06-4440-848f-810e20ed8739" providerId="ADAL" clId="{097CDD87-0047-4A7F-AF25-D0ADD3820020}" dt="2020-09-08T14:40:12.768" v="49" actId="14100"/>
          <ac:picMkLst>
            <pc:docMk/>
            <pc:sldMk cId="2330660749" sldId="345"/>
            <ac:picMk id="7" creationId="{00000000-0000-0000-0000-000000000000}"/>
          </ac:picMkLst>
        </pc:picChg>
      </pc:sldChg>
      <pc:sldChg chg="addSp modSp modNotesTx">
        <pc:chgData name="Jabarhussain, Mohammed Ishaque" userId="c388dadc-8c06-4440-848f-810e20ed8739" providerId="ADAL" clId="{097CDD87-0047-4A7F-AF25-D0ADD3820020}" dt="2020-09-08T14:54:56.032" v="233" actId="12"/>
        <pc:sldMkLst>
          <pc:docMk/>
          <pc:sldMk cId="1624130202" sldId="347"/>
        </pc:sldMkLst>
        <pc:spChg chg="add mod">
          <ac:chgData name="Jabarhussain, Mohammed Ishaque" userId="c388dadc-8c06-4440-848f-810e20ed8739" providerId="ADAL" clId="{097CDD87-0047-4A7F-AF25-D0ADD3820020}" dt="2020-09-08T14:54:56.032" v="233" actId="12"/>
          <ac:spMkLst>
            <pc:docMk/>
            <pc:sldMk cId="1624130202" sldId="347"/>
            <ac:spMk id="2" creationId="{C9E454DC-9373-4FFC-A217-8FBD64E32985}"/>
          </ac:spMkLst>
        </pc:spChg>
        <pc:spChg chg="mod">
          <ac:chgData name="Jabarhussain, Mohammed Ishaque" userId="c388dadc-8c06-4440-848f-810e20ed8739" providerId="ADAL" clId="{097CDD87-0047-4A7F-AF25-D0ADD3820020}" dt="2020-09-08T14:54:33.970" v="224"/>
          <ac:spMkLst>
            <pc:docMk/>
            <pc:sldMk cId="1624130202" sldId="347"/>
            <ac:spMk id="3" creationId="{00000000-0000-0000-0000-000000000000}"/>
          </ac:spMkLst>
        </pc:spChg>
      </pc:sldChg>
      <pc:sldChg chg="modSp">
        <pc:chgData name="Jabarhussain, Mohammed Ishaque" userId="c388dadc-8c06-4440-848f-810e20ed8739" providerId="ADAL" clId="{097CDD87-0047-4A7F-AF25-D0ADD3820020}" dt="2020-09-08T14:48:57.957" v="154" actId="1076"/>
        <pc:sldMkLst>
          <pc:docMk/>
          <pc:sldMk cId="1039431728" sldId="348"/>
        </pc:sldMkLst>
        <pc:spChg chg="mod">
          <ac:chgData name="Jabarhussain, Mohammed Ishaque" userId="c388dadc-8c06-4440-848f-810e20ed8739" providerId="ADAL" clId="{097CDD87-0047-4A7F-AF25-D0ADD3820020}" dt="2020-09-08T14:41:26.351" v="61" actId="1076"/>
          <ac:spMkLst>
            <pc:docMk/>
            <pc:sldMk cId="1039431728" sldId="348"/>
            <ac:spMk id="2" creationId="{00000000-0000-0000-0000-000000000000}"/>
          </ac:spMkLst>
        </pc:spChg>
        <pc:spChg chg="mod">
          <ac:chgData name="Jabarhussain, Mohammed Ishaque" userId="c388dadc-8c06-4440-848f-810e20ed8739" providerId="ADAL" clId="{097CDD87-0047-4A7F-AF25-D0ADD3820020}" dt="2020-09-08T14:48:51.994" v="153" actId="27636"/>
          <ac:spMkLst>
            <pc:docMk/>
            <pc:sldMk cId="1039431728" sldId="348"/>
            <ac:spMk id="3" creationId="{00000000-0000-0000-0000-000000000000}"/>
          </ac:spMkLst>
        </pc:spChg>
        <pc:picChg chg="mod">
          <ac:chgData name="Jabarhussain, Mohammed Ishaque" userId="c388dadc-8c06-4440-848f-810e20ed8739" providerId="ADAL" clId="{097CDD87-0047-4A7F-AF25-D0ADD3820020}" dt="2020-09-08T14:48:57.957" v="154" actId="1076"/>
          <ac:picMkLst>
            <pc:docMk/>
            <pc:sldMk cId="1039431728" sldId="348"/>
            <ac:picMk id="5" creationId="{00000000-0000-0000-0000-000000000000}"/>
          </ac:picMkLst>
        </pc:picChg>
      </pc:sldChg>
      <pc:sldChg chg="modSp">
        <pc:chgData name="Jabarhussain, Mohammed Ishaque" userId="c388dadc-8c06-4440-848f-810e20ed8739" providerId="ADAL" clId="{097CDD87-0047-4A7F-AF25-D0ADD3820020}" dt="2020-09-08T14:50:31.050" v="174" actId="20577"/>
        <pc:sldMkLst>
          <pc:docMk/>
          <pc:sldMk cId="3767430631" sldId="350"/>
        </pc:sldMkLst>
        <pc:spChg chg="mod">
          <ac:chgData name="Jabarhussain, Mohammed Ishaque" userId="c388dadc-8c06-4440-848f-810e20ed8739" providerId="ADAL" clId="{097CDD87-0047-4A7F-AF25-D0ADD3820020}" dt="2020-09-08T14:50:20.290" v="171" actId="1076"/>
          <ac:spMkLst>
            <pc:docMk/>
            <pc:sldMk cId="3767430631" sldId="350"/>
            <ac:spMk id="2" creationId="{1BFDEAE8-EA7B-46BC-9962-9AC90332011E}"/>
          </ac:spMkLst>
        </pc:spChg>
        <pc:spChg chg="mod">
          <ac:chgData name="Jabarhussain, Mohammed Ishaque" userId="c388dadc-8c06-4440-848f-810e20ed8739" providerId="ADAL" clId="{097CDD87-0047-4A7F-AF25-D0ADD3820020}" dt="2020-09-08T14:50:31.050" v="174" actId="20577"/>
          <ac:spMkLst>
            <pc:docMk/>
            <pc:sldMk cId="3767430631" sldId="350"/>
            <ac:spMk id="3" creationId="{00000000-0000-0000-0000-000000000000}"/>
          </ac:spMkLst>
        </pc:spChg>
        <pc:spChg chg="mod">
          <ac:chgData name="Jabarhussain, Mohammed Ishaque" userId="c388dadc-8c06-4440-848f-810e20ed8739" providerId="ADAL" clId="{097CDD87-0047-4A7F-AF25-D0ADD3820020}" dt="2020-09-08T14:42:04.932" v="85" actId="404"/>
          <ac:spMkLst>
            <pc:docMk/>
            <pc:sldMk cId="3767430631" sldId="350"/>
            <ac:spMk id="4" creationId="{00000000-0000-0000-0000-000000000000}"/>
          </ac:spMkLst>
        </pc:spChg>
      </pc:sldChg>
      <pc:sldChg chg="modSp">
        <pc:chgData name="Jabarhussain, Mohammed Ishaque" userId="c388dadc-8c06-4440-848f-810e20ed8739" providerId="ADAL" clId="{097CDD87-0047-4A7F-AF25-D0ADD3820020}" dt="2020-09-08T14:51:24.254" v="181" actId="14100"/>
        <pc:sldMkLst>
          <pc:docMk/>
          <pc:sldMk cId="108277719" sldId="351"/>
        </pc:sldMkLst>
        <pc:spChg chg="mod">
          <ac:chgData name="Jabarhussain, Mohammed Ishaque" userId="c388dadc-8c06-4440-848f-810e20ed8739" providerId="ADAL" clId="{097CDD87-0047-4A7F-AF25-D0ADD3820020}" dt="2020-09-08T14:42:18.383" v="88" actId="404"/>
          <ac:spMkLst>
            <pc:docMk/>
            <pc:sldMk cId="108277719" sldId="351"/>
            <ac:spMk id="2" creationId="{00000000-0000-0000-0000-000000000000}"/>
          </ac:spMkLst>
        </pc:spChg>
        <pc:spChg chg="mod">
          <ac:chgData name="Jabarhussain, Mohammed Ishaque" userId="c388dadc-8c06-4440-848f-810e20ed8739" providerId="ADAL" clId="{097CDD87-0047-4A7F-AF25-D0ADD3820020}" dt="2020-09-08T14:51:24.254" v="181" actId="14100"/>
          <ac:spMkLst>
            <pc:docMk/>
            <pc:sldMk cId="108277719" sldId="351"/>
            <ac:spMk id="3" creationId="{00000000-0000-0000-0000-000000000000}"/>
          </ac:spMkLst>
        </pc:spChg>
      </pc:sldChg>
      <pc:sldChg chg="modSp">
        <pc:chgData name="Jabarhussain, Mohammed Ishaque" userId="c388dadc-8c06-4440-848f-810e20ed8739" providerId="ADAL" clId="{097CDD87-0047-4A7F-AF25-D0ADD3820020}" dt="2020-09-08T14:51:20.309" v="180" actId="14100"/>
        <pc:sldMkLst>
          <pc:docMk/>
          <pc:sldMk cId="1240735250" sldId="353"/>
        </pc:sldMkLst>
        <pc:spChg chg="mod">
          <ac:chgData name="Jabarhussain, Mohammed Ishaque" userId="c388dadc-8c06-4440-848f-810e20ed8739" providerId="ADAL" clId="{097CDD87-0047-4A7F-AF25-D0ADD3820020}" dt="2020-09-08T14:42:21.574" v="89" actId="403"/>
          <ac:spMkLst>
            <pc:docMk/>
            <pc:sldMk cId="1240735250" sldId="353"/>
            <ac:spMk id="2" creationId="{00000000-0000-0000-0000-000000000000}"/>
          </ac:spMkLst>
        </pc:spChg>
        <pc:spChg chg="mod">
          <ac:chgData name="Jabarhussain, Mohammed Ishaque" userId="c388dadc-8c06-4440-848f-810e20ed8739" providerId="ADAL" clId="{097CDD87-0047-4A7F-AF25-D0ADD3820020}" dt="2020-09-08T14:51:20.309" v="180" actId="14100"/>
          <ac:spMkLst>
            <pc:docMk/>
            <pc:sldMk cId="1240735250" sldId="353"/>
            <ac:spMk id="3" creationId="{00000000-0000-0000-0000-000000000000}"/>
          </ac:spMkLst>
        </pc:spChg>
      </pc:sldChg>
      <pc:sldChg chg="modSp">
        <pc:chgData name="Jabarhussain, Mohammed Ishaque" userId="c388dadc-8c06-4440-848f-810e20ed8739" providerId="ADAL" clId="{097CDD87-0047-4A7F-AF25-D0ADD3820020}" dt="2020-09-08T14:45:55.429" v="125" actId="1076"/>
        <pc:sldMkLst>
          <pc:docMk/>
          <pc:sldMk cId="1829819228" sldId="354"/>
        </pc:sldMkLst>
        <pc:spChg chg="mod">
          <ac:chgData name="Jabarhussain, Mohammed Ishaque" userId="c388dadc-8c06-4440-848f-810e20ed8739" providerId="ADAL" clId="{097CDD87-0047-4A7F-AF25-D0ADD3820020}" dt="2020-09-08T14:45:37.791" v="124" actId="14100"/>
          <ac:spMkLst>
            <pc:docMk/>
            <pc:sldMk cId="1829819228" sldId="354"/>
            <ac:spMk id="4" creationId="{11D106C9-2AFD-41EB-A09D-C81ED8174F8F}"/>
          </ac:spMkLst>
        </pc:spChg>
        <pc:spChg chg="mod">
          <ac:chgData name="Jabarhussain, Mohammed Ishaque" userId="c388dadc-8c06-4440-848f-810e20ed8739" providerId="ADAL" clId="{097CDD87-0047-4A7F-AF25-D0ADD3820020}" dt="2020-09-08T14:45:55.429" v="125" actId="1076"/>
          <ac:spMkLst>
            <pc:docMk/>
            <pc:sldMk cId="1829819228" sldId="354"/>
            <ac:spMk id="5" creationId="{122B66C0-90A1-493C-A856-B0D471C1A6FD}"/>
          </ac:spMkLst>
        </pc:spChg>
      </pc:sldChg>
      <pc:sldChg chg="modSp modNotesTx">
        <pc:chgData name="Jabarhussain, Mohammed Ishaque" userId="c388dadc-8c06-4440-848f-810e20ed8739" providerId="ADAL" clId="{097CDD87-0047-4A7F-AF25-D0ADD3820020}" dt="2020-09-08T14:43:43.333" v="103" actId="20577"/>
        <pc:sldMkLst>
          <pc:docMk/>
          <pc:sldMk cId="890553075" sldId="355"/>
        </pc:sldMkLst>
        <pc:spChg chg="mod">
          <ac:chgData name="Jabarhussain, Mohammed Ishaque" userId="c388dadc-8c06-4440-848f-810e20ed8739" providerId="ADAL" clId="{097CDD87-0047-4A7F-AF25-D0ADD3820020}" dt="2020-09-08T14:39:06.166" v="39" actId="403"/>
          <ac:spMkLst>
            <pc:docMk/>
            <pc:sldMk cId="890553075" sldId="355"/>
            <ac:spMk id="4" creationId="{F5125844-6E27-4D83-8077-D0E8EC6A2B60}"/>
          </ac:spMkLst>
        </pc:spChg>
        <pc:spChg chg="mod">
          <ac:chgData name="Jabarhussain, Mohammed Ishaque" userId="c388dadc-8c06-4440-848f-810e20ed8739" providerId="ADAL" clId="{097CDD87-0047-4A7F-AF25-D0ADD3820020}" dt="2020-09-08T14:39:20.263" v="41" actId="2711"/>
          <ac:spMkLst>
            <pc:docMk/>
            <pc:sldMk cId="890553075" sldId="355"/>
            <ac:spMk id="5" creationId="{C54532F2-33C2-4142-9597-7C565CC00E4B}"/>
          </ac:spMkLst>
        </pc:spChg>
      </pc:sldChg>
      <pc:sldChg chg="modSp modNotesTx">
        <pc:chgData name="Jabarhussain, Mohammed Ishaque" userId="c388dadc-8c06-4440-848f-810e20ed8739" providerId="ADAL" clId="{097CDD87-0047-4A7F-AF25-D0ADD3820020}" dt="2020-09-08T14:44:16.749" v="110" actId="20577"/>
        <pc:sldMkLst>
          <pc:docMk/>
          <pc:sldMk cId="3947253558" sldId="356"/>
        </pc:sldMkLst>
        <pc:spChg chg="mod">
          <ac:chgData name="Jabarhussain, Mohammed Ishaque" userId="c388dadc-8c06-4440-848f-810e20ed8739" providerId="ADAL" clId="{097CDD87-0047-4A7F-AF25-D0ADD3820020}" dt="2020-09-08T14:39:27.005" v="42" actId="403"/>
          <ac:spMkLst>
            <pc:docMk/>
            <pc:sldMk cId="3947253558" sldId="356"/>
            <ac:spMk id="2" creationId="{6C8A6037-5EB5-43B1-A979-05985569BA2D}"/>
          </ac:spMkLst>
        </pc:spChg>
        <pc:spChg chg="mod">
          <ac:chgData name="Jabarhussain, Mohammed Ishaque" userId="c388dadc-8c06-4440-848f-810e20ed8739" providerId="ADAL" clId="{097CDD87-0047-4A7F-AF25-D0ADD3820020}" dt="2020-09-08T14:39:31.572" v="43" actId="20577"/>
          <ac:spMkLst>
            <pc:docMk/>
            <pc:sldMk cId="3947253558" sldId="356"/>
            <ac:spMk id="3" creationId="{A9C77617-A610-4F3A-8C63-67B5CCB20976}"/>
          </ac:spMkLst>
        </pc:spChg>
        <pc:spChg chg="mod">
          <ac:chgData name="Jabarhussain, Mohammed Ishaque" userId="c388dadc-8c06-4440-848f-810e20ed8739" providerId="ADAL" clId="{097CDD87-0047-4A7F-AF25-D0ADD3820020}" dt="2020-09-08T14:39:56.055" v="46" actId="1076"/>
          <ac:spMkLst>
            <pc:docMk/>
            <pc:sldMk cId="3947253558" sldId="356"/>
            <ac:spMk id="4" creationId="{9D293A68-93E9-4E57-A6AA-AE9915838A51}"/>
          </ac:spMkLst>
        </pc:spChg>
      </pc:sldChg>
      <pc:sldChg chg="modSp modNotesTx">
        <pc:chgData name="Jabarhussain, Mohammed Ishaque" userId="c388dadc-8c06-4440-848f-810e20ed8739" providerId="ADAL" clId="{097CDD87-0047-4A7F-AF25-D0ADD3820020}" dt="2020-09-08T14:44:29.478" v="112" actId="20577"/>
        <pc:sldMkLst>
          <pc:docMk/>
          <pc:sldMk cId="2093228849" sldId="357"/>
        </pc:sldMkLst>
        <pc:spChg chg="mod">
          <ac:chgData name="Jabarhussain, Mohammed Ishaque" userId="c388dadc-8c06-4440-848f-810e20ed8739" providerId="ADAL" clId="{097CDD87-0047-4A7F-AF25-D0ADD3820020}" dt="2020-09-08T14:39:41.426" v="44" actId="403"/>
          <ac:spMkLst>
            <pc:docMk/>
            <pc:sldMk cId="2093228849" sldId="357"/>
            <ac:spMk id="4" creationId="{A2C43A8B-19A5-40F6-BEEF-AAC15335EBA6}"/>
          </ac:spMkLst>
        </pc:spChg>
        <pc:spChg chg="mod">
          <ac:chgData name="Jabarhussain, Mohammed Ishaque" userId="c388dadc-8c06-4440-848f-810e20ed8739" providerId="ADAL" clId="{097CDD87-0047-4A7F-AF25-D0ADD3820020}" dt="2020-09-08T14:40:01.840" v="47" actId="1076"/>
          <ac:spMkLst>
            <pc:docMk/>
            <pc:sldMk cId="2093228849" sldId="357"/>
            <ac:spMk id="6" creationId="{BE65D1DF-57F1-4BDE-9CCE-04B9F7D37736}"/>
          </ac:spMkLst>
        </pc:spChg>
      </pc:sldChg>
      <pc:sldChg chg="modSp">
        <pc:chgData name="Jabarhussain, Mohammed Ishaque" userId="c388dadc-8c06-4440-848f-810e20ed8739" providerId="ADAL" clId="{097CDD87-0047-4A7F-AF25-D0ADD3820020}" dt="2020-09-08T14:40:30.831" v="50" actId="403"/>
        <pc:sldMkLst>
          <pc:docMk/>
          <pc:sldMk cId="173789621" sldId="360"/>
        </pc:sldMkLst>
        <pc:spChg chg="mod">
          <ac:chgData name="Jabarhussain, Mohammed Ishaque" userId="c388dadc-8c06-4440-848f-810e20ed8739" providerId="ADAL" clId="{097CDD87-0047-4A7F-AF25-D0ADD3820020}" dt="2020-09-08T14:40:30.831" v="50" actId="403"/>
          <ac:spMkLst>
            <pc:docMk/>
            <pc:sldMk cId="173789621" sldId="360"/>
            <ac:spMk id="9" creationId="{C848E8C9-7D8F-443E-A134-A6F172E5A9F7}"/>
          </ac:spMkLst>
        </pc:spChg>
      </pc:sldChg>
      <pc:sldChg chg="modSp">
        <pc:chgData name="Jabarhussain, Mohammed Ishaque" userId="c388dadc-8c06-4440-848f-810e20ed8739" providerId="ADAL" clId="{097CDD87-0047-4A7F-AF25-D0ADD3820020}" dt="2020-09-08T14:46:23.053" v="128" actId="14100"/>
        <pc:sldMkLst>
          <pc:docMk/>
          <pc:sldMk cId="2150403354" sldId="361"/>
        </pc:sldMkLst>
        <pc:spChg chg="mod">
          <ac:chgData name="Jabarhussain, Mohammed Ishaque" userId="c388dadc-8c06-4440-848f-810e20ed8739" providerId="ADAL" clId="{097CDD87-0047-4A7F-AF25-D0ADD3820020}" dt="2020-09-08T14:46:14.737" v="126" actId="1076"/>
          <ac:spMkLst>
            <pc:docMk/>
            <pc:sldMk cId="2150403354" sldId="361"/>
            <ac:spMk id="5" creationId="{15D0F90C-FADC-4246-93B7-9211CE00B812}"/>
          </ac:spMkLst>
        </pc:spChg>
        <pc:spChg chg="mod">
          <ac:chgData name="Jabarhussain, Mohammed Ishaque" userId="c388dadc-8c06-4440-848f-810e20ed8739" providerId="ADAL" clId="{097CDD87-0047-4A7F-AF25-D0ADD3820020}" dt="2020-09-08T14:46:23.053" v="128" actId="14100"/>
          <ac:spMkLst>
            <pc:docMk/>
            <pc:sldMk cId="2150403354" sldId="361"/>
            <ac:spMk id="9" creationId="{AF869A36-8B01-46D3-93DF-C02EE5935830}"/>
          </ac:spMkLst>
        </pc:spChg>
      </pc:sldChg>
      <pc:sldChg chg="modSp">
        <pc:chgData name="Jabarhussain, Mohammed Ishaque" userId="c388dadc-8c06-4440-848f-810e20ed8739" providerId="ADAL" clId="{097CDD87-0047-4A7F-AF25-D0ADD3820020}" dt="2020-09-08T14:40:48.612" v="52" actId="403"/>
        <pc:sldMkLst>
          <pc:docMk/>
          <pc:sldMk cId="3649393818" sldId="362"/>
        </pc:sldMkLst>
        <pc:spChg chg="mod">
          <ac:chgData name="Jabarhussain, Mohammed Ishaque" userId="c388dadc-8c06-4440-848f-810e20ed8739" providerId="ADAL" clId="{097CDD87-0047-4A7F-AF25-D0ADD3820020}" dt="2020-09-08T14:40:48.612" v="52" actId="403"/>
          <ac:spMkLst>
            <pc:docMk/>
            <pc:sldMk cId="3649393818" sldId="362"/>
            <ac:spMk id="2" creationId="{FD7E0D93-D6A7-4EB2-A225-F30FB772667C}"/>
          </ac:spMkLst>
        </pc:spChg>
      </pc:sldChg>
      <pc:sldChg chg="modSp">
        <pc:chgData name="Jabarhussain, Mohammed Ishaque" userId="c388dadc-8c06-4440-848f-810e20ed8739" providerId="ADAL" clId="{097CDD87-0047-4A7F-AF25-D0ADD3820020}" dt="2020-09-08T14:40:54.240" v="53" actId="403"/>
        <pc:sldMkLst>
          <pc:docMk/>
          <pc:sldMk cId="158083868" sldId="363"/>
        </pc:sldMkLst>
        <pc:spChg chg="mod">
          <ac:chgData name="Jabarhussain, Mohammed Ishaque" userId="c388dadc-8c06-4440-848f-810e20ed8739" providerId="ADAL" clId="{097CDD87-0047-4A7F-AF25-D0ADD3820020}" dt="2020-09-08T14:40:54.240" v="53" actId="403"/>
          <ac:spMkLst>
            <pc:docMk/>
            <pc:sldMk cId="158083868" sldId="363"/>
            <ac:spMk id="4" creationId="{9620CE4C-A110-41FC-A1D1-42D1CD0DD274}"/>
          </ac:spMkLst>
        </pc:spChg>
      </pc:sldChg>
      <pc:sldChg chg="modSp">
        <pc:chgData name="Jabarhussain, Mohammed Ishaque" userId="c388dadc-8c06-4440-848f-810e20ed8739" providerId="ADAL" clId="{097CDD87-0047-4A7F-AF25-D0ADD3820020}" dt="2020-09-08T14:46:35.581" v="130" actId="14100"/>
        <pc:sldMkLst>
          <pc:docMk/>
          <pc:sldMk cId="1432481787" sldId="364"/>
        </pc:sldMkLst>
        <pc:spChg chg="mod">
          <ac:chgData name="Jabarhussain, Mohammed Ishaque" userId="c388dadc-8c06-4440-848f-810e20ed8739" providerId="ADAL" clId="{097CDD87-0047-4A7F-AF25-D0ADD3820020}" dt="2020-09-08T14:40:58.426" v="54" actId="403"/>
          <ac:spMkLst>
            <pc:docMk/>
            <pc:sldMk cId="1432481787" sldId="364"/>
            <ac:spMk id="2" creationId="{1BB55A9F-710F-435D-8C15-B75B284D0793}"/>
          </ac:spMkLst>
        </pc:spChg>
        <pc:spChg chg="mod">
          <ac:chgData name="Jabarhussain, Mohammed Ishaque" userId="c388dadc-8c06-4440-848f-810e20ed8739" providerId="ADAL" clId="{097CDD87-0047-4A7F-AF25-D0ADD3820020}" dt="2020-09-08T14:46:32.777" v="129" actId="14100"/>
          <ac:spMkLst>
            <pc:docMk/>
            <pc:sldMk cId="1432481787" sldId="364"/>
            <ac:spMk id="4" creationId="{0ADD3339-5D78-47D1-8451-EBEE8BB38F1A}"/>
          </ac:spMkLst>
        </pc:spChg>
        <pc:spChg chg="mod">
          <ac:chgData name="Jabarhussain, Mohammed Ishaque" userId="c388dadc-8c06-4440-848f-810e20ed8739" providerId="ADAL" clId="{097CDD87-0047-4A7F-AF25-D0ADD3820020}" dt="2020-09-08T14:46:35.581" v="130" actId="14100"/>
          <ac:spMkLst>
            <pc:docMk/>
            <pc:sldMk cId="1432481787" sldId="364"/>
            <ac:spMk id="7" creationId="{2AC8A88A-2800-43C4-88DC-8A0019765470}"/>
          </ac:spMkLst>
        </pc:spChg>
      </pc:sldChg>
      <pc:sldChg chg="modNotesTx">
        <pc:chgData name="Jabarhussain, Mohammed Ishaque" userId="c388dadc-8c06-4440-848f-810e20ed8739" providerId="ADAL" clId="{097CDD87-0047-4A7F-AF25-D0ADD3820020}" dt="2020-09-08T14:47:27.381" v="146" actId="20577"/>
        <pc:sldMkLst>
          <pc:docMk/>
          <pc:sldMk cId="193594608" sldId="366"/>
        </pc:sldMkLst>
      </pc:sldChg>
      <pc:sldChg chg="modSp">
        <pc:chgData name="Jabarhussain, Mohammed Ishaque" userId="c388dadc-8c06-4440-848f-810e20ed8739" providerId="ADAL" clId="{097CDD87-0047-4A7F-AF25-D0ADD3820020}" dt="2020-09-08T14:41:07.863" v="55" actId="403"/>
        <pc:sldMkLst>
          <pc:docMk/>
          <pc:sldMk cId="2178695927" sldId="367"/>
        </pc:sldMkLst>
        <pc:spChg chg="mod">
          <ac:chgData name="Jabarhussain, Mohammed Ishaque" userId="c388dadc-8c06-4440-848f-810e20ed8739" providerId="ADAL" clId="{097CDD87-0047-4A7F-AF25-D0ADD3820020}" dt="2020-09-08T14:41:07.863" v="55" actId="403"/>
          <ac:spMkLst>
            <pc:docMk/>
            <pc:sldMk cId="2178695927" sldId="367"/>
            <ac:spMk id="4" creationId="{420371F0-D2AB-4A76-89EF-0CB1DD62DA29}"/>
          </ac:spMkLst>
        </pc:spChg>
      </pc:sldChg>
      <pc:sldChg chg="modSp">
        <pc:chgData name="Jabarhussain, Mohammed Ishaque" userId="c388dadc-8c06-4440-848f-810e20ed8739" providerId="ADAL" clId="{097CDD87-0047-4A7F-AF25-D0ADD3820020}" dt="2020-09-08T14:47:46.807" v="150" actId="1076"/>
        <pc:sldMkLst>
          <pc:docMk/>
          <pc:sldMk cId="802919049" sldId="368"/>
        </pc:sldMkLst>
        <pc:spChg chg="mod">
          <ac:chgData name="Jabarhussain, Mohammed Ishaque" userId="c388dadc-8c06-4440-848f-810e20ed8739" providerId="ADAL" clId="{097CDD87-0047-4A7F-AF25-D0ADD3820020}" dt="2020-09-08T14:41:15.097" v="57" actId="14100"/>
          <ac:spMkLst>
            <pc:docMk/>
            <pc:sldMk cId="802919049" sldId="368"/>
            <ac:spMk id="4" creationId="{614DA7A8-D2E8-490D-9682-16053FBA1B80}"/>
          </ac:spMkLst>
        </pc:spChg>
        <pc:spChg chg="mod">
          <ac:chgData name="Jabarhussain, Mohammed Ishaque" userId="c388dadc-8c06-4440-848f-810e20ed8739" providerId="ADAL" clId="{097CDD87-0047-4A7F-AF25-D0ADD3820020}" dt="2020-09-08T14:47:41.805" v="149" actId="255"/>
          <ac:spMkLst>
            <pc:docMk/>
            <pc:sldMk cId="802919049" sldId="368"/>
            <ac:spMk id="5" creationId="{A89E9527-0278-409A-B20C-55C635C0E161}"/>
          </ac:spMkLst>
        </pc:spChg>
        <pc:spChg chg="mod">
          <ac:chgData name="Jabarhussain, Mohammed Ishaque" userId="c388dadc-8c06-4440-848f-810e20ed8739" providerId="ADAL" clId="{097CDD87-0047-4A7F-AF25-D0ADD3820020}" dt="2020-09-08T14:47:46.807" v="150" actId="1076"/>
          <ac:spMkLst>
            <pc:docMk/>
            <pc:sldMk cId="802919049" sldId="368"/>
            <ac:spMk id="6" creationId="{FAC35853-9D1D-48A2-B537-372AC841831F}"/>
          </ac:spMkLst>
        </pc:spChg>
      </pc:sldChg>
      <pc:sldChg chg="addSp delSp modSp">
        <pc:chgData name="Jabarhussain, Mohammed Ishaque" userId="c388dadc-8c06-4440-848f-810e20ed8739" providerId="ADAL" clId="{097CDD87-0047-4A7F-AF25-D0ADD3820020}" dt="2020-09-08T14:49:30.651" v="163" actId="13822"/>
        <pc:sldMkLst>
          <pc:docMk/>
          <pc:sldMk cId="302911115" sldId="369"/>
        </pc:sldMkLst>
        <pc:spChg chg="add del mod">
          <ac:chgData name="Jabarhussain, Mohammed Ishaque" userId="c388dadc-8c06-4440-848f-810e20ed8739" providerId="ADAL" clId="{097CDD87-0047-4A7F-AF25-D0ADD3820020}" dt="2020-09-08T14:49:18.362" v="159" actId="11529"/>
          <ac:spMkLst>
            <pc:docMk/>
            <pc:sldMk cId="302911115" sldId="369"/>
            <ac:spMk id="2" creationId="{A7EA2D8B-E79B-4F7F-8648-0044886F0D4F}"/>
          </ac:spMkLst>
        </pc:spChg>
        <pc:spChg chg="add mod">
          <ac:chgData name="Jabarhussain, Mohammed Ishaque" userId="c388dadc-8c06-4440-848f-810e20ed8739" providerId="ADAL" clId="{097CDD87-0047-4A7F-AF25-D0ADD3820020}" dt="2020-09-08T14:49:30.651" v="163" actId="13822"/>
          <ac:spMkLst>
            <pc:docMk/>
            <pc:sldMk cId="302911115" sldId="369"/>
            <ac:spMk id="3" creationId="{7B4CD651-1708-443C-A24D-937E79E28753}"/>
          </ac:spMkLst>
        </pc:spChg>
        <pc:spChg chg="mod">
          <ac:chgData name="Jabarhussain, Mohammed Ishaque" userId="c388dadc-8c06-4440-848f-810e20ed8739" providerId="ADAL" clId="{097CDD87-0047-4A7F-AF25-D0ADD3820020}" dt="2020-09-08T14:41:31.567" v="63" actId="113"/>
          <ac:spMkLst>
            <pc:docMk/>
            <pc:sldMk cId="302911115" sldId="369"/>
            <ac:spMk id="4" creationId="{A45117CD-716E-49C4-8692-57B169BDEA77}"/>
          </ac:spMkLst>
        </pc:spChg>
        <pc:spChg chg="mod">
          <ac:chgData name="Jabarhussain, Mohammed Ishaque" userId="c388dadc-8c06-4440-848f-810e20ed8739" providerId="ADAL" clId="{097CDD87-0047-4A7F-AF25-D0ADD3820020}" dt="2020-09-08T14:49:20.341" v="160"/>
          <ac:spMkLst>
            <pc:docMk/>
            <pc:sldMk cId="302911115" sldId="369"/>
            <ac:spMk id="5" creationId="{25416D85-D811-4943-8B3C-95864FF66B6C}"/>
          </ac:spMkLst>
        </pc:spChg>
        <pc:spChg chg="add del">
          <ac:chgData name="Jabarhussain, Mohammed Ishaque" userId="c388dadc-8c06-4440-848f-810e20ed8739" providerId="ADAL" clId="{097CDD87-0047-4A7F-AF25-D0ADD3820020}" dt="2020-09-08T14:49:18.081" v="158"/>
          <ac:spMkLst>
            <pc:docMk/>
            <pc:sldMk cId="302911115" sldId="369"/>
            <ac:spMk id="6" creationId="{59E2D6C8-B489-4B14-BB41-BAB106D397ED}"/>
          </ac:spMkLst>
        </pc:spChg>
      </pc:sldChg>
      <pc:sldChg chg="modSp">
        <pc:chgData name="Jabarhussain, Mohammed Ishaque" userId="c388dadc-8c06-4440-848f-810e20ed8739" providerId="ADAL" clId="{097CDD87-0047-4A7F-AF25-D0ADD3820020}" dt="2020-09-08T14:42:13.701" v="87" actId="403"/>
        <pc:sldMkLst>
          <pc:docMk/>
          <pc:sldMk cId="3627081203" sldId="371"/>
        </pc:sldMkLst>
        <pc:spChg chg="mod">
          <ac:chgData name="Jabarhussain, Mohammed Ishaque" userId="c388dadc-8c06-4440-848f-810e20ed8739" providerId="ADAL" clId="{097CDD87-0047-4A7F-AF25-D0ADD3820020}" dt="2020-09-08T14:42:13.701" v="87" actId="403"/>
          <ac:spMkLst>
            <pc:docMk/>
            <pc:sldMk cId="3627081203" sldId="371"/>
            <ac:spMk id="4" creationId="{6B3E5823-237E-4DED-8736-52EE5FEF5ADC}"/>
          </ac:spMkLst>
        </pc:spChg>
      </pc:sldChg>
      <pc:sldChg chg="modSp">
        <pc:chgData name="Jabarhussain, Mohammed Ishaque" userId="c388dadc-8c06-4440-848f-810e20ed8739" providerId="ADAL" clId="{097CDD87-0047-4A7F-AF25-D0ADD3820020}" dt="2020-09-08T14:50:50.589" v="176" actId="14100"/>
        <pc:sldMkLst>
          <pc:docMk/>
          <pc:sldMk cId="2965610302" sldId="372"/>
        </pc:sldMkLst>
        <pc:spChg chg="mod">
          <ac:chgData name="Jabarhussain, Mohammed Ishaque" userId="c388dadc-8c06-4440-848f-810e20ed8739" providerId="ADAL" clId="{097CDD87-0047-4A7F-AF25-D0ADD3820020}" dt="2020-09-08T14:50:50.589" v="176" actId="14100"/>
          <ac:spMkLst>
            <pc:docMk/>
            <pc:sldMk cId="2965610302" sldId="372"/>
            <ac:spMk id="17" creationId="{A5C7C528-1641-4CBA-A63B-B503682DE9D9}"/>
          </ac:spMkLst>
        </pc:spChg>
      </pc:sldChg>
      <pc:sldChg chg="addSp delSp modSp add">
        <pc:chgData name="Jabarhussain, Mohammed Ishaque" userId="c388dadc-8c06-4440-848f-810e20ed8739" providerId="ADAL" clId="{097CDD87-0047-4A7F-AF25-D0ADD3820020}" dt="2020-09-08T14:52:58.791" v="205" actId="1076"/>
        <pc:sldMkLst>
          <pc:docMk/>
          <pc:sldMk cId="3245883597" sldId="373"/>
        </pc:sldMkLst>
        <pc:spChg chg="del">
          <ac:chgData name="Jabarhussain, Mohammed Ishaque" userId="c388dadc-8c06-4440-848f-810e20ed8739" providerId="ADAL" clId="{097CDD87-0047-4A7F-AF25-D0ADD3820020}" dt="2020-09-08T14:52:37.958" v="195" actId="478"/>
          <ac:spMkLst>
            <pc:docMk/>
            <pc:sldMk cId="3245883597" sldId="373"/>
            <ac:spMk id="3" creationId="{00000000-0000-0000-0000-000000000000}"/>
          </ac:spMkLst>
        </pc:spChg>
        <pc:spChg chg="add del mod">
          <ac:chgData name="Jabarhussain, Mohammed Ishaque" userId="c388dadc-8c06-4440-848f-810e20ed8739" providerId="ADAL" clId="{097CDD87-0047-4A7F-AF25-D0ADD3820020}" dt="2020-09-08T14:52:42.009" v="197" actId="478"/>
          <ac:spMkLst>
            <pc:docMk/>
            <pc:sldMk cId="3245883597" sldId="373"/>
            <ac:spMk id="5" creationId="{65635ADA-D7AB-45F4-A84F-7B85CE29DF84}"/>
          </ac:spMkLst>
        </pc:spChg>
        <pc:spChg chg="mod">
          <ac:chgData name="Jabarhussain, Mohammed Ishaque" userId="c388dadc-8c06-4440-848f-810e20ed8739" providerId="ADAL" clId="{097CDD87-0047-4A7F-AF25-D0ADD3820020}" dt="2020-09-08T14:52:53.464" v="202" actId="14100"/>
          <ac:spMkLst>
            <pc:docMk/>
            <pc:sldMk cId="3245883597" sldId="373"/>
            <ac:spMk id="12" creationId="{00000000-0000-0000-0000-000000000000}"/>
          </ac:spMkLst>
        </pc:spChg>
        <pc:picChg chg="del">
          <ac:chgData name="Jabarhussain, Mohammed Ishaque" userId="c388dadc-8c06-4440-848f-810e20ed8739" providerId="ADAL" clId="{097CDD87-0047-4A7F-AF25-D0ADD3820020}" dt="2020-09-08T14:52:43.592" v="198" actId="478"/>
          <ac:picMkLst>
            <pc:docMk/>
            <pc:sldMk cId="3245883597" sldId="373"/>
            <ac:picMk id="9" creationId="{00000000-0000-0000-0000-000000000000}"/>
          </ac:picMkLst>
        </pc:picChg>
        <pc:picChg chg="mod">
          <ac:chgData name="Jabarhussain, Mohammed Ishaque" userId="c388dadc-8c06-4440-848f-810e20ed8739" providerId="ADAL" clId="{097CDD87-0047-4A7F-AF25-D0ADD3820020}" dt="2020-09-08T14:52:58.791" v="205" actId="1076"/>
          <ac:picMkLst>
            <pc:docMk/>
            <pc:sldMk cId="3245883597" sldId="373"/>
            <ac:picMk id="16" creationId="{00000000-0000-0000-0000-000000000000}"/>
          </ac:picMkLst>
        </pc:picChg>
      </pc:sldChg>
    </pc:docChg>
  </pc:docChgLst>
  <pc:docChgLst>
    <pc:chgData name="Jabarhussain, Mohammed Ishaque" userId="c388dadc-8c06-4440-848f-810e20ed8739" providerId="ADAL" clId="{5DF3CF06-7C6B-45B6-AA64-D3B83FF6B032}"/>
    <pc:docChg chg="undo custSel addSld delSld modSld sldOrd">
      <pc:chgData name="Jabarhussain, Mohammed Ishaque" userId="c388dadc-8c06-4440-848f-810e20ed8739" providerId="ADAL" clId="{5DF3CF06-7C6B-45B6-AA64-D3B83FF6B032}" dt="2020-08-29T11:03:40.960" v="5536" actId="20577"/>
      <pc:docMkLst>
        <pc:docMk/>
      </pc:docMkLst>
      <pc:sldChg chg="modSp ord">
        <pc:chgData name="Jabarhussain, Mohammed Ishaque" userId="c388dadc-8c06-4440-848f-810e20ed8739" providerId="ADAL" clId="{5DF3CF06-7C6B-45B6-AA64-D3B83FF6B032}" dt="2020-08-29T05:34:41.162" v="2444" actId="1076"/>
        <pc:sldMkLst>
          <pc:docMk/>
          <pc:sldMk cId="1241246106" sldId="334"/>
        </pc:sldMkLst>
        <pc:spChg chg="mod">
          <ac:chgData name="Jabarhussain, Mohammed Ishaque" userId="c388dadc-8c06-4440-848f-810e20ed8739" providerId="ADAL" clId="{5DF3CF06-7C6B-45B6-AA64-D3B83FF6B032}" dt="2020-08-29T05:34:41.162" v="2444" actId="1076"/>
          <ac:spMkLst>
            <pc:docMk/>
            <pc:sldMk cId="1241246106" sldId="334"/>
            <ac:spMk id="3" creationId="{00000000-0000-0000-0000-000000000000}"/>
          </ac:spMkLst>
        </pc:spChg>
        <pc:spChg chg="mod">
          <ac:chgData name="Jabarhussain, Mohammed Ishaque" userId="c388dadc-8c06-4440-848f-810e20ed8739" providerId="ADAL" clId="{5DF3CF06-7C6B-45B6-AA64-D3B83FF6B032}" dt="2020-08-29T05:34:38.326" v="2443" actId="1076"/>
          <ac:spMkLst>
            <pc:docMk/>
            <pc:sldMk cId="1241246106" sldId="334"/>
            <ac:spMk id="4" creationId="{00000000-0000-0000-0000-000000000000}"/>
          </ac:spMkLst>
        </pc:spChg>
        <pc:picChg chg="mod">
          <ac:chgData name="Jabarhussain, Mohammed Ishaque" userId="c388dadc-8c06-4440-848f-810e20ed8739" providerId="ADAL" clId="{5DF3CF06-7C6B-45B6-AA64-D3B83FF6B032}" dt="2020-08-29T02:32:18.416" v="721" actId="1076"/>
          <ac:picMkLst>
            <pc:docMk/>
            <pc:sldMk cId="1241246106" sldId="334"/>
            <ac:picMk id="6" creationId="{00000000-0000-0000-0000-000000000000}"/>
          </ac:picMkLst>
        </pc:picChg>
      </pc:sldChg>
      <pc:sldChg chg="modSp">
        <pc:chgData name="Jabarhussain, Mohammed Ishaque" userId="c388dadc-8c06-4440-848f-810e20ed8739" providerId="ADAL" clId="{5DF3CF06-7C6B-45B6-AA64-D3B83FF6B032}" dt="2020-08-29T06:38:48.764" v="4040" actId="14100"/>
        <pc:sldMkLst>
          <pc:docMk/>
          <pc:sldMk cId="1166731794" sldId="335"/>
        </pc:sldMkLst>
        <pc:spChg chg="mod">
          <ac:chgData name="Jabarhussain, Mohammed Ishaque" userId="c388dadc-8c06-4440-848f-810e20ed8739" providerId="ADAL" clId="{5DF3CF06-7C6B-45B6-AA64-D3B83FF6B032}" dt="2020-08-29T06:38:17.373" v="4036" actId="14100"/>
          <ac:spMkLst>
            <pc:docMk/>
            <pc:sldMk cId="1166731794" sldId="335"/>
            <ac:spMk id="6" creationId="{00000000-0000-0000-0000-000000000000}"/>
          </ac:spMkLst>
        </pc:spChg>
        <pc:spChg chg="mod">
          <ac:chgData name="Jabarhussain, Mohammed Ishaque" userId="c388dadc-8c06-4440-848f-810e20ed8739" providerId="ADAL" clId="{5DF3CF06-7C6B-45B6-AA64-D3B83FF6B032}" dt="2020-08-29T06:38:14.787" v="4035" actId="14100"/>
          <ac:spMkLst>
            <pc:docMk/>
            <pc:sldMk cId="1166731794" sldId="335"/>
            <ac:spMk id="8" creationId="{00000000-0000-0000-0000-000000000000}"/>
          </ac:spMkLst>
        </pc:spChg>
        <pc:spChg chg="mod">
          <ac:chgData name="Jabarhussain, Mohammed Ishaque" userId="c388dadc-8c06-4440-848f-810e20ed8739" providerId="ADAL" clId="{5DF3CF06-7C6B-45B6-AA64-D3B83FF6B032}" dt="2020-08-29T06:38:48.764" v="4040" actId="14100"/>
          <ac:spMkLst>
            <pc:docMk/>
            <pc:sldMk cId="1166731794" sldId="335"/>
            <ac:spMk id="20" creationId="{00000000-0000-0000-0000-000000000000}"/>
          </ac:spMkLst>
        </pc:spChg>
        <pc:spChg chg="mod">
          <ac:chgData name="Jabarhussain, Mohammed Ishaque" userId="c388dadc-8c06-4440-848f-810e20ed8739" providerId="ADAL" clId="{5DF3CF06-7C6B-45B6-AA64-D3B83FF6B032}" dt="2020-08-29T06:38:39.270" v="4038" actId="14100"/>
          <ac:spMkLst>
            <pc:docMk/>
            <pc:sldMk cId="1166731794" sldId="335"/>
            <ac:spMk id="21" creationId="{00000000-0000-0000-0000-000000000000}"/>
          </ac:spMkLst>
        </pc:spChg>
        <pc:cxnChg chg="mod">
          <ac:chgData name="Jabarhussain, Mohammed Ishaque" userId="c388dadc-8c06-4440-848f-810e20ed8739" providerId="ADAL" clId="{5DF3CF06-7C6B-45B6-AA64-D3B83FF6B032}" dt="2020-08-29T06:38:39.270" v="4038" actId="14100"/>
          <ac:cxnSpMkLst>
            <pc:docMk/>
            <pc:sldMk cId="1166731794" sldId="335"/>
            <ac:cxnSpMk id="31" creationId="{00000000-0000-0000-0000-000000000000}"/>
          </ac:cxnSpMkLst>
        </pc:cxnChg>
        <pc:cxnChg chg="mod">
          <ac:chgData name="Jabarhussain, Mohammed Ishaque" userId="c388dadc-8c06-4440-848f-810e20ed8739" providerId="ADAL" clId="{5DF3CF06-7C6B-45B6-AA64-D3B83FF6B032}" dt="2020-08-29T06:38:39.270" v="4038" actId="14100"/>
          <ac:cxnSpMkLst>
            <pc:docMk/>
            <pc:sldMk cId="1166731794" sldId="335"/>
            <ac:cxnSpMk id="33" creationId="{00000000-0000-0000-0000-000000000000}"/>
          </ac:cxnSpMkLst>
        </pc:cxnChg>
      </pc:sldChg>
      <pc:sldChg chg="modSp">
        <pc:chgData name="Jabarhussain, Mohammed Ishaque" userId="c388dadc-8c06-4440-848f-810e20ed8739" providerId="ADAL" clId="{5DF3CF06-7C6B-45B6-AA64-D3B83FF6B032}" dt="2020-08-29T11:03:40.960" v="5536" actId="20577"/>
        <pc:sldMkLst>
          <pc:docMk/>
          <pc:sldMk cId="3322302900" sldId="341"/>
        </pc:sldMkLst>
        <pc:spChg chg="mod">
          <ac:chgData name="Jabarhussain, Mohammed Ishaque" userId="c388dadc-8c06-4440-848f-810e20ed8739" providerId="ADAL" clId="{5DF3CF06-7C6B-45B6-AA64-D3B83FF6B032}" dt="2020-08-29T11:03:40.960" v="5536" actId="20577"/>
          <ac:spMkLst>
            <pc:docMk/>
            <pc:sldMk cId="3322302900" sldId="341"/>
            <ac:spMk id="3" creationId="{00000000-0000-0000-0000-000000000000}"/>
          </ac:spMkLst>
        </pc:spChg>
      </pc:sldChg>
      <pc:sldChg chg="modSp">
        <pc:chgData name="Jabarhussain, Mohammed Ishaque" userId="c388dadc-8c06-4440-848f-810e20ed8739" providerId="ADAL" clId="{5DF3CF06-7C6B-45B6-AA64-D3B83FF6B032}" dt="2020-08-29T02:42:48.671" v="899" actId="1076"/>
        <pc:sldMkLst>
          <pc:docMk/>
          <pc:sldMk cId="2330660749" sldId="345"/>
        </pc:sldMkLst>
        <pc:spChg chg="mod">
          <ac:chgData name="Jabarhussain, Mohammed Ishaque" userId="c388dadc-8c06-4440-848f-810e20ed8739" providerId="ADAL" clId="{5DF3CF06-7C6B-45B6-AA64-D3B83FF6B032}" dt="2020-08-29T02:42:48.671" v="899" actId="1076"/>
          <ac:spMkLst>
            <pc:docMk/>
            <pc:sldMk cId="2330660749" sldId="345"/>
            <ac:spMk id="2" creationId="{00000000-0000-0000-0000-000000000000}"/>
          </ac:spMkLst>
        </pc:spChg>
        <pc:spChg chg="mod">
          <ac:chgData name="Jabarhussain, Mohammed Ishaque" userId="c388dadc-8c06-4440-848f-810e20ed8739" providerId="ADAL" clId="{5DF3CF06-7C6B-45B6-AA64-D3B83FF6B032}" dt="2020-08-29T02:42:25.503" v="898" actId="14100"/>
          <ac:spMkLst>
            <pc:docMk/>
            <pc:sldMk cId="2330660749" sldId="345"/>
            <ac:spMk id="3" creationId="{00000000-0000-0000-0000-000000000000}"/>
          </ac:spMkLst>
        </pc:spChg>
        <pc:picChg chg="mod">
          <ac:chgData name="Jabarhussain, Mohammed Ishaque" userId="c388dadc-8c06-4440-848f-810e20ed8739" providerId="ADAL" clId="{5DF3CF06-7C6B-45B6-AA64-D3B83FF6B032}" dt="2020-08-29T02:40:25.486" v="889" actId="14100"/>
          <ac:picMkLst>
            <pc:docMk/>
            <pc:sldMk cId="2330660749" sldId="345"/>
            <ac:picMk id="7" creationId="{00000000-0000-0000-0000-000000000000}"/>
          </ac:picMkLst>
        </pc:picChg>
      </pc:sldChg>
      <pc:sldChg chg="addSp delSp modSp">
        <pc:chgData name="Jabarhussain, Mohammed Ishaque" userId="c388dadc-8c06-4440-848f-810e20ed8739" providerId="ADAL" clId="{5DF3CF06-7C6B-45B6-AA64-D3B83FF6B032}" dt="2020-08-29T03:22:33.169" v="961" actId="6549"/>
        <pc:sldMkLst>
          <pc:docMk/>
          <pc:sldMk cId="2186573100" sldId="346"/>
        </pc:sldMkLst>
        <pc:spChg chg="add del">
          <ac:chgData name="Jabarhussain, Mohammed Ishaque" userId="c388dadc-8c06-4440-848f-810e20ed8739" providerId="ADAL" clId="{5DF3CF06-7C6B-45B6-AA64-D3B83FF6B032}" dt="2020-08-29T02:46:17.051" v="914" actId="478"/>
          <ac:spMkLst>
            <pc:docMk/>
            <pc:sldMk cId="2186573100" sldId="346"/>
            <ac:spMk id="2" creationId="{9088B039-2CD4-48C3-945A-DA4958F7302F}"/>
          </ac:spMkLst>
        </pc:spChg>
        <pc:spChg chg="mod">
          <ac:chgData name="Jabarhussain, Mohammed Ishaque" userId="c388dadc-8c06-4440-848f-810e20ed8739" providerId="ADAL" clId="{5DF3CF06-7C6B-45B6-AA64-D3B83FF6B032}" dt="2020-08-29T03:22:33.169" v="961" actId="6549"/>
          <ac:spMkLst>
            <pc:docMk/>
            <pc:sldMk cId="2186573100" sldId="346"/>
            <ac:spMk id="3" creationId="{00000000-0000-0000-0000-000000000000}"/>
          </ac:spMkLst>
        </pc:spChg>
        <pc:spChg chg="add del">
          <ac:chgData name="Jabarhussain, Mohammed Ishaque" userId="c388dadc-8c06-4440-848f-810e20ed8739" providerId="ADAL" clId="{5DF3CF06-7C6B-45B6-AA64-D3B83FF6B032}" dt="2020-08-29T03:21:17.790" v="953"/>
          <ac:spMkLst>
            <pc:docMk/>
            <pc:sldMk cId="2186573100" sldId="346"/>
            <ac:spMk id="4" creationId="{1206A393-9B07-48B9-97EC-3EA23F8AB2CA}"/>
          </ac:spMkLst>
        </pc:spChg>
        <pc:spChg chg="mod">
          <ac:chgData name="Jabarhussain, Mohammed Ishaque" userId="c388dadc-8c06-4440-848f-810e20ed8739" providerId="ADAL" clId="{5DF3CF06-7C6B-45B6-AA64-D3B83FF6B032}" dt="2020-08-29T02:43:10.590" v="906" actId="1076"/>
          <ac:spMkLst>
            <pc:docMk/>
            <pc:sldMk cId="2186573100" sldId="346"/>
            <ac:spMk id="5" creationId="{00000000-0000-0000-0000-000000000000}"/>
          </ac:spMkLst>
        </pc:spChg>
        <pc:spChg chg="add del">
          <ac:chgData name="Jabarhussain, Mohammed Ishaque" userId="c388dadc-8c06-4440-848f-810e20ed8739" providerId="ADAL" clId="{5DF3CF06-7C6B-45B6-AA64-D3B83FF6B032}" dt="2020-08-29T03:21:34.361" v="957"/>
          <ac:spMkLst>
            <pc:docMk/>
            <pc:sldMk cId="2186573100" sldId="346"/>
            <ac:spMk id="6" creationId="{5736AD54-133D-4AF3-BBF4-B3C02AE6AA20}"/>
          </ac:spMkLst>
        </pc:spChg>
      </pc:sldChg>
      <pc:sldChg chg="addSp delSp modSp">
        <pc:chgData name="Jabarhussain, Mohammed Ishaque" userId="c388dadc-8c06-4440-848f-810e20ed8739" providerId="ADAL" clId="{5DF3CF06-7C6B-45B6-AA64-D3B83FF6B032}" dt="2020-08-29T05:48:03.183" v="2605" actId="20577"/>
        <pc:sldMkLst>
          <pc:docMk/>
          <pc:sldMk cId="1624130202" sldId="347"/>
        </pc:sldMkLst>
        <pc:spChg chg="mod">
          <ac:chgData name="Jabarhussain, Mohammed Ishaque" userId="c388dadc-8c06-4440-848f-810e20ed8739" providerId="ADAL" clId="{5DF3CF06-7C6B-45B6-AA64-D3B83FF6B032}" dt="2020-08-29T05:48:03.183" v="2605" actId="20577"/>
          <ac:spMkLst>
            <pc:docMk/>
            <pc:sldMk cId="1624130202" sldId="347"/>
            <ac:spMk id="3" creationId="{00000000-0000-0000-0000-000000000000}"/>
          </ac:spMkLst>
        </pc:spChg>
        <pc:spChg chg="mod">
          <ac:chgData name="Jabarhussain, Mohammed Ishaque" userId="c388dadc-8c06-4440-848f-810e20ed8739" providerId="ADAL" clId="{5DF3CF06-7C6B-45B6-AA64-D3B83FF6B032}" dt="2020-08-29T05:46:45.338" v="2587" actId="1076"/>
          <ac:spMkLst>
            <pc:docMk/>
            <pc:sldMk cId="1624130202" sldId="347"/>
            <ac:spMk id="4" creationId="{00000000-0000-0000-0000-000000000000}"/>
          </ac:spMkLst>
        </pc:spChg>
        <pc:spChg chg="add del mod">
          <ac:chgData name="Jabarhussain, Mohammed Ishaque" userId="c388dadc-8c06-4440-848f-810e20ed8739" providerId="ADAL" clId="{5DF3CF06-7C6B-45B6-AA64-D3B83FF6B032}" dt="2020-08-29T05:40:00.724" v="2474" actId="478"/>
          <ac:spMkLst>
            <pc:docMk/>
            <pc:sldMk cId="1624130202" sldId="347"/>
            <ac:spMk id="5" creationId="{269BA92A-70B6-471E-AC24-A648EB39C6A3}"/>
          </ac:spMkLst>
        </pc:spChg>
        <pc:spChg chg="add del mod">
          <ac:chgData name="Jabarhussain, Mohammed Ishaque" userId="c388dadc-8c06-4440-848f-810e20ed8739" providerId="ADAL" clId="{5DF3CF06-7C6B-45B6-AA64-D3B83FF6B032}" dt="2020-08-29T05:40:06.235" v="2475" actId="478"/>
          <ac:spMkLst>
            <pc:docMk/>
            <pc:sldMk cId="1624130202" sldId="347"/>
            <ac:spMk id="6" creationId="{2A697DA8-B9B1-4205-98E8-735A0E7FC2FF}"/>
          </ac:spMkLst>
        </pc:spChg>
        <pc:spChg chg="add del">
          <ac:chgData name="Jabarhussain, Mohammed Ishaque" userId="c388dadc-8c06-4440-848f-810e20ed8739" providerId="ADAL" clId="{5DF3CF06-7C6B-45B6-AA64-D3B83FF6B032}" dt="2020-08-29T05:41:08.456" v="2493"/>
          <ac:spMkLst>
            <pc:docMk/>
            <pc:sldMk cId="1624130202" sldId="347"/>
            <ac:spMk id="7" creationId="{97B16C98-C8CF-46A1-AC49-2E6366AE385F}"/>
          </ac:spMkLst>
        </pc:spChg>
      </pc:sldChg>
      <pc:sldChg chg="modSp">
        <pc:chgData name="Jabarhussain, Mohammed Ishaque" userId="c388dadc-8c06-4440-848f-810e20ed8739" providerId="ADAL" clId="{5DF3CF06-7C6B-45B6-AA64-D3B83FF6B032}" dt="2020-08-29T06:31:55.283" v="4034" actId="14100"/>
        <pc:sldMkLst>
          <pc:docMk/>
          <pc:sldMk cId="1039431728" sldId="348"/>
        </pc:sldMkLst>
        <pc:spChg chg="mod">
          <ac:chgData name="Jabarhussain, Mohammed Ishaque" userId="c388dadc-8c06-4440-848f-810e20ed8739" providerId="ADAL" clId="{5DF3CF06-7C6B-45B6-AA64-D3B83FF6B032}" dt="2020-08-29T06:28:35.269" v="3780" actId="20577"/>
          <ac:spMkLst>
            <pc:docMk/>
            <pc:sldMk cId="1039431728" sldId="348"/>
            <ac:spMk id="2" creationId="{00000000-0000-0000-0000-000000000000}"/>
          </ac:spMkLst>
        </pc:spChg>
        <pc:spChg chg="mod">
          <ac:chgData name="Jabarhussain, Mohammed Ishaque" userId="c388dadc-8c06-4440-848f-810e20ed8739" providerId="ADAL" clId="{5DF3CF06-7C6B-45B6-AA64-D3B83FF6B032}" dt="2020-08-29T06:31:43.392" v="4031" actId="20577"/>
          <ac:spMkLst>
            <pc:docMk/>
            <pc:sldMk cId="1039431728" sldId="348"/>
            <ac:spMk id="3" creationId="{00000000-0000-0000-0000-000000000000}"/>
          </ac:spMkLst>
        </pc:spChg>
        <pc:picChg chg="mod">
          <ac:chgData name="Jabarhussain, Mohammed Ishaque" userId="c388dadc-8c06-4440-848f-810e20ed8739" providerId="ADAL" clId="{5DF3CF06-7C6B-45B6-AA64-D3B83FF6B032}" dt="2020-08-29T06:31:55.283" v="4034" actId="14100"/>
          <ac:picMkLst>
            <pc:docMk/>
            <pc:sldMk cId="1039431728" sldId="348"/>
            <ac:picMk id="5" creationId="{00000000-0000-0000-0000-000000000000}"/>
          </ac:picMkLst>
        </pc:picChg>
      </pc:sldChg>
      <pc:sldChg chg="addSp delSp modSp">
        <pc:chgData name="Jabarhussain, Mohammed Ishaque" userId="c388dadc-8c06-4440-848f-810e20ed8739" providerId="ADAL" clId="{5DF3CF06-7C6B-45B6-AA64-D3B83FF6B032}" dt="2020-08-29T09:36:19.268" v="4154" actId="14100"/>
        <pc:sldMkLst>
          <pc:docMk/>
          <pc:sldMk cId="3767430631" sldId="350"/>
        </pc:sldMkLst>
        <pc:spChg chg="add mod">
          <ac:chgData name="Jabarhussain, Mohammed Ishaque" userId="c388dadc-8c06-4440-848f-810e20ed8739" providerId="ADAL" clId="{5DF3CF06-7C6B-45B6-AA64-D3B83FF6B032}" dt="2020-08-29T09:36:19.268" v="4154" actId="14100"/>
          <ac:spMkLst>
            <pc:docMk/>
            <pc:sldMk cId="3767430631" sldId="350"/>
            <ac:spMk id="2" creationId="{1BFDEAE8-EA7B-46BC-9962-9AC90332011E}"/>
          </ac:spMkLst>
        </pc:spChg>
        <pc:spChg chg="mod">
          <ac:chgData name="Jabarhussain, Mohammed Ishaque" userId="c388dadc-8c06-4440-848f-810e20ed8739" providerId="ADAL" clId="{5DF3CF06-7C6B-45B6-AA64-D3B83FF6B032}" dt="2020-08-29T09:36:12.225" v="4152" actId="1076"/>
          <ac:spMkLst>
            <pc:docMk/>
            <pc:sldMk cId="3767430631" sldId="350"/>
            <ac:spMk id="3" creationId="{00000000-0000-0000-0000-000000000000}"/>
          </ac:spMkLst>
        </pc:spChg>
        <pc:spChg chg="add del">
          <ac:chgData name="Jabarhussain, Mohammed Ishaque" userId="c388dadc-8c06-4440-848f-810e20ed8739" providerId="ADAL" clId="{5DF3CF06-7C6B-45B6-AA64-D3B83FF6B032}" dt="2020-08-29T09:35:03.721" v="4147"/>
          <ac:spMkLst>
            <pc:docMk/>
            <pc:sldMk cId="3767430631" sldId="350"/>
            <ac:spMk id="5" creationId="{444DA857-6F31-49FB-9D76-779F9DCE8FB7}"/>
          </ac:spMkLst>
        </pc:spChg>
      </pc:sldChg>
      <pc:sldChg chg="modSp">
        <pc:chgData name="Jabarhussain, Mohammed Ishaque" userId="c388dadc-8c06-4440-848f-810e20ed8739" providerId="ADAL" clId="{5DF3CF06-7C6B-45B6-AA64-D3B83FF6B032}" dt="2020-08-29T10:50:34.736" v="5534" actId="20577"/>
        <pc:sldMkLst>
          <pc:docMk/>
          <pc:sldMk cId="1240735250" sldId="353"/>
        </pc:sldMkLst>
        <pc:spChg chg="mod">
          <ac:chgData name="Jabarhussain, Mohammed Ishaque" userId="c388dadc-8c06-4440-848f-810e20ed8739" providerId="ADAL" clId="{5DF3CF06-7C6B-45B6-AA64-D3B83FF6B032}" dt="2020-08-29T10:50:34.736" v="5534" actId="20577"/>
          <ac:spMkLst>
            <pc:docMk/>
            <pc:sldMk cId="1240735250" sldId="353"/>
            <ac:spMk id="3" creationId="{00000000-0000-0000-0000-000000000000}"/>
          </ac:spMkLst>
        </pc:spChg>
      </pc:sldChg>
      <pc:sldChg chg="addSp delSp modSp add">
        <pc:chgData name="Jabarhussain, Mohammed Ishaque" userId="c388dadc-8c06-4440-848f-810e20ed8739" providerId="ADAL" clId="{5DF3CF06-7C6B-45B6-AA64-D3B83FF6B032}" dt="2020-08-29T02:30:52.049" v="717" actId="12"/>
        <pc:sldMkLst>
          <pc:docMk/>
          <pc:sldMk cId="1829819228" sldId="354"/>
        </pc:sldMkLst>
        <pc:spChg chg="del">
          <ac:chgData name="Jabarhussain, Mohammed Ishaque" userId="c388dadc-8c06-4440-848f-810e20ed8739" providerId="ADAL" clId="{5DF3CF06-7C6B-45B6-AA64-D3B83FF6B032}" dt="2020-08-29T02:19:05.093" v="6"/>
          <ac:spMkLst>
            <pc:docMk/>
            <pc:sldMk cId="1829819228" sldId="354"/>
            <ac:spMk id="2" creationId="{A49534EB-642D-4F93-9FCC-B5813E2F4E4E}"/>
          </ac:spMkLst>
        </pc:spChg>
        <pc:spChg chg="del">
          <ac:chgData name="Jabarhussain, Mohammed Ishaque" userId="c388dadc-8c06-4440-848f-810e20ed8739" providerId="ADAL" clId="{5DF3CF06-7C6B-45B6-AA64-D3B83FF6B032}" dt="2020-08-29T02:19:05.093" v="6"/>
          <ac:spMkLst>
            <pc:docMk/>
            <pc:sldMk cId="1829819228" sldId="354"/>
            <ac:spMk id="3" creationId="{BBBC2D99-DAF7-4274-8AB7-C5589F55E14C}"/>
          </ac:spMkLst>
        </pc:spChg>
        <pc:spChg chg="add mod">
          <ac:chgData name="Jabarhussain, Mohammed Ishaque" userId="c388dadc-8c06-4440-848f-810e20ed8739" providerId="ADAL" clId="{5DF3CF06-7C6B-45B6-AA64-D3B83FF6B032}" dt="2020-08-29T02:30:28.683" v="714" actId="1076"/>
          <ac:spMkLst>
            <pc:docMk/>
            <pc:sldMk cId="1829819228" sldId="354"/>
            <ac:spMk id="4" creationId="{11D106C9-2AFD-41EB-A09D-C81ED8174F8F}"/>
          </ac:spMkLst>
        </pc:spChg>
        <pc:spChg chg="add mod">
          <ac:chgData name="Jabarhussain, Mohammed Ishaque" userId="c388dadc-8c06-4440-848f-810e20ed8739" providerId="ADAL" clId="{5DF3CF06-7C6B-45B6-AA64-D3B83FF6B032}" dt="2020-08-29T02:30:52.049" v="717" actId="12"/>
          <ac:spMkLst>
            <pc:docMk/>
            <pc:sldMk cId="1829819228" sldId="354"/>
            <ac:spMk id="5" creationId="{122B66C0-90A1-493C-A856-B0D471C1A6FD}"/>
          </ac:spMkLst>
        </pc:spChg>
      </pc:sldChg>
      <pc:sldChg chg="add del">
        <pc:chgData name="Jabarhussain, Mohammed Ishaque" userId="c388dadc-8c06-4440-848f-810e20ed8739" providerId="ADAL" clId="{5DF3CF06-7C6B-45B6-AA64-D3B83FF6B032}" dt="2020-08-29T02:18:55.499" v="4"/>
        <pc:sldMkLst>
          <pc:docMk/>
          <pc:sldMk cId="2643223673" sldId="354"/>
        </pc:sldMkLst>
      </pc:sldChg>
      <pc:sldChg chg="add del">
        <pc:chgData name="Jabarhussain, Mohammed Ishaque" userId="c388dadc-8c06-4440-848f-810e20ed8739" providerId="ADAL" clId="{5DF3CF06-7C6B-45B6-AA64-D3B83FF6B032}" dt="2020-08-29T02:18:48.879" v="2" actId="2696"/>
        <pc:sldMkLst>
          <pc:docMk/>
          <pc:sldMk cId="3342890002" sldId="354"/>
        </pc:sldMkLst>
      </pc:sldChg>
      <pc:sldChg chg="addSp delSp modSp add">
        <pc:chgData name="Jabarhussain, Mohammed Ishaque" userId="c388dadc-8c06-4440-848f-810e20ed8739" providerId="ADAL" clId="{5DF3CF06-7C6B-45B6-AA64-D3B83FF6B032}" dt="2020-08-29T02:36:13.700" v="822" actId="1076"/>
        <pc:sldMkLst>
          <pc:docMk/>
          <pc:sldMk cId="890553075" sldId="355"/>
        </pc:sldMkLst>
        <pc:spChg chg="del">
          <ac:chgData name="Jabarhussain, Mohammed Ishaque" userId="c388dadc-8c06-4440-848f-810e20ed8739" providerId="ADAL" clId="{5DF3CF06-7C6B-45B6-AA64-D3B83FF6B032}" dt="2020-08-29T02:34:39.318" v="784"/>
          <ac:spMkLst>
            <pc:docMk/>
            <pc:sldMk cId="890553075" sldId="355"/>
            <ac:spMk id="2" creationId="{1D6E54EA-85FB-4D8D-BB89-1DF6E353304F}"/>
          </ac:spMkLst>
        </pc:spChg>
        <pc:spChg chg="del">
          <ac:chgData name="Jabarhussain, Mohammed Ishaque" userId="c388dadc-8c06-4440-848f-810e20ed8739" providerId="ADAL" clId="{5DF3CF06-7C6B-45B6-AA64-D3B83FF6B032}" dt="2020-08-29T02:34:39.318" v="784"/>
          <ac:spMkLst>
            <pc:docMk/>
            <pc:sldMk cId="890553075" sldId="355"/>
            <ac:spMk id="3" creationId="{2392F4E1-4DAB-4DBC-B8D7-BB3BF4A38F99}"/>
          </ac:spMkLst>
        </pc:spChg>
        <pc:spChg chg="add mod">
          <ac:chgData name="Jabarhussain, Mohammed Ishaque" userId="c388dadc-8c06-4440-848f-810e20ed8739" providerId="ADAL" clId="{5DF3CF06-7C6B-45B6-AA64-D3B83FF6B032}" dt="2020-08-29T02:34:45.917" v="806" actId="20577"/>
          <ac:spMkLst>
            <pc:docMk/>
            <pc:sldMk cId="890553075" sldId="355"/>
            <ac:spMk id="4" creationId="{F5125844-6E27-4D83-8077-D0E8EC6A2B60}"/>
          </ac:spMkLst>
        </pc:spChg>
        <pc:spChg chg="add del mod">
          <ac:chgData name="Jabarhussain, Mohammed Ishaque" userId="c388dadc-8c06-4440-848f-810e20ed8739" providerId="ADAL" clId="{5DF3CF06-7C6B-45B6-AA64-D3B83FF6B032}" dt="2020-08-29T02:35:49.631" v="817"/>
          <ac:spMkLst>
            <pc:docMk/>
            <pc:sldMk cId="890553075" sldId="355"/>
            <ac:spMk id="5" creationId="{C54532F2-33C2-4142-9597-7C565CC00E4B}"/>
          </ac:spMkLst>
        </pc:spChg>
        <pc:spChg chg="add del">
          <ac:chgData name="Jabarhussain, Mohammed Ishaque" userId="c388dadc-8c06-4440-848f-810e20ed8739" providerId="ADAL" clId="{5DF3CF06-7C6B-45B6-AA64-D3B83FF6B032}" dt="2020-08-29T02:34:58.387" v="808"/>
          <ac:spMkLst>
            <pc:docMk/>
            <pc:sldMk cId="890553075" sldId="355"/>
            <ac:spMk id="6" creationId="{0EACB0AE-8D73-4279-AE79-F4DFC6B64232}"/>
          </ac:spMkLst>
        </pc:spChg>
        <pc:spChg chg="add mod">
          <ac:chgData name="Jabarhussain, Mohammed Ishaque" userId="c388dadc-8c06-4440-848f-810e20ed8739" providerId="ADAL" clId="{5DF3CF06-7C6B-45B6-AA64-D3B83FF6B032}" dt="2020-08-29T02:36:13.700" v="822" actId="1076"/>
          <ac:spMkLst>
            <pc:docMk/>
            <pc:sldMk cId="890553075" sldId="355"/>
            <ac:spMk id="7" creationId="{F5DAE979-2BF3-42C0-BAC1-07EE2FBBE3FD}"/>
          </ac:spMkLst>
        </pc:spChg>
      </pc:sldChg>
      <pc:sldChg chg="addSp modSp add">
        <pc:chgData name="Jabarhussain, Mohammed Ishaque" userId="c388dadc-8c06-4440-848f-810e20ed8739" providerId="ADAL" clId="{5DF3CF06-7C6B-45B6-AA64-D3B83FF6B032}" dt="2020-08-29T02:37:56.912" v="851" actId="14100"/>
        <pc:sldMkLst>
          <pc:docMk/>
          <pc:sldMk cId="3947253558" sldId="356"/>
        </pc:sldMkLst>
        <pc:spChg chg="mod">
          <ac:chgData name="Jabarhussain, Mohammed Ishaque" userId="c388dadc-8c06-4440-848f-810e20ed8739" providerId="ADAL" clId="{5DF3CF06-7C6B-45B6-AA64-D3B83FF6B032}" dt="2020-08-29T02:36:39.375" v="837" actId="20577"/>
          <ac:spMkLst>
            <pc:docMk/>
            <pc:sldMk cId="3947253558" sldId="356"/>
            <ac:spMk id="2" creationId="{6C8A6037-5EB5-43B1-A979-05985569BA2D}"/>
          </ac:spMkLst>
        </pc:spChg>
        <pc:spChg chg="mod">
          <ac:chgData name="Jabarhussain, Mohammed Ishaque" userId="c388dadc-8c06-4440-848f-810e20ed8739" providerId="ADAL" clId="{5DF3CF06-7C6B-45B6-AA64-D3B83FF6B032}" dt="2020-08-29T02:36:59.256" v="840"/>
          <ac:spMkLst>
            <pc:docMk/>
            <pc:sldMk cId="3947253558" sldId="356"/>
            <ac:spMk id="3" creationId="{A9C77617-A610-4F3A-8C63-67B5CCB20976}"/>
          </ac:spMkLst>
        </pc:spChg>
        <pc:spChg chg="add mod">
          <ac:chgData name="Jabarhussain, Mohammed Ishaque" userId="c388dadc-8c06-4440-848f-810e20ed8739" providerId="ADAL" clId="{5DF3CF06-7C6B-45B6-AA64-D3B83FF6B032}" dt="2020-08-29T02:37:56.912" v="851" actId="14100"/>
          <ac:spMkLst>
            <pc:docMk/>
            <pc:sldMk cId="3947253558" sldId="356"/>
            <ac:spMk id="4" creationId="{9D293A68-93E9-4E57-A6AA-AE9915838A51}"/>
          </ac:spMkLst>
        </pc:spChg>
      </pc:sldChg>
      <pc:sldChg chg="addSp delSp modSp add">
        <pc:chgData name="Jabarhussain, Mohammed Ishaque" userId="c388dadc-8c06-4440-848f-810e20ed8739" providerId="ADAL" clId="{5DF3CF06-7C6B-45B6-AA64-D3B83FF6B032}" dt="2020-08-29T02:39:37.897" v="879" actId="13822"/>
        <pc:sldMkLst>
          <pc:docMk/>
          <pc:sldMk cId="2093228849" sldId="357"/>
        </pc:sldMkLst>
        <pc:spChg chg="del">
          <ac:chgData name="Jabarhussain, Mohammed Ishaque" userId="c388dadc-8c06-4440-848f-810e20ed8739" providerId="ADAL" clId="{5DF3CF06-7C6B-45B6-AA64-D3B83FF6B032}" dt="2020-08-29T02:38:23.786" v="853"/>
          <ac:spMkLst>
            <pc:docMk/>
            <pc:sldMk cId="2093228849" sldId="357"/>
            <ac:spMk id="2" creationId="{0AB2F57F-CE37-41D2-8513-6798C383AD87}"/>
          </ac:spMkLst>
        </pc:spChg>
        <pc:spChg chg="del">
          <ac:chgData name="Jabarhussain, Mohammed Ishaque" userId="c388dadc-8c06-4440-848f-810e20ed8739" providerId="ADAL" clId="{5DF3CF06-7C6B-45B6-AA64-D3B83FF6B032}" dt="2020-08-29T02:38:23.786" v="853"/>
          <ac:spMkLst>
            <pc:docMk/>
            <pc:sldMk cId="2093228849" sldId="357"/>
            <ac:spMk id="3" creationId="{37DC3B93-9C3F-4F23-A555-DF89AE756D14}"/>
          </ac:spMkLst>
        </pc:spChg>
        <pc:spChg chg="add mod">
          <ac:chgData name="Jabarhussain, Mohammed Ishaque" userId="c388dadc-8c06-4440-848f-810e20ed8739" providerId="ADAL" clId="{5DF3CF06-7C6B-45B6-AA64-D3B83FF6B032}" dt="2020-08-29T02:38:34.821" v="869" actId="20577"/>
          <ac:spMkLst>
            <pc:docMk/>
            <pc:sldMk cId="2093228849" sldId="357"/>
            <ac:spMk id="4" creationId="{A2C43A8B-19A5-40F6-BEEF-AAC15335EBA6}"/>
          </ac:spMkLst>
        </pc:spChg>
        <pc:spChg chg="add mod">
          <ac:chgData name="Jabarhussain, Mohammed Ishaque" userId="c388dadc-8c06-4440-848f-810e20ed8739" providerId="ADAL" clId="{5DF3CF06-7C6B-45B6-AA64-D3B83FF6B032}" dt="2020-08-29T02:39:08.510" v="876"/>
          <ac:spMkLst>
            <pc:docMk/>
            <pc:sldMk cId="2093228849" sldId="357"/>
            <ac:spMk id="5" creationId="{AB6AAE03-1409-47A7-A4BB-6AAE4F0D7E5F}"/>
          </ac:spMkLst>
        </pc:spChg>
        <pc:spChg chg="add mod">
          <ac:chgData name="Jabarhussain, Mohammed Ishaque" userId="c388dadc-8c06-4440-848f-810e20ed8739" providerId="ADAL" clId="{5DF3CF06-7C6B-45B6-AA64-D3B83FF6B032}" dt="2020-08-29T02:39:37.897" v="879" actId="13822"/>
          <ac:spMkLst>
            <pc:docMk/>
            <pc:sldMk cId="2093228849" sldId="357"/>
            <ac:spMk id="6" creationId="{BE65D1DF-57F1-4BDE-9CCE-04B9F7D37736}"/>
          </ac:spMkLst>
        </pc:spChg>
      </pc:sldChg>
      <pc:sldChg chg="delSp modSp add">
        <pc:chgData name="Jabarhussain, Mohammed Ishaque" userId="c388dadc-8c06-4440-848f-810e20ed8739" providerId="ADAL" clId="{5DF3CF06-7C6B-45B6-AA64-D3B83FF6B032}" dt="2020-08-29T05:04:06.986" v="2057" actId="12"/>
        <pc:sldMkLst>
          <pc:docMk/>
          <pc:sldMk cId="1729941508" sldId="358"/>
        </pc:sldMkLst>
        <pc:spChg chg="del">
          <ac:chgData name="Jabarhussain, Mohammed Ishaque" userId="c388dadc-8c06-4440-848f-810e20ed8739" providerId="ADAL" clId="{5DF3CF06-7C6B-45B6-AA64-D3B83FF6B032}" dt="2020-08-29T03:22:49.206" v="962" actId="478"/>
          <ac:spMkLst>
            <pc:docMk/>
            <pc:sldMk cId="1729941508" sldId="358"/>
            <ac:spMk id="2" creationId="{9088B039-2CD4-48C3-945A-DA4958F7302F}"/>
          </ac:spMkLst>
        </pc:spChg>
        <pc:spChg chg="mod">
          <ac:chgData name="Jabarhussain, Mohammed Ishaque" userId="c388dadc-8c06-4440-848f-810e20ed8739" providerId="ADAL" clId="{5DF3CF06-7C6B-45B6-AA64-D3B83FF6B032}" dt="2020-08-29T05:04:06.986" v="2057" actId="12"/>
          <ac:spMkLst>
            <pc:docMk/>
            <pc:sldMk cId="1729941508" sldId="358"/>
            <ac:spMk id="3" creationId="{00000000-0000-0000-0000-000000000000}"/>
          </ac:spMkLst>
        </pc:spChg>
        <pc:spChg chg="mod">
          <ac:chgData name="Jabarhussain, Mohammed Ishaque" userId="c388dadc-8c06-4440-848f-810e20ed8739" providerId="ADAL" clId="{5DF3CF06-7C6B-45B6-AA64-D3B83FF6B032}" dt="2020-08-29T04:27:41.241" v="1578" actId="20577"/>
          <ac:spMkLst>
            <pc:docMk/>
            <pc:sldMk cId="1729941508" sldId="358"/>
            <ac:spMk id="5" creationId="{00000000-0000-0000-0000-000000000000}"/>
          </ac:spMkLst>
        </pc:spChg>
      </pc:sldChg>
      <pc:sldChg chg="add del">
        <pc:chgData name="Jabarhussain, Mohammed Ishaque" userId="c388dadc-8c06-4440-848f-810e20ed8739" providerId="ADAL" clId="{5DF3CF06-7C6B-45B6-AA64-D3B83FF6B032}" dt="2020-08-29T03:24:58.975" v="965" actId="2696"/>
        <pc:sldMkLst>
          <pc:docMk/>
          <pc:sldMk cId="2599746786" sldId="359"/>
        </pc:sldMkLst>
      </pc:sldChg>
      <pc:sldChg chg="addSp delSp modSp add">
        <pc:chgData name="Jabarhussain, Mohammed Ishaque" userId="c388dadc-8c06-4440-848f-810e20ed8739" providerId="ADAL" clId="{5DF3CF06-7C6B-45B6-AA64-D3B83FF6B032}" dt="2020-08-29T05:36:00.883" v="2462" actId="20577"/>
        <pc:sldMkLst>
          <pc:docMk/>
          <pc:sldMk cId="173789621" sldId="360"/>
        </pc:sldMkLst>
        <pc:spChg chg="del">
          <ac:chgData name="Jabarhussain, Mohammed Ishaque" userId="c388dadc-8c06-4440-848f-810e20ed8739" providerId="ADAL" clId="{5DF3CF06-7C6B-45B6-AA64-D3B83FF6B032}" dt="2020-08-29T03:25:02.885" v="966"/>
          <ac:spMkLst>
            <pc:docMk/>
            <pc:sldMk cId="173789621" sldId="360"/>
            <ac:spMk id="2" creationId="{FD73E31B-8307-4379-A998-349EECFBD85E}"/>
          </ac:spMkLst>
        </pc:spChg>
        <pc:spChg chg="del">
          <ac:chgData name="Jabarhussain, Mohammed Ishaque" userId="c388dadc-8c06-4440-848f-810e20ed8739" providerId="ADAL" clId="{5DF3CF06-7C6B-45B6-AA64-D3B83FF6B032}" dt="2020-08-29T03:25:02.885" v="966"/>
          <ac:spMkLst>
            <pc:docMk/>
            <pc:sldMk cId="173789621" sldId="360"/>
            <ac:spMk id="3" creationId="{905771F0-36A3-4FD2-B4A4-F7A5564367FE}"/>
          </ac:spMkLst>
        </pc:spChg>
        <pc:spChg chg="add del mod">
          <ac:chgData name="Jabarhussain, Mohammed Ishaque" userId="c388dadc-8c06-4440-848f-810e20ed8739" providerId="ADAL" clId="{5DF3CF06-7C6B-45B6-AA64-D3B83FF6B032}" dt="2020-08-29T03:25:48.236" v="1028" actId="478"/>
          <ac:spMkLst>
            <pc:docMk/>
            <pc:sldMk cId="173789621" sldId="360"/>
            <ac:spMk id="4" creationId="{909833DC-ECC3-4BA7-8DD5-EAF57E802C3F}"/>
          </ac:spMkLst>
        </pc:spChg>
        <pc:spChg chg="add mod">
          <ac:chgData name="Jabarhussain, Mohammed Ishaque" userId="c388dadc-8c06-4440-848f-810e20ed8739" providerId="ADAL" clId="{5DF3CF06-7C6B-45B6-AA64-D3B83FF6B032}" dt="2020-08-29T03:33:34.046" v="1448"/>
          <ac:spMkLst>
            <pc:docMk/>
            <pc:sldMk cId="173789621" sldId="360"/>
            <ac:spMk id="5" creationId="{D36936BA-0EAF-406F-B8C7-924238494CD1}"/>
          </ac:spMkLst>
        </pc:spChg>
        <pc:spChg chg="add del">
          <ac:chgData name="Jabarhussain, Mohammed Ishaque" userId="c388dadc-8c06-4440-848f-810e20ed8739" providerId="ADAL" clId="{5DF3CF06-7C6B-45B6-AA64-D3B83FF6B032}" dt="2020-08-29T03:25:35.381" v="1025"/>
          <ac:spMkLst>
            <pc:docMk/>
            <pc:sldMk cId="173789621" sldId="360"/>
            <ac:spMk id="6" creationId="{051376C8-70B1-4DFB-8A4E-02703ABC207E}"/>
          </ac:spMkLst>
        </pc:spChg>
        <pc:spChg chg="add mod">
          <ac:chgData name="Jabarhussain, Mohammed Ishaque" userId="c388dadc-8c06-4440-848f-810e20ed8739" providerId="ADAL" clId="{5DF3CF06-7C6B-45B6-AA64-D3B83FF6B032}" dt="2020-08-29T04:26:47.729" v="1555" actId="207"/>
          <ac:spMkLst>
            <pc:docMk/>
            <pc:sldMk cId="173789621" sldId="360"/>
            <ac:spMk id="7" creationId="{6BA00997-64D2-4A4B-80FD-BE0014825772}"/>
          </ac:spMkLst>
        </pc:spChg>
        <pc:spChg chg="add del">
          <ac:chgData name="Jabarhussain, Mohammed Ishaque" userId="c388dadc-8c06-4440-848f-810e20ed8739" providerId="ADAL" clId="{5DF3CF06-7C6B-45B6-AA64-D3B83FF6B032}" dt="2020-08-29T03:33:58.870" v="1454"/>
          <ac:spMkLst>
            <pc:docMk/>
            <pc:sldMk cId="173789621" sldId="360"/>
            <ac:spMk id="8" creationId="{48CE3385-4124-4DA5-A083-A62F84AC4D2A}"/>
          </ac:spMkLst>
        </pc:spChg>
        <pc:spChg chg="add mod">
          <ac:chgData name="Jabarhussain, Mohammed Ishaque" userId="c388dadc-8c06-4440-848f-810e20ed8739" providerId="ADAL" clId="{5DF3CF06-7C6B-45B6-AA64-D3B83FF6B032}" dt="2020-08-29T05:36:00.883" v="2462" actId="20577"/>
          <ac:spMkLst>
            <pc:docMk/>
            <pc:sldMk cId="173789621" sldId="360"/>
            <ac:spMk id="9" creationId="{C848E8C9-7D8F-443E-A134-A6F172E5A9F7}"/>
          </ac:spMkLst>
        </pc:spChg>
      </pc:sldChg>
      <pc:sldChg chg="addSp delSp modSp add">
        <pc:chgData name="Jabarhussain, Mohammed Ishaque" userId="c388dadc-8c06-4440-848f-810e20ed8739" providerId="ADAL" clId="{5DF3CF06-7C6B-45B6-AA64-D3B83FF6B032}" dt="2020-08-29T05:37:23.281" v="2464" actId="1076"/>
        <pc:sldMkLst>
          <pc:docMk/>
          <pc:sldMk cId="2150403354" sldId="361"/>
        </pc:sldMkLst>
        <pc:spChg chg="del">
          <ac:chgData name="Jabarhussain, Mohammed Ishaque" userId="c388dadc-8c06-4440-848f-810e20ed8739" providerId="ADAL" clId="{5DF3CF06-7C6B-45B6-AA64-D3B83FF6B032}" dt="2020-08-29T03:32:40.092" v="1393"/>
          <ac:spMkLst>
            <pc:docMk/>
            <pc:sldMk cId="2150403354" sldId="361"/>
            <ac:spMk id="2" creationId="{53F5F56E-121C-4E38-9C99-9A74C0100277}"/>
          </ac:spMkLst>
        </pc:spChg>
        <pc:spChg chg="del">
          <ac:chgData name="Jabarhussain, Mohammed Ishaque" userId="c388dadc-8c06-4440-848f-810e20ed8739" providerId="ADAL" clId="{5DF3CF06-7C6B-45B6-AA64-D3B83FF6B032}" dt="2020-08-29T03:32:40.092" v="1393"/>
          <ac:spMkLst>
            <pc:docMk/>
            <pc:sldMk cId="2150403354" sldId="361"/>
            <ac:spMk id="3" creationId="{DA4DE517-9A2E-4A08-AD59-D564D86FC177}"/>
          </ac:spMkLst>
        </pc:spChg>
        <pc:spChg chg="add del mod">
          <ac:chgData name="Jabarhussain, Mohammed Ishaque" userId="c388dadc-8c06-4440-848f-810e20ed8739" providerId="ADAL" clId="{5DF3CF06-7C6B-45B6-AA64-D3B83FF6B032}" dt="2020-08-29T03:32:49.848" v="1394" actId="478"/>
          <ac:spMkLst>
            <pc:docMk/>
            <pc:sldMk cId="2150403354" sldId="361"/>
            <ac:spMk id="4" creationId="{E565A4EC-2D0F-401F-B18C-E0A5392636BC}"/>
          </ac:spMkLst>
        </pc:spChg>
        <pc:spChg chg="add mod">
          <ac:chgData name="Jabarhussain, Mohammed Ishaque" userId="c388dadc-8c06-4440-848f-810e20ed8739" providerId="ADAL" clId="{5DF3CF06-7C6B-45B6-AA64-D3B83FF6B032}" dt="2020-08-29T05:37:23.281" v="2464" actId="1076"/>
          <ac:spMkLst>
            <pc:docMk/>
            <pc:sldMk cId="2150403354" sldId="361"/>
            <ac:spMk id="5" creationId="{15D0F90C-FADC-4246-93B7-9211CE00B812}"/>
          </ac:spMkLst>
        </pc:spChg>
        <pc:spChg chg="add mod">
          <ac:chgData name="Jabarhussain, Mohammed Ishaque" userId="c388dadc-8c06-4440-848f-810e20ed8739" providerId="ADAL" clId="{5DF3CF06-7C6B-45B6-AA64-D3B83FF6B032}" dt="2020-08-29T04:24:31.236" v="1509" actId="207"/>
          <ac:spMkLst>
            <pc:docMk/>
            <pc:sldMk cId="2150403354" sldId="361"/>
            <ac:spMk id="6" creationId="{7C56B374-76F7-4D5E-8D5B-D40E9B8B5CAC}"/>
          </ac:spMkLst>
        </pc:spChg>
        <pc:spChg chg="add del">
          <ac:chgData name="Jabarhussain, Mohammed Ishaque" userId="c388dadc-8c06-4440-848f-810e20ed8739" providerId="ADAL" clId="{5DF3CF06-7C6B-45B6-AA64-D3B83FF6B032}" dt="2020-08-29T04:24:53.269" v="1520"/>
          <ac:spMkLst>
            <pc:docMk/>
            <pc:sldMk cId="2150403354" sldId="361"/>
            <ac:spMk id="7" creationId="{E7D6A2BF-43A2-4A85-AFA9-7BBCC69952A5}"/>
          </ac:spMkLst>
        </pc:spChg>
        <pc:spChg chg="add mod">
          <ac:chgData name="Jabarhussain, Mohammed Ishaque" userId="c388dadc-8c06-4440-848f-810e20ed8739" providerId="ADAL" clId="{5DF3CF06-7C6B-45B6-AA64-D3B83FF6B032}" dt="2020-08-29T05:03:13.097" v="2052" actId="14100"/>
          <ac:spMkLst>
            <pc:docMk/>
            <pc:sldMk cId="2150403354" sldId="361"/>
            <ac:spMk id="8" creationId="{01680F5F-C0EA-4D50-BEA3-EF72F030E2B5}"/>
          </ac:spMkLst>
        </pc:spChg>
        <pc:spChg chg="add">
          <ac:chgData name="Jabarhussain, Mohammed Ishaque" userId="c388dadc-8c06-4440-848f-810e20ed8739" providerId="ADAL" clId="{5DF3CF06-7C6B-45B6-AA64-D3B83FF6B032}" dt="2020-08-29T05:37:19.170" v="2463"/>
          <ac:spMkLst>
            <pc:docMk/>
            <pc:sldMk cId="2150403354" sldId="361"/>
            <ac:spMk id="9" creationId="{AF869A36-8B01-46D3-93DF-C02EE5935830}"/>
          </ac:spMkLst>
        </pc:spChg>
      </pc:sldChg>
      <pc:sldChg chg="addSp delSp modSp add">
        <pc:chgData name="Jabarhussain, Mohammed Ishaque" userId="c388dadc-8c06-4440-848f-810e20ed8739" providerId="ADAL" clId="{5DF3CF06-7C6B-45B6-AA64-D3B83FF6B032}" dt="2020-08-29T04:46:14.730" v="1941" actId="12"/>
        <pc:sldMkLst>
          <pc:docMk/>
          <pc:sldMk cId="3649393818" sldId="362"/>
        </pc:sldMkLst>
        <pc:spChg chg="mod">
          <ac:chgData name="Jabarhussain, Mohammed Ishaque" userId="c388dadc-8c06-4440-848f-810e20ed8739" providerId="ADAL" clId="{5DF3CF06-7C6B-45B6-AA64-D3B83FF6B032}" dt="2020-08-29T04:33:59.635" v="1931" actId="20577"/>
          <ac:spMkLst>
            <pc:docMk/>
            <pc:sldMk cId="3649393818" sldId="362"/>
            <ac:spMk id="2" creationId="{FD7E0D93-D6A7-4EB2-A225-F30FB772667C}"/>
          </ac:spMkLst>
        </pc:spChg>
        <pc:spChg chg="mod">
          <ac:chgData name="Jabarhussain, Mohammed Ishaque" userId="c388dadc-8c06-4440-848f-810e20ed8739" providerId="ADAL" clId="{5DF3CF06-7C6B-45B6-AA64-D3B83FF6B032}" dt="2020-08-29T04:46:14.730" v="1941" actId="12"/>
          <ac:spMkLst>
            <pc:docMk/>
            <pc:sldMk cId="3649393818" sldId="362"/>
            <ac:spMk id="3" creationId="{D7C36977-6AFF-4293-8399-D135CC6295AB}"/>
          </ac:spMkLst>
        </pc:spChg>
        <pc:spChg chg="add del">
          <ac:chgData name="Jabarhussain, Mohammed Ishaque" userId="c388dadc-8c06-4440-848f-810e20ed8739" providerId="ADAL" clId="{5DF3CF06-7C6B-45B6-AA64-D3B83FF6B032}" dt="2020-08-29T04:35:36.867" v="1935"/>
          <ac:spMkLst>
            <pc:docMk/>
            <pc:sldMk cId="3649393818" sldId="362"/>
            <ac:spMk id="4" creationId="{8EB54FCE-1DDA-475C-84EF-1D9FAB8915E6}"/>
          </ac:spMkLst>
        </pc:spChg>
      </pc:sldChg>
      <pc:sldChg chg="addSp delSp modSp add">
        <pc:chgData name="Jabarhussain, Mohammed Ishaque" userId="c388dadc-8c06-4440-848f-810e20ed8739" providerId="ADAL" clId="{5DF3CF06-7C6B-45B6-AA64-D3B83FF6B032}" dt="2020-08-29T04:54:25.627" v="1968" actId="12"/>
        <pc:sldMkLst>
          <pc:docMk/>
          <pc:sldMk cId="158083868" sldId="363"/>
        </pc:sldMkLst>
        <pc:spChg chg="del">
          <ac:chgData name="Jabarhussain, Mohammed Ishaque" userId="c388dadc-8c06-4440-848f-810e20ed8739" providerId="ADAL" clId="{5DF3CF06-7C6B-45B6-AA64-D3B83FF6B032}" dt="2020-08-29T04:47:22.186" v="1943"/>
          <ac:spMkLst>
            <pc:docMk/>
            <pc:sldMk cId="158083868" sldId="363"/>
            <ac:spMk id="2" creationId="{0097C2B4-1F33-4AC6-8A44-BDCBE3043582}"/>
          </ac:spMkLst>
        </pc:spChg>
        <pc:spChg chg="del">
          <ac:chgData name="Jabarhussain, Mohammed Ishaque" userId="c388dadc-8c06-4440-848f-810e20ed8739" providerId="ADAL" clId="{5DF3CF06-7C6B-45B6-AA64-D3B83FF6B032}" dt="2020-08-29T04:47:22.186" v="1943"/>
          <ac:spMkLst>
            <pc:docMk/>
            <pc:sldMk cId="158083868" sldId="363"/>
            <ac:spMk id="3" creationId="{D4FB9260-034E-4999-B31F-1C1E302F18FC}"/>
          </ac:spMkLst>
        </pc:spChg>
        <pc:spChg chg="add mod">
          <ac:chgData name="Jabarhussain, Mohammed Ishaque" userId="c388dadc-8c06-4440-848f-810e20ed8739" providerId="ADAL" clId="{5DF3CF06-7C6B-45B6-AA64-D3B83FF6B032}" dt="2020-08-29T04:47:31.375" v="1966" actId="20577"/>
          <ac:spMkLst>
            <pc:docMk/>
            <pc:sldMk cId="158083868" sldId="363"/>
            <ac:spMk id="4" creationId="{9620CE4C-A110-41FC-A1D1-42D1CD0DD274}"/>
          </ac:spMkLst>
        </pc:spChg>
        <pc:spChg chg="add mod">
          <ac:chgData name="Jabarhussain, Mohammed Ishaque" userId="c388dadc-8c06-4440-848f-810e20ed8739" providerId="ADAL" clId="{5DF3CF06-7C6B-45B6-AA64-D3B83FF6B032}" dt="2020-08-29T04:54:25.627" v="1968" actId="12"/>
          <ac:spMkLst>
            <pc:docMk/>
            <pc:sldMk cId="158083868" sldId="363"/>
            <ac:spMk id="5" creationId="{63C9A714-C46E-4C0D-BE47-DBA973069FAB}"/>
          </ac:spMkLst>
        </pc:spChg>
      </pc:sldChg>
      <pc:sldChg chg="addSp delSp modSp add setBg">
        <pc:chgData name="Jabarhussain, Mohammed Ishaque" userId="c388dadc-8c06-4440-848f-810e20ed8739" providerId="ADAL" clId="{5DF3CF06-7C6B-45B6-AA64-D3B83FF6B032}" dt="2020-08-29T05:01:17.392" v="2044" actId="20577"/>
        <pc:sldMkLst>
          <pc:docMk/>
          <pc:sldMk cId="1432481787" sldId="364"/>
        </pc:sldMkLst>
        <pc:spChg chg="mod">
          <ac:chgData name="Jabarhussain, Mohammed Ishaque" userId="c388dadc-8c06-4440-848f-810e20ed8739" providerId="ADAL" clId="{5DF3CF06-7C6B-45B6-AA64-D3B83FF6B032}" dt="2020-08-29T05:01:17.392" v="2044" actId="20577"/>
          <ac:spMkLst>
            <pc:docMk/>
            <pc:sldMk cId="1432481787" sldId="364"/>
            <ac:spMk id="2" creationId="{1BB55A9F-710F-435D-8C15-B75B284D0793}"/>
          </ac:spMkLst>
        </pc:spChg>
        <pc:spChg chg="del">
          <ac:chgData name="Jabarhussain, Mohammed Ishaque" userId="c388dadc-8c06-4440-848f-810e20ed8739" providerId="ADAL" clId="{5DF3CF06-7C6B-45B6-AA64-D3B83FF6B032}" dt="2020-08-29T05:00:31.778" v="2012" actId="478"/>
          <ac:spMkLst>
            <pc:docMk/>
            <pc:sldMk cId="1432481787" sldId="364"/>
            <ac:spMk id="3" creationId="{128033E8-06C8-4E8B-8BA2-7AAD4370BABB}"/>
          </ac:spMkLst>
        </pc:spChg>
        <pc:spChg chg="add mod">
          <ac:chgData name="Jabarhussain, Mohammed Ishaque" userId="c388dadc-8c06-4440-848f-810e20ed8739" providerId="ADAL" clId="{5DF3CF06-7C6B-45B6-AA64-D3B83FF6B032}" dt="2020-08-29T04:58:42.744" v="1998" actId="13822"/>
          <ac:spMkLst>
            <pc:docMk/>
            <pc:sldMk cId="1432481787" sldId="364"/>
            <ac:spMk id="4" creationId="{0ADD3339-5D78-47D1-8451-EBEE8BB38F1A}"/>
          </ac:spMkLst>
        </pc:spChg>
        <pc:spChg chg="add del">
          <ac:chgData name="Jabarhussain, Mohammed Ishaque" userId="c388dadc-8c06-4440-848f-810e20ed8739" providerId="ADAL" clId="{5DF3CF06-7C6B-45B6-AA64-D3B83FF6B032}" dt="2020-08-29T04:56:32.035" v="1972"/>
          <ac:spMkLst>
            <pc:docMk/>
            <pc:sldMk cId="1432481787" sldId="364"/>
            <ac:spMk id="5" creationId="{FB753983-C943-49D8-B7E4-9C0AC274D726}"/>
          </ac:spMkLst>
        </pc:spChg>
        <pc:spChg chg="add mod">
          <ac:chgData name="Jabarhussain, Mohammed Ishaque" userId="c388dadc-8c06-4440-848f-810e20ed8739" providerId="ADAL" clId="{5DF3CF06-7C6B-45B6-AA64-D3B83FF6B032}" dt="2020-08-29T05:01:01.403" v="2023" actId="20577"/>
          <ac:spMkLst>
            <pc:docMk/>
            <pc:sldMk cId="1432481787" sldId="364"/>
            <ac:spMk id="6" creationId="{24CEBB3E-5E82-4E77-A834-86AE4FBC03DE}"/>
          </ac:spMkLst>
        </pc:spChg>
        <pc:spChg chg="add mod">
          <ac:chgData name="Jabarhussain, Mohammed Ishaque" userId="c388dadc-8c06-4440-848f-810e20ed8739" providerId="ADAL" clId="{5DF3CF06-7C6B-45B6-AA64-D3B83FF6B032}" dt="2020-08-29T05:00:36.915" v="2013"/>
          <ac:spMkLst>
            <pc:docMk/>
            <pc:sldMk cId="1432481787" sldId="364"/>
            <ac:spMk id="7" creationId="{2AC8A88A-2800-43C4-88DC-8A0019765470}"/>
          </ac:spMkLst>
        </pc:spChg>
        <pc:spChg chg="add mod">
          <ac:chgData name="Jabarhussain, Mohammed Ishaque" userId="c388dadc-8c06-4440-848f-810e20ed8739" providerId="ADAL" clId="{5DF3CF06-7C6B-45B6-AA64-D3B83FF6B032}" dt="2020-08-29T05:00:54.755" v="2016" actId="13822"/>
          <ac:spMkLst>
            <pc:docMk/>
            <pc:sldMk cId="1432481787" sldId="364"/>
            <ac:spMk id="8" creationId="{AEA82A4B-4906-4372-A7B6-FF571444DA56}"/>
          </ac:spMkLst>
        </pc:spChg>
      </pc:sldChg>
      <pc:sldChg chg="modSp add">
        <pc:chgData name="Jabarhussain, Mohammed Ishaque" userId="c388dadc-8c06-4440-848f-810e20ed8739" providerId="ADAL" clId="{5DF3CF06-7C6B-45B6-AA64-D3B83FF6B032}" dt="2020-08-29T05:57:21.371" v="3050" actId="403"/>
        <pc:sldMkLst>
          <pc:docMk/>
          <pc:sldMk cId="1764165006" sldId="365"/>
        </pc:sldMkLst>
        <pc:spChg chg="mod">
          <ac:chgData name="Jabarhussain, Mohammed Ishaque" userId="c388dadc-8c06-4440-848f-810e20ed8739" providerId="ADAL" clId="{5DF3CF06-7C6B-45B6-AA64-D3B83FF6B032}" dt="2020-08-29T05:57:21.371" v="3050" actId="403"/>
          <ac:spMkLst>
            <pc:docMk/>
            <pc:sldMk cId="1764165006" sldId="365"/>
            <ac:spMk id="2" creationId="{1B65D9F7-A18F-41BC-B50F-8633F74E9C5B}"/>
          </ac:spMkLst>
        </pc:spChg>
        <pc:spChg chg="mod">
          <ac:chgData name="Jabarhussain, Mohammed Ishaque" userId="c388dadc-8c06-4440-848f-810e20ed8739" providerId="ADAL" clId="{5DF3CF06-7C6B-45B6-AA64-D3B83FF6B032}" dt="2020-08-29T05:33:20.566" v="2441" actId="20577"/>
          <ac:spMkLst>
            <pc:docMk/>
            <pc:sldMk cId="1764165006" sldId="365"/>
            <ac:spMk id="3" creationId="{795E6910-C4BA-453C-B992-3BE2D123FD10}"/>
          </ac:spMkLst>
        </pc:spChg>
      </pc:sldChg>
      <pc:sldChg chg="addSp delSp modSp add">
        <pc:chgData name="Jabarhussain, Mohammed Ishaque" userId="c388dadc-8c06-4440-848f-810e20ed8739" providerId="ADAL" clId="{5DF3CF06-7C6B-45B6-AA64-D3B83FF6B032}" dt="2020-08-29T06:08:28.755" v="3382" actId="313"/>
        <pc:sldMkLst>
          <pc:docMk/>
          <pc:sldMk cId="193594608" sldId="366"/>
        </pc:sldMkLst>
        <pc:spChg chg="mod">
          <ac:chgData name="Jabarhussain, Mohammed Ishaque" userId="c388dadc-8c06-4440-848f-810e20ed8739" providerId="ADAL" clId="{5DF3CF06-7C6B-45B6-AA64-D3B83FF6B032}" dt="2020-08-29T06:08:28.755" v="3382" actId="313"/>
          <ac:spMkLst>
            <pc:docMk/>
            <pc:sldMk cId="193594608" sldId="366"/>
            <ac:spMk id="3" creationId="{00000000-0000-0000-0000-000000000000}"/>
          </ac:spMkLst>
        </pc:spChg>
        <pc:spChg chg="mod">
          <ac:chgData name="Jabarhussain, Mohammed Ishaque" userId="c388dadc-8c06-4440-848f-810e20ed8739" providerId="ADAL" clId="{5DF3CF06-7C6B-45B6-AA64-D3B83FF6B032}" dt="2020-08-29T05:50:20.486" v="2625"/>
          <ac:spMkLst>
            <pc:docMk/>
            <pc:sldMk cId="193594608" sldId="366"/>
            <ac:spMk id="4" creationId="{00000000-0000-0000-0000-000000000000}"/>
          </ac:spMkLst>
        </pc:spChg>
        <pc:spChg chg="del">
          <ac:chgData name="Jabarhussain, Mohammed Ishaque" userId="c388dadc-8c06-4440-848f-810e20ed8739" providerId="ADAL" clId="{5DF3CF06-7C6B-45B6-AA64-D3B83FF6B032}" dt="2020-08-29T05:49:40.192" v="2608" actId="478"/>
          <ac:spMkLst>
            <pc:docMk/>
            <pc:sldMk cId="193594608" sldId="366"/>
            <ac:spMk id="5" creationId="{269BA92A-70B6-471E-AC24-A648EB39C6A3}"/>
          </ac:spMkLst>
        </pc:spChg>
        <pc:spChg chg="add del mod">
          <ac:chgData name="Jabarhussain, Mohammed Ishaque" userId="c388dadc-8c06-4440-848f-810e20ed8739" providerId="ADAL" clId="{5DF3CF06-7C6B-45B6-AA64-D3B83FF6B032}" dt="2020-08-29T05:49:43.154" v="2609" actId="478"/>
          <ac:spMkLst>
            <pc:docMk/>
            <pc:sldMk cId="193594608" sldId="366"/>
            <ac:spMk id="6" creationId="{5A491A98-52DB-4BB9-9669-C1370E4C5361}"/>
          </ac:spMkLst>
        </pc:spChg>
        <pc:spChg chg="add del">
          <ac:chgData name="Jabarhussain, Mohammed Ishaque" userId="c388dadc-8c06-4440-848f-810e20ed8739" providerId="ADAL" clId="{5DF3CF06-7C6B-45B6-AA64-D3B83FF6B032}" dt="2020-08-29T05:52:28.318" v="2787"/>
          <ac:spMkLst>
            <pc:docMk/>
            <pc:sldMk cId="193594608" sldId="366"/>
            <ac:spMk id="7" creationId="{059B2720-E6A4-44CF-B723-E66EE0FB5F70}"/>
          </ac:spMkLst>
        </pc:spChg>
      </pc:sldChg>
      <pc:sldChg chg="addSp delSp modSp add">
        <pc:chgData name="Jabarhussain, Mohammed Ishaque" userId="c388dadc-8c06-4440-848f-810e20ed8739" providerId="ADAL" clId="{5DF3CF06-7C6B-45B6-AA64-D3B83FF6B032}" dt="2020-08-29T06:18:15.227" v="3771" actId="20577"/>
        <pc:sldMkLst>
          <pc:docMk/>
          <pc:sldMk cId="2178695927" sldId="367"/>
        </pc:sldMkLst>
        <pc:spChg chg="del">
          <ac:chgData name="Jabarhussain, Mohammed Ishaque" userId="c388dadc-8c06-4440-848f-810e20ed8739" providerId="ADAL" clId="{5DF3CF06-7C6B-45B6-AA64-D3B83FF6B032}" dt="2020-08-29T05:58:34.567" v="3052"/>
          <ac:spMkLst>
            <pc:docMk/>
            <pc:sldMk cId="2178695927" sldId="367"/>
            <ac:spMk id="2" creationId="{FBDEF795-1FB5-4617-8A5C-A3C3B5D25343}"/>
          </ac:spMkLst>
        </pc:spChg>
        <pc:spChg chg="del">
          <ac:chgData name="Jabarhussain, Mohammed Ishaque" userId="c388dadc-8c06-4440-848f-810e20ed8739" providerId="ADAL" clId="{5DF3CF06-7C6B-45B6-AA64-D3B83FF6B032}" dt="2020-08-29T05:58:34.567" v="3052"/>
          <ac:spMkLst>
            <pc:docMk/>
            <pc:sldMk cId="2178695927" sldId="367"/>
            <ac:spMk id="3" creationId="{0BCB2FF8-4ABB-4578-9D85-EBEFEA49EE2D}"/>
          </ac:spMkLst>
        </pc:spChg>
        <pc:spChg chg="add mod">
          <ac:chgData name="Jabarhussain, Mohammed Ishaque" userId="c388dadc-8c06-4440-848f-810e20ed8739" providerId="ADAL" clId="{5DF3CF06-7C6B-45B6-AA64-D3B83FF6B032}" dt="2020-08-29T05:59:14.688" v="3080" actId="20577"/>
          <ac:spMkLst>
            <pc:docMk/>
            <pc:sldMk cId="2178695927" sldId="367"/>
            <ac:spMk id="4" creationId="{420371F0-D2AB-4A76-89EF-0CB1DD62DA29}"/>
          </ac:spMkLst>
        </pc:spChg>
        <pc:spChg chg="add mod">
          <ac:chgData name="Jabarhussain, Mohammed Ishaque" userId="c388dadc-8c06-4440-848f-810e20ed8739" providerId="ADAL" clId="{5DF3CF06-7C6B-45B6-AA64-D3B83FF6B032}" dt="2020-08-29T06:18:15.227" v="3771" actId="20577"/>
          <ac:spMkLst>
            <pc:docMk/>
            <pc:sldMk cId="2178695927" sldId="367"/>
            <ac:spMk id="5" creationId="{4C96A1CB-5EEA-4AFF-98D0-7D2CD9FA685C}"/>
          </ac:spMkLst>
        </pc:spChg>
        <pc:spChg chg="add del">
          <ac:chgData name="Jabarhussain, Mohammed Ishaque" userId="c388dadc-8c06-4440-848f-810e20ed8739" providerId="ADAL" clId="{5DF3CF06-7C6B-45B6-AA64-D3B83FF6B032}" dt="2020-08-29T06:01:12.326" v="3138"/>
          <ac:spMkLst>
            <pc:docMk/>
            <pc:sldMk cId="2178695927" sldId="367"/>
            <ac:spMk id="6" creationId="{322D6EDA-FEC0-44F4-ABDA-16D1CA3ED285}"/>
          </ac:spMkLst>
        </pc:spChg>
      </pc:sldChg>
      <pc:sldChg chg="addSp delSp modSp add">
        <pc:chgData name="Jabarhussain, Mohammed Ishaque" userId="c388dadc-8c06-4440-848f-810e20ed8739" providerId="ADAL" clId="{5DF3CF06-7C6B-45B6-AA64-D3B83FF6B032}" dt="2020-08-29T06:27:43.987" v="3778" actId="14100"/>
        <pc:sldMkLst>
          <pc:docMk/>
          <pc:sldMk cId="802919049" sldId="368"/>
        </pc:sldMkLst>
        <pc:spChg chg="del">
          <ac:chgData name="Jabarhussain, Mohammed Ishaque" userId="c388dadc-8c06-4440-848f-810e20ed8739" providerId="ADAL" clId="{5DF3CF06-7C6B-45B6-AA64-D3B83FF6B032}" dt="2020-08-29T06:09:41.561" v="3384"/>
          <ac:spMkLst>
            <pc:docMk/>
            <pc:sldMk cId="802919049" sldId="368"/>
            <ac:spMk id="2" creationId="{030ADB56-2BC1-4A20-8180-20990E54BAB8}"/>
          </ac:spMkLst>
        </pc:spChg>
        <pc:spChg chg="del">
          <ac:chgData name="Jabarhussain, Mohammed Ishaque" userId="c388dadc-8c06-4440-848f-810e20ed8739" providerId="ADAL" clId="{5DF3CF06-7C6B-45B6-AA64-D3B83FF6B032}" dt="2020-08-29T06:09:41.561" v="3384"/>
          <ac:spMkLst>
            <pc:docMk/>
            <pc:sldMk cId="802919049" sldId="368"/>
            <ac:spMk id="3" creationId="{5A34DB29-FA72-4A33-9BE1-0F1C50D5655D}"/>
          </ac:spMkLst>
        </pc:spChg>
        <pc:spChg chg="add mod">
          <ac:chgData name="Jabarhussain, Mohammed Ishaque" userId="c388dadc-8c06-4440-848f-810e20ed8739" providerId="ADAL" clId="{5DF3CF06-7C6B-45B6-AA64-D3B83FF6B032}" dt="2020-08-29T06:09:47.445" v="3404" actId="20577"/>
          <ac:spMkLst>
            <pc:docMk/>
            <pc:sldMk cId="802919049" sldId="368"/>
            <ac:spMk id="4" creationId="{614DA7A8-D2E8-490D-9682-16053FBA1B80}"/>
          </ac:spMkLst>
        </pc:spChg>
        <pc:spChg chg="add mod">
          <ac:chgData name="Jabarhussain, Mohammed Ishaque" userId="c388dadc-8c06-4440-848f-810e20ed8739" providerId="ADAL" clId="{5DF3CF06-7C6B-45B6-AA64-D3B83FF6B032}" dt="2020-08-29T06:27:04.684" v="3777" actId="20577"/>
          <ac:spMkLst>
            <pc:docMk/>
            <pc:sldMk cId="802919049" sldId="368"/>
            <ac:spMk id="5" creationId="{A89E9527-0278-409A-B20C-55C635C0E161}"/>
          </ac:spMkLst>
        </pc:spChg>
        <pc:spChg chg="add mod">
          <ac:chgData name="Jabarhussain, Mohammed Ishaque" userId="c388dadc-8c06-4440-848f-810e20ed8739" providerId="ADAL" clId="{5DF3CF06-7C6B-45B6-AA64-D3B83FF6B032}" dt="2020-08-29T06:27:43.987" v="3778" actId="14100"/>
          <ac:spMkLst>
            <pc:docMk/>
            <pc:sldMk cId="802919049" sldId="368"/>
            <ac:spMk id="6" creationId="{FAC35853-9D1D-48A2-B537-372AC841831F}"/>
          </ac:spMkLst>
        </pc:spChg>
        <pc:spChg chg="add del">
          <ac:chgData name="Jabarhussain, Mohammed Ishaque" userId="c388dadc-8c06-4440-848f-810e20ed8739" providerId="ADAL" clId="{5DF3CF06-7C6B-45B6-AA64-D3B83FF6B032}" dt="2020-08-29T06:12:31.897" v="3673"/>
          <ac:spMkLst>
            <pc:docMk/>
            <pc:sldMk cId="802919049" sldId="368"/>
            <ac:spMk id="7" creationId="{9CBE2984-6AE6-48DF-B2CD-745399AF52CA}"/>
          </ac:spMkLst>
        </pc:spChg>
        <pc:spChg chg="add del">
          <ac:chgData name="Jabarhussain, Mohammed Ishaque" userId="c388dadc-8c06-4440-848f-810e20ed8739" providerId="ADAL" clId="{5DF3CF06-7C6B-45B6-AA64-D3B83FF6B032}" dt="2020-08-29T06:14:08.995" v="3711"/>
          <ac:spMkLst>
            <pc:docMk/>
            <pc:sldMk cId="802919049" sldId="368"/>
            <ac:spMk id="8" creationId="{1D9BD123-C8EA-49F6-A314-EC4E42722CC6}"/>
          </ac:spMkLst>
        </pc:spChg>
      </pc:sldChg>
      <pc:sldChg chg="addSp delSp modSp add">
        <pc:chgData name="Jabarhussain, Mohammed Ishaque" userId="c388dadc-8c06-4440-848f-810e20ed8739" providerId="ADAL" clId="{5DF3CF06-7C6B-45B6-AA64-D3B83FF6B032}" dt="2020-08-29T06:48:00.321" v="4103" actId="113"/>
        <pc:sldMkLst>
          <pc:docMk/>
          <pc:sldMk cId="302911115" sldId="369"/>
        </pc:sldMkLst>
        <pc:spChg chg="del">
          <ac:chgData name="Jabarhussain, Mohammed Ishaque" userId="c388dadc-8c06-4440-848f-810e20ed8739" providerId="ADAL" clId="{5DF3CF06-7C6B-45B6-AA64-D3B83FF6B032}" dt="2020-08-29T06:41:09.762" v="4042"/>
          <ac:spMkLst>
            <pc:docMk/>
            <pc:sldMk cId="302911115" sldId="369"/>
            <ac:spMk id="2" creationId="{BB53AAFF-D749-4BD3-9CF2-3957C729B012}"/>
          </ac:spMkLst>
        </pc:spChg>
        <pc:spChg chg="del">
          <ac:chgData name="Jabarhussain, Mohammed Ishaque" userId="c388dadc-8c06-4440-848f-810e20ed8739" providerId="ADAL" clId="{5DF3CF06-7C6B-45B6-AA64-D3B83FF6B032}" dt="2020-08-29T06:41:09.762" v="4042"/>
          <ac:spMkLst>
            <pc:docMk/>
            <pc:sldMk cId="302911115" sldId="369"/>
            <ac:spMk id="3" creationId="{63E03A1C-667F-4EB8-8218-1F63DEC01042}"/>
          </ac:spMkLst>
        </pc:spChg>
        <pc:spChg chg="add mod">
          <ac:chgData name="Jabarhussain, Mohammed Ishaque" userId="c388dadc-8c06-4440-848f-810e20ed8739" providerId="ADAL" clId="{5DF3CF06-7C6B-45B6-AA64-D3B83FF6B032}" dt="2020-08-29T06:48:00.321" v="4103" actId="113"/>
          <ac:spMkLst>
            <pc:docMk/>
            <pc:sldMk cId="302911115" sldId="369"/>
            <ac:spMk id="4" creationId="{A45117CD-716E-49C4-8692-57B169BDEA77}"/>
          </ac:spMkLst>
        </pc:spChg>
        <pc:spChg chg="add mod">
          <ac:chgData name="Jabarhussain, Mohammed Ishaque" userId="c388dadc-8c06-4440-848f-810e20ed8739" providerId="ADAL" clId="{5DF3CF06-7C6B-45B6-AA64-D3B83FF6B032}" dt="2020-08-29T06:47:41.869" v="4099"/>
          <ac:spMkLst>
            <pc:docMk/>
            <pc:sldMk cId="302911115" sldId="369"/>
            <ac:spMk id="5" creationId="{25416D85-D811-4943-8B3C-95864FF66B6C}"/>
          </ac:spMkLst>
        </pc:spChg>
        <pc:spChg chg="add del">
          <ac:chgData name="Jabarhussain, Mohammed Ishaque" userId="c388dadc-8c06-4440-848f-810e20ed8739" providerId="ADAL" clId="{5DF3CF06-7C6B-45B6-AA64-D3B83FF6B032}" dt="2020-08-29T06:42:01.802" v="4093"/>
          <ac:spMkLst>
            <pc:docMk/>
            <pc:sldMk cId="302911115" sldId="369"/>
            <ac:spMk id="6" creationId="{B2184580-D71D-4414-B728-770918E632A9}"/>
          </ac:spMkLst>
        </pc:spChg>
      </pc:sldChg>
      <pc:sldChg chg="addSp delSp modSp add">
        <pc:chgData name="Jabarhussain, Mohammed Ishaque" userId="c388dadc-8c06-4440-848f-810e20ed8739" providerId="ADAL" clId="{5DF3CF06-7C6B-45B6-AA64-D3B83FF6B032}" dt="2020-08-29T09:34:14.133" v="4144" actId="6549"/>
        <pc:sldMkLst>
          <pc:docMk/>
          <pc:sldMk cId="3364772033" sldId="370"/>
        </pc:sldMkLst>
        <pc:spChg chg="del">
          <ac:chgData name="Jabarhussain, Mohammed Ishaque" userId="c388dadc-8c06-4440-848f-810e20ed8739" providerId="ADAL" clId="{5DF3CF06-7C6B-45B6-AA64-D3B83FF6B032}" dt="2020-08-29T09:24:19.499" v="4107"/>
          <ac:spMkLst>
            <pc:docMk/>
            <pc:sldMk cId="3364772033" sldId="370"/>
            <ac:spMk id="2" creationId="{58455AE5-2A39-4ACA-85DA-4931445B1E71}"/>
          </ac:spMkLst>
        </pc:spChg>
        <pc:spChg chg="del">
          <ac:chgData name="Jabarhussain, Mohammed Ishaque" userId="c388dadc-8c06-4440-848f-810e20ed8739" providerId="ADAL" clId="{5DF3CF06-7C6B-45B6-AA64-D3B83FF6B032}" dt="2020-08-29T09:24:19.499" v="4107"/>
          <ac:spMkLst>
            <pc:docMk/>
            <pc:sldMk cId="3364772033" sldId="370"/>
            <ac:spMk id="3" creationId="{154ED4C4-82AA-41A5-BFD6-0542D2CD7161}"/>
          </ac:spMkLst>
        </pc:spChg>
        <pc:spChg chg="add del mod">
          <ac:chgData name="Jabarhussain, Mohammed Ishaque" userId="c388dadc-8c06-4440-848f-810e20ed8739" providerId="ADAL" clId="{5DF3CF06-7C6B-45B6-AA64-D3B83FF6B032}" dt="2020-08-29T09:26:37.991" v="4108" actId="478"/>
          <ac:spMkLst>
            <pc:docMk/>
            <pc:sldMk cId="3364772033" sldId="370"/>
            <ac:spMk id="4" creationId="{10D99672-A464-43CD-B873-1C1641F8B019}"/>
          </ac:spMkLst>
        </pc:spChg>
        <pc:spChg chg="add del mod">
          <ac:chgData name="Jabarhussain, Mohammed Ishaque" userId="c388dadc-8c06-4440-848f-810e20ed8739" providerId="ADAL" clId="{5DF3CF06-7C6B-45B6-AA64-D3B83FF6B032}" dt="2020-08-29T09:34:14.133" v="4144" actId="6549"/>
          <ac:spMkLst>
            <pc:docMk/>
            <pc:sldMk cId="3364772033" sldId="370"/>
            <ac:spMk id="5" creationId="{3A253B45-487B-4993-9FAF-1F5A840797B1}"/>
          </ac:spMkLst>
        </pc:spChg>
        <pc:spChg chg="add del">
          <ac:chgData name="Jabarhussain, Mohammed Ishaque" userId="c388dadc-8c06-4440-848f-810e20ed8739" providerId="ADAL" clId="{5DF3CF06-7C6B-45B6-AA64-D3B83FF6B032}" dt="2020-08-29T09:27:31.302" v="4115"/>
          <ac:spMkLst>
            <pc:docMk/>
            <pc:sldMk cId="3364772033" sldId="370"/>
            <ac:spMk id="6" creationId="{A34A54C1-DA4F-4426-8979-A46667EC1267}"/>
          </ac:spMkLst>
        </pc:spChg>
      </pc:sldChg>
      <pc:sldChg chg="modSp add del">
        <pc:chgData name="Jabarhussain, Mohammed Ishaque" userId="c388dadc-8c06-4440-848f-810e20ed8739" providerId="ADAL" clId="{5DF3CF06-7C6B-45B6-AA64-D3B83FF6B032}" dt="2020-08-29T09:58:56.400" v="4189" actId="2696"/>
        <pc:sldMkLst>
          <pc:docMk/>
          <pc:sldMk cId="2851232832" sldId="371"/>
        </pc:sldMkLst>
        <pc:spChg chg="mod">
          <ac:chgData name="Jabarhussain, Mohammed Ishaque" userId="c388dadc-8c06-4440-848f-810e20ed8739" providerId="ADAL" clId="{5DF3CF06-7C6B-45B6-AA64-D3B83FF6B032}" dt="2020-08-29T09:57:10.848" v="4188"/>
          <ac:spMkLst>
            <pc:docMk/>
            <pc:sldMk cId="2851232832" sldId="371"/>
            <ac:spMk id="2" creationId="{1E2EBC21-535E-4614-98C9-0EB14EAD4CCF}"/>
          </ac:spMkLst>
        </pc:spChg>
      </pc:sldChg>
      <pc:sldChg chg="addSp delSp modSp add ord">
        <pc:chgData name="Jabarhussain, Mohammed Ishaque" userId="c388dadc-8c06-4440-848f-810e20ed8739" providerId="ADAL" clId="{5DF3CF06-7C6B-45B6-AA64-D3B83FF6B032}" dt="2020-08-29T10:13:08.243" v="4835" actId="20577"/>
        <pc:sldMkLst>
          <pc:docMk/>
          <pc:sldMk cId="3627081203" sldId="371"/>
        </pc:sldMkLst>
        <pc:spChg chg="del">
          <ac:chgData name="Jabarhussain, Mohammed Ishaque" userId="c388dadc-8c06-4440-848f-810e20ed8739" providerId="ADAL" clId="{5DF3CF06-7C6B-45B6-AA64-D3B83FF6B032}" dt="2020-08-29T09:59:02.598" v="4191"/>
          <ac:spMkLst>
            <pc:docMk/>
            <pc:sldMk cId="3627081203" sldId="371"/>
            <ac:spMk id="2" creationId="{02EA83F3-7170-4627-A4FE-A8CE88AF6734}"/>
          </ac:spMkLst>
        </pc:spChg>
        <pc:spChg chg="del">
          <ac:chgData name="Jabarhussain, Mohammed Ishaque" userId="c388dadc-8c06-4440-848f-810e20ed8739" providerId="ADAL" clId="{5DF3CF06-7C6B-45B6-AA64-D3B83FF6B032}" dt="2020-08-29T09:59:02.598" v="4191"/>
          <ac:spMkLst>
            <pc:docMk/>
            <pc:sldMk cId="3627081203" sldId="371"/>
            <ac:spMk id="3" creationId="{4835F7FA-60D6-43F3-ABC4-5C8D9398E409}"/>
          </ac:spMkLst>
        </pc:spChg>
        <pc:spChg chg="add mod">
          <ac:chgData name="Jabarhussain, Mohammed Ishaque" userId="c388dadc-8c06-4440-848f-810e20ed8739" providerId="ADAL" clId="{5DF3CF06-7C6B-45B6-AA64-D3B83FF6B032}" dt="2020-08-29T09:59:04.924" v="4192"/>
          <ac:spMkLst>
            <pc:docMk/>
            <pc:sldMk cId="3627081203" sldId="371"/>
            <ac:spMk id="4" creationId="{6B3E5823-237E-4DED-8736-52EE5FEF5ADC}"/>
          </ac:spMkLst>
        </pc:spChg>
        <pc:spChg chg="add mod">
          <ac:chgData name="Jabarhussain, Mohammed Ishaque" userId="c388dadc-8c06-4440-848f-810e20ed8739" providerId="ADAL" clId="{5DF3CF06-7C6B-45B6-AA64-D3B83FF6B032}" dt="2020-08-29T10:13:08.243" v="4835" actId="20577"/>
          <ac:spMkLst>
            <pc:docMk/>
            <pc:sldMk cId="3627081203" sldId="371"/>
            <ac:spMk id="5" creationId="{E2543DB8-143C-4C51-A426-1A4EEAC1994F}"/>
          </ac:spMkLst>
        </pc:spChg>
      </pc:sldChg>
      <pc:sldChg chg="addSp delSp modSp add">
        <pc:chgData name="Jabarhussain, Mohammed Ishaque" userId="c388dadc-8c06-4440-848f-810e20ed8739" providerId="ADAL" clId="{5DF3CF06-7C6B-45B6-AA64-D3B83FF6B032}" dt="2020-08-29T10:33:57.564" v="5387" actId="1076"/>
        <pc:sldMkLst>
          <pc:docMk/>
          <pc:sldMk cId="2965610302" sldId="372"/>
        </pc:sldMkLst>
        <pc:spChg chg="del">
          <ac:chgData name="Jabarhussain, Mohammed Ishaque" userId="c388dadc-8c06-4440-848f-810e20ed8739" providerId="ADAL" clId="{5DF3CF06-7C6B-45B6-AA64-D3B83FF6B032}" dt="2020-08-29T10:16:05.059" v="4837" actId="478"/>
          <ac:spMkLst>
            <pc:docMk/>
            <pc:sldMk cId="2965610302" sldId="372"/>
            <ac:spMk id="2" creationId="{E816E2C5-B2AE-4C9C-A517-7E117B294992}"/>
          </ac:spMkLst>
        </pc:spChg>
        <pc:spChg chg="del mod">
          <ac:chgData name="Jabarhussain, Mohammed Ishaque" userId="c388dadc-8c06-4440-848f-810e20ed8739" providerId="ADAL" clId="{5DF3CF06-7C6B-45B6-AA64-D3B83FF6B032}" dt="2020-08-29T10:18:16.733" v="4861" actId="478"/>
          <ac:spMkLst>
            <pc:docMk/>
            <pc:sldMk cId="2965610302" sldId="372"/>
            <ac:spMk id="3" creationId="{1480B301-76DD-40F3-AA23-515EA9883C1A}"/>
          </ac:spMkLst>
        </pc:spChg>
        <pc:spChg chg="add mod">
          <ac:chgData name="Jabarhussain, Mohammed Ishaque" userId="c388dadc-8c06-4440-848f-810e20ed8739" providerId="ADAL" clId="{5DF3CF06-7C6B-45B6-AA64-D3B83FF6B032}" dt="2020-08-29T10:33:57.564" v="5387" actId="1076"/>
          <ac:spMkLst>
            <pc:docMk/>
            <pc:sldMk cId="2965610302" sldId="372"/>
            <ac:spMk id="4" creationId="{7D2F8A41-7ACC-43B6-879F-8D656CD97A1F}"/>
          </ac:spMkLst>
        </pc:spChg>
        <pc:spChg chg="add mod">
          <ac:chgData name="Jabarhussain, Mohammed Ishaque" userId="c388dadc-8c06-4440-848f-810e20ed8739" providerId="ADAL" clId="{5DF3CF06-7C6B-45B6-AA64-D3B83FF6B032}" dt="2020-08-29T10:33:57.564" v="5387" actId="1076"/>
          <ac:spMkLst>
            <pc:docMk/>
            <pc:sldMk cId="2965610302" sldId="372"/>
            <ac:spMk id="5" creationId="{0F48706B-9159-4EE0-877C-56B1753BF293}"/>
          </ac:spMkLst>
        </pc:spChg>
        <pc:spChg chg="add mod">
          <ac:chgData name="Jabarhussain, Mohammed Ishaque" userId="c388dadc-8c06-4440-848f-810e20ed8739" providerId="ADAL" clId="{5DF3CF06-7C6B-45B6-AA64-D3B83FF6B032}" dt="2020-08-29T10:33:57.564" v="5387" actId="1076"/>
          <ac:spMkLst>
            <pc:docMk/>
            <pc:sldMk cId="2965610302" sldId="372"/>
            <ac:spMk id="6" creationId="{14A671A7-8993-4E47-B57B-19371CCA0C1E}"/>
          </ac:spMkLst>
        </pc:spChg>
        <pc:spChg chg="add mod">
          <ac:chgData name="Jabarhussain, Mohammed Ishaque" userId="c388dadc-8c06-4440-848f-810e20ed8739" providerId="ADAL" clId="{5DF3CF06-7C6B-45B6-AA64-D3B83FF6B032}" dt="2020-08-29T10:33:57.564" v="5387" actId="1076"/>
          <ac:spMkLst>
            <pc:docMk/>
            <pc:sldMk cId="2965610302" sldId="372"/>
            <ac:spMk id="7" creationId="{5BC7BAF5-F69E-4BCE-A951-8BCD76887DE5}"/>
          </ac:spMkLst>
        </pc:spChg>
        <pc:spChg chg="add mod">
          <ac:chgData name="Jabarhussain, Mohammed Ishaque" userId="c388dadc-8c06-4440-848f-810e20ed8739" providerId="ADAL" clId="{5DF3CF06-7C6B-45B6-AA64-D3B83FF6B032}" dt="2020-08-29T10:33:57.564" v="5387" actId="1076"/>
          <ac:spMkLst>
            <pc:docMk/>
            <pc:sldMk cId="2965610302" sldId="372"/>
            <ac:spMk id="8" creationId="{71884330-B556-4BBF-B8E6-175277A7D248}"/>
          </ac:spMkLst>
        </pc:spChg>
        <pc:spChg chg="add mod">
          <ac:chgData name="Jabarhussain, Mohammed Ishaque" userId="c388dadc-8c06-4440-848f-810e20ed8739" providerId="ADAL" clId="{5DF3CF06-7C6B-45B6-AA64-D3B83FF6B032}" dt="2020-08-29T10:33:57.564" v="5387" actId="1076"/>
          <ac:spMkLst>
            <pc:docMk/>
            <pc:sldMk cId="2965610302" sldId="372"/>
            <ac:spMk id="9" creationId="{5319A344-56DB-4F19-92CA-BDB4CDE32A64}"/>
          </ac:spMkLst>
        </pc:spChg>
        <pc:spChg chg="add mod">
          <ac:chgData name="Jabarhussain, Mohammed Ishaque" userId="c388dadc-8c06-4440-848f-810e20ed8739" providerId="ADAL" clId="{5DF3CF06-7C6B-45B6-AA64-D3B83FF6B032}" dt="2020-08-29T10:33:57.564" v="5387" actId="1076"/>
          <ac:spMkLst>
            <pc:docMk/>
            <pc:sldMk cId="2965610302" sldId="372"/>
            <ac:spMk id="10" creationId="{CF46CE68-C8FC-429F-A53E-C9857FB0CE88}"/>
          </ac:spMkLst>
        </pc:spChg>
        <pc:spChg chg="add mod">
          <ac:chgData name="Jabarhussain, Mohammed Ishaque" userId="c388dadc-8c06-4440-848f-810e20ed8739" providerId="ADAL" clId="{5DF3CF06-7C6B-45B6-AA64-D3B83FF6B032}" dt="2020-08-29T10:33:57.564" v="5387" actId="1076"/>
          <ac:spMkLst>
            <pc:docMk/>
            <pc:sldMk cId="2965610302" sldId="372"/>
            <ac:spMk id="11" creationId="{DB9F809B-61E0-45AD-BFD0-9C8A47571DDC}"/>
          </ac:spMkLst>
        </pc:spChg>
        <pc:spChg chg="add mod">
          <ac:chgData name="Jabarhussain, Mohammed Ishaque" userId="c388dadc-8c06-4440-848f-810e20ed8739" providerId="ADAL" clId="{5DF3CF06-7C6B-45B6-AA64-D3B83FF6B032}" dt="2020-08-29T10:33:57.564" v="5387" actId="1076"/>
          <ac:spMkLst>
            <pc:docMk/>
            <pc:sldMk cId="2965610302" sldId="372"/>
            <ac:spMk id="12" creationId="{659BD79F-1F14-4550-AA79-402D6C66EA7F}"/>
          </ac:spMkLst>
        </pc:spChg>
        <pc:spChg chg="add mod">
          <ac:chgData name="Jabarhussain, Mohammed Ishaque" userId="c388dadc-8c06-4440-848f-810e20ed8739" providerId="ADAL" clId="{5DF3CF06-7C6B-45B6-AA64-D3B83FF6B032}" dt="2020-08-29T10:33:57.564" v="5387" actId="1076"/>
          <ac:spMkLst>
            <pc:docMk/>
            <pc:sldMk cId="2965610302" sldId="372"/>
            <ac:spMk id="13" creationId="{294C590B-B8F8-4158-A843-DA26B5106469}"/>
          </ac:spMkLst>
        </pc:spChg>
        <pc:spChg chg="add mod">
          <ac:chgData name="Jabarhussain, Mohammed Ishaque" userId="c388dadc-8c06-4440-848f-810e20ed8739" providerId="ADAL" clId="{5DF3CF06-7C6B-45B6-AA64-D3B83FF6B032}" dt="2020-08-29T10:33:57.564" v="5387" actId="1076"/>
          <ac:spMkLst>
            <pc:docMk/>
            <pc:sldMk cId="2965610302" sldId="372"/>
            <ac:spMk id="14" creationId="{73E1EF5F-F1C2-41D1-88A7-80710B98E9B9}"/>
          </ac:spMkLst>
        </pc:spChg>
        <pc:spChg chg="add mod">
          <ac:chgData name="Jabarhussain, Mohammed Ishaque" userId="c388dadc-8c06-4440-848f-810e20ed8739" providerId="ADAL" clId="{5DF3CF06-7C6B-45B6-AA64-D3B83FF6B032}" dt="2020-08-29T10:33:57.564" v="5387" actId="1076"/>
          <ac:spMkLst>
            <pc:docMk/>
            <pc:sldMk cId="2965610302" sldId="372"/>
            <ac:spMk id="15" creationId="{77DEE810-3BD0-47C1-AAA9-C9E7C6C02C78}"/>
          </ac:spMkLst>
        </pc:spChg>
        <pc:spChg chg="add mod">
          <ac:chgData name="Jabarhussain, Mohammed Ishaque" userId="c388dadc-8c06-4440-848f-810e20ed8739" providerId="ADAL" clId="{5DF3CF06-7C6B-45B6-AA64-D3B83FF6B032}" dt="2020-08-29T10:33:57.564" v="5387" actId="1076"/>
          <ac:spMkLst>
            <pc:docMk/>
            <pc:sldMk cId="2965610302" sldId="372"/>
            <ac:spMk id="16" creationId="{E344E2B4-8472-4D1F-B3E2-FA151418D21F}"/>
          </ac:spMkLst>
        </pc:spChg>
        <pc:spChg chg="add mod">
          <ac:chgData name="Jabarhussain, Mohammed Ishaque" userId="c388dadc-8c06-4440-848f-810e20ed8739" providerId="ADAL" clId="{5DF3CF06-7C6B-45B6-AA64-D3B83FF6B032}" dt="2020-08-29T10:33:57.564" v="5387" actId="1076"/>
          <ac:spMkLst>
            <pc:docMk/>
            <pc:sldMk cId="2965610302" sldId="372"/>
            <ac:spMk id="17" creationId="{A5C7C528-1641-4CBA-A63B-B503682DE9D9}"/>
          </ac:spMkLst>
        </pc:spChg>
        <pc:spChg chg="add mod">
          <ac:chgData name="Jabarhussain, Mohammed Ishaque" userId="c388dadc-8c06-4440-848f-810e20ed8739" providerId="ADAL" clId="{5DF3CF06-7C6B-45B6-AA64-D3B83FF6B032}" dt="2020-08-29T10:33:57.564" v="5387" actId="1076"/>
          <ac:spMkLst>
            <pc:docMk/>
            <pc:sldMk cId="2965610302" sldId="372"/>
            <ac:spMk id="18" creationId="{EC35E0C2-FD76-4BB3-9C2C-2AE16304546D}"/>
          </ac:spMkLst>
        </pc:spChg>
        <pc:spChg chg="add mod">
          <ac:chgData name="Jabarhussain, Mohammed Ishaque" userId="c388dadc-8c06-4440-848f-810e20ed8739" providerId="ADAL" clId="{5DF3CF06-7C6B-45B6-AA64-D3B83FF6B032}" dt="2020-08-29T10:33:57.564" v="5387" actId="1076"/>
          <ac:spMkLst>
            <pc:docMk/>
            <pc:sldMk cId="2965610302" sldId="372"/>
            <ac:spMk id="19" creationId="{DE9F6E03-95D9-4662-B6BA-65ECF905E40E}"/>
          </ac:spMkLst>
        </pc:spChg>
        <pc:spChg chg="add mod">
          <ac:chgData name="Jabarhussain, Mohammed Ishaque" userId="c388dadc-8c06-4440-848f-810e20ed8739" providerId="ADAL" clId="{5DF3CF06-7C6B-45B6-AA64-D3B83FF6B032}" dt="2020-08-29T10:33:57.564" v="5387" actId="1076"/>
          <ac:spMkLst>
            <pc:docMk/>
            <pc:sldMk cId="2965610302" sldId="372"/>
            <ac:spMk id="23" creationId="{6F386162-8C35-4046-8C4A-D3514476B72C}"/>
          </ac:spMkLst>
        </pc:spChg>
        <pc:spChg chg="add mod">
          <ac:chgData name="Jabarhussain, Mohammed Ishaque" userId="c388dadc-8c06-4440-848f-810e20ed8739" providerId="ADAL" clId="{5DF3CF06-7C6B-45B6-AA64-D3B83FF6B032}" dt="2020-08-29T10:33:57.564" v="5387" actId="1076"/>
          <ac:spMkLst>
            <pc:docMk/>
            <pc:sldMk cId="2965610302" sldId="372"/>
            <ac:spMk id="24" creationId="{98801801-1BB5-427B-B98A-260188D00675}"/>
          </ac:spMkLst>
        </pc:spChg>
        <pc:spChg chg="add mod">
          <ac:chgData name="Jabarhussain, Mohammed Ishaque" userId="c388dadc-8c06-4440-848f-810e20ed8739" providerId="ADAL" clId="{5DF3CF06-7C6B-45B6-AA64-D3B83FF6B032}" dt="2020-08-29T10:33:57.564" v="5387" actId="1076"/>
          <ac:spMkLst>
            <pc:docMk/>
            <pc:sldMk cId="2965610302" sldId="372"/>
            <ac:spMk id="25" creationId="{4D36EF89-CF53-43CE-8664-49831C8419EF}"/>
          </ac:spMkLst>
        </pc:spChg>
        <pc:cxnChg chg="add del mod">
          <ac:chgData name="Jabarhussain, Mohammed Ishaque" userId="c388dadc-8c06-4440-848f-810e20ed8739" providerId="ADAL" clId="{5DF3CF06-7C6B-45B6-AA64-D3B83FF6B032}" dt="2020-08-29T10:25:41.723" v="5265" actId="478"/>
          <ac:cxnSpMkLst>
            <pc:docMk/>
            <pc:sldMk cId="2965610302" sldId="372"/>
            <ac:cxnSpMk id="21" creationId="{94B779A4-8DB8-4BE9-8DED-65A46D144977}"/>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08-Sep-20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ctjs.org/docs/react-component.html#forceupdate"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facebook.github.io/immutable-j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471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used for initializing the states or props</a:t>
            </a:r>
          </a:p>
          <a:p>
            <a:endParaRPr lang="en-US" dirty="0"/>
          </a:p>
          <a:p>
            <a:r>
              <a:rPr lang="en-US" dirty="0"/>
              <a:t>Note : </a:t>
            </a:r>
            <a:r>
              <a:rPr lang="en-US" sz="1000" b="0" i="0" kern="1200" dirty="0">
                <a:solidFill>
                  <a:schemeClr val="tx1"/>
                </a:solidFill>
                <a:effectLst/>
                <a:latin typeface="Arial" pitchFamily="34" charset="0"/>
                <a:ea typeface="+mn-ea"/>
                <a:cs typeface="Arial" pitchFamily="34" charset="0"/>
              </a:rPr>
              <a:t>It’s very important to note that </a:t>
            </a:r>
            <a:r>
              <a:rPr lang="en-US" sz="1000" b="1" i="0" kern="1200" dirty="0">
                <a:solidFill>
                  <a:schemeClr val="tx1"/>
                </a:solidFill>
                <a:effectLst/>
                <a:latin typeface="Arial" pitchFamily="34" charset="0"/>
                <a:ea typeface="+mn-ea"/>
                <a:cs typeface="Arial" pitchFamily="34" charset="0"/>
              </a:rPr>
              <a:t>calling </a:t>
            </a:r>
            <a:r>
              <a:rPr lang="en-US" sz="1000" b="1" i="1" kern="1200" dirty="0" err="1">
                <a:solidFill>
                  <a:schemeClr val="tx1"/>
                </a:solidFill>
                <a:effectLst/>
                <a:latin typeface="Arial" pitchFamily="34" charset="0"/>
                <a:ea typeface="+mn-ea"/>
                <a:cs typeface="Arial" pitchFamily="34" charset="0"/>
              </a:rPr>
              <a:t>this.setState</a:t>
            </a:r>
            <a:r>
              <a:rPr lang="en-US" sz="1000" b="1" i="1"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within this method(</a:t>
            </a:r>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 will not trigger a re-render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Using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err="1"/>
              <a:t>getInitialState</a:t>
            </a:r>
            <a:r>
              <a:rPr lang="en-US" dirty="0"/>
              <a:t>: function() {...},</a:t>
            </a:r>
            <a:r>
              <a:rPr lang="en-US" dirty="0" err="1"/>
              <a:t>componentWillMount</a:t>
            </a:r>
            <a:r>
              <a:rPr lang="en-US" dirty="0"/>
              <a:t>: function() {</a:t>
            </a:r>
            <a:br>
              <a:rPr lang="en-US" dirty="0"/>
            </a:br>
            <a:r>
              <a:rPr lang="en-US" dirty="0"/>
              <a:t>console.log('</a:t>
            </a:r>
            <a:r>
              <a:rPr lang="en-US" dirty="0" err="1"/>
              <a:t>componentWillMount</a:t>
            </a:r>
            <a:r>
              <a:rPr lang="en-US" dirty="0"/>
              <a:t>');</a:t>
            </a:r>
            <a:br>
              <a:rPr lang="en-US" dirty="0"/>
            </a:br>
            <a:r>
              <a:rPr lang="en-US" dirty="0"/>
              <a:t>},</a:t>
            </a:r>
          </a:p>
          <a:p>
            <a:endParaRPr lang="en-US" dirty="0"/>
          </a:p>
          <a:p>
            <a:r>
              <a:rPr lang="en-US" dirty="0" err="1"/>
              <a:t>componentDidMount</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The API calls should be made in </a:t>
            </a:r>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method always.</a:t>
            </a:r>
            <a:endParaRPr lang="en-US" dirty="0"/>
          </a:p>
        </p:txBody>
      </p:sp>
    </p:spTree>
    <p:extLst>
      <p:ext uri="{BB962C8B-B14F-4D97-AF65-F5344CB8AC3E}">
        <p14:creationId xmlns:p14="http://schemas.microsoft.com/office/powerpoint/2010/main" val="345290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call </a:t>
            </a:r>
            <a:r>
              <a:rPr lang="en-US" dirty="0" err="1"/>
              <a:t>setState</a:t>
            </a:r>
            <a:r>
              <a:rPr lang="en-US" dirty="0"/>
              <a:t>() immediately in </a:t>
            </a:r>
            <a:r>
              <a:rPr lang="en-US" dirty="0" err="1"/>
              <a:t>componentDidMount</a:t>
            </a:r>
            <a:r>
              <a:rPr lang="en-US" dirty="0"/>
              <a:t>().</a:t>
            </a:r>
          </a:p>
          <a:p>
            <a:endParaRPr lang="en-US" dirty="0"/>
          </a:p>
          <a:p>
            <a:r>
              <a:rPr lang="en-US" dirty="0"/>
              <a:t>Before the browser update the screen, it will trigger an extra rendering.</a:t>
            </a:r>
          </a:p>
          <a:p>
            <a:endParaRPr lang="en-US" dirty="0"/>
          </a:p>
          <a:p>
            <a:r>
              <a:rPr lang="en-US" dirty="0"/>
              <a:t>User won’t see the intermediate state even when the render() method is called twice.</a:t>
            </a:r>
          </a:p>
          <a:p>
            <a:endParaRPr lang="en-US" dirty="0"/>
          </a:p>
          <a:p>
            <a:r>
              <a:rPr lang="en-US" dirty="0"/>
              <a:t>Sometimes it may cause performance issue, and so use this with caution.</a:t>
            </a:r>
          </a:p>
          <a:p>
            <a:endParaRPr lang="en-US" dirty="0"/>
          </a:p>
        </p:txBody>
      </p:sp>
    </p:spTree>
    <p:extLst>
      <p:ext uri="{BB962C8B-B14F-4D97-AF65-F5344CB8AC3E}">
        <p14:creationId xmlns:p14="http://schemas.microsoft.com/office/powerpoint/2010/main" val="212261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 list of methods that will get called when the parent sends new props are as follows: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gets executed when the props have changed and is not first render.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Sometimes state depends on the props, hence whenever props changes the state should also be synced.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the method where it should be done.</a:t>
            </a:r>
          </a:p>
          <a:p>
            <a:endParaRPr lang="en-US" b="0" dirty="0"/>
          </a:p>
          <a:p>
            <a:r>
              <a:rPr lang="en-US" sz="1000" b="0"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is how the state can be kept synced with the new props.</a:t>
            </a:r>
            <a:endParaRPr lang="en-US" b="0" dirty="0"/>
          </a:p>
        </p:txBody>
      </p:sp>
    </p:spTree>
    <p:extLst>
      <p:ext uri="{BB962C8B-B14F-4D97-AF65-F5344CB8AC3E}">
        <p14:creationId xmlns:p14="http://schemas.microsoft.com/office/powerpoint/2010/main" val="242243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 list of methods that will get called when the parent sends new props are as follows: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gets executed when the props have changed and is not first render.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Sometimes state depends on the props, hence whenever props changes the state should also be synced.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the method where it should be done.</a:t>
            </a:r>
          </a:p>
          <a:p>
            <a:endParaRPr lang="en-US" b="0" dirty="0"/>
          </a:p>
          <a:p>
            <a:r>
              <a:rPr lang="en-US" sz="1000" b="0"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is how the state can be kept synced with the new props.</a:t>
            </a:r>
            <a:endParaRPr lang="en-US" b="0" dirty="0"/>
          </a:p>
        </p:txBody>
      </p:sp>
    </p:spTree>
    <p:extLst>
      <p:ext uri="{BB962C8B-B14F-4D97-AF65-F5344CB8AC3E}">
        <p14:creationId xmlns:p14="http://schemas.microsoft.com/office/powerpoint/2010/main" val="60885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Updating: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err="1">
                <a:solidFill>
                  <a:schemeClr val="tx1"/>
                </a:solidFill>
                <a:effectLst/>
                <a:latin typeface="Arial" pitchFamily="34" charset="0"/>
                <a:ea typeface="+mn-ea"/>
                <a:cs typeface="Arial" pitchFamily="34" charset="0"/>
              </a:rPr>
              <a:t>componentWillUnmount</a:t>
            </a:r>
            <a:r>
              <a:rPr lang="en-US" sz="1000" b="1" i="0"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This method is the last method in the lifecycle. This is executed just before the component gets removed from the DOM.</a:t>
            </a:r>
            <a:br>
              <a:rPr lang="en-US" sz="1000" b="1" i="0" kern="1200" dirty="0">
                <a:solidFill>
                  <a:schemeClr val="tx1"/>
                </a:solidFill>
                <a:effectLst/>
                <a:latin typeface="Arial" pitchFamily="34" charset="0"/>
                <a:ea typeface="+mn-ea"/>
                <a:cs typeface="Arial" pitchFamily="34" charset="0"/>
              </a:rPr>
            </a:br>
            <a:r>
              <a:rPr lang="en-US" sz="1000" b="1"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In this method, we do all the cleanups related to the component. </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For example, on logout, the user details and all the </a:t>
            </a:r>
            <a:r>
              <a:rPr lang="en-US" sz="1000" b="0" i="0" kern="1200" dirty="0" err="1">
                <a:solidFill>
                  <a:schemeClr val="tx1"/>
                </a:solidFill>
                <a:effectLst/>
                <a:latin typeface="Arial" pitchFamily="34" charset="0"/>
                <a:ea typeface="+mn-ea"/>
                <a:cs typeface="Arial" pitchFamily="34" charset="0"/>
              </a:rPr>
              <a:t>auth</a:t>
            </a:r>
            <a:r>
              <a:rPr lang="en-US" sz="1000" b="0" i="0" kern="1200" dirty="0">
                <a:solidFill>
                  <a:schemeClr val="tx1"/>
                </a:solidFill>
                <a:effectLst/>
                <a:latin typeface="Arial" pitchFamily="34" charset="0"/>
                <a:ea typeface="+mn-ea"/>
                <a:cs typeface="Arial" pitchFamily="34" charset="0"/>
              </a:rPr>
              <a:t> tokens can be cleared before unmounting the main component.</a:t>
            </a:r>
          </a:p>
          <a:p>
            <a:endParaRPr lang="en-US" dirty="0"/>
          </a:p>
        </p:txBody>
      </p:sp>
    </p:spTree>
    <p:extLst>
      <p:ext uri="{BB962C8B-B14F-4D97-AF65-F5344CB8AC3E}">
        <p14:creationId xmlns:p14="http://schemas.microsoft.com/office/powerpoint/2010/main" val="298377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4"/>
            <a:ext cx="4800634" cy="4527483"/>
          </a:xfrm>
        </p:spPr>
        <p:txBody>
          <a:bodyPr>
            <a:normAutofit lnSpcReduction="10000"/>
          </a:bodyPr>
          <a:lstStyle/>
          <a:p>
            <a:pPr algn="just"/>
            <a:r>
              <a:rPr lang="en-US" sz="1000" b="1" dirty="0" err="1">
                <a:latin typeface="Candara" panose="020E0502030303020204" pitchFamily="34" charset="0"/>
              </a:rPr>
              <a:t>getInitialState</a:t>
            </a:r>
            <a:r>
              <a:rPr lang="en-US" sz="1000" dirty="0">
                <a:latin typeface="Candara" panose="020E0502030303020204" pitchFamily="34" charset="0"/>
              </a:rPr>
              <a:t> : The object returned by this method sets the initial value of </a:t>
            </a:r>
            <a:r>
              <a:rPr lang="en-US" sz="1000" dirty="0" err="1">
                <a:latin typeface="Candara" panose="020E0502030303020204" pitchFamily="34" charset="0"/>
              </a:rPr>
              <a:t>this.state</a:t>
            </a:r>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a:t>getDefaultProps</a:t>
            </a:r>
            <a:r>
              <a:rPr lang="en-US" sz="1000" dirty="0">
                <a:latin typeface="Candara" panose="020E0502030303020204" pitchFamily="34" charset="0"/>
              </a:rPr>
              <a:t>: The object returned by this method sets the initial value of </a:t>
            </a:r>
            <a:r>
              <a:rPr lang="en-US" sz="1000" dirty="0" err="1">
                <a:latin typeface="Candara" panose="020E0502030303020204" pitchFamily="34" charset="0"/>
              </a:rPr>
              <a:t>this.props</a:t>
            </a:r>
            <a:r>
              <a:rPr lang="en-US" sz="1000" dirty="0">
                <a:latin typeface="Candara" panose="020E0502030303020204" pitchFamily="34" charset="0"/>
              </a:rPr>
              <a:t>. If a complex object is returned, it is shared among all component instances</a:t>
            </a:r>
            <a:r>
              <a:rPr lang="en-US" sz="1000" dirty="0"/>
              <a:t>.</a:t>
            </a:r>
          </a:p>
          <a:p>
            <a:pPr algn="just"/>
            <a:endParaRPr lang="en-US" sz="1000" dirty="0">
              <a:latin typeface="Candara" panose="020E0502030303020204" pitchFamily="34" charset="0"/>
            </a:endParaRPr>
          </a:p>
          <a:p>
            <a:pPr algn="just"/>
            <a:r>
              <a:rPr lang="en-US" sz="1000" b="1" dirty="0" err="1"/>
              <a:t>componentWillMount</a:t>
            </a:r>
            <a:r>
              <a:rPr lang="en-US" sz="1000" dirty="0"/>
              <a:t> : Invoked once immediately before the initial rendering occurs. Calling </a:t>
            </a:r>
            <a:r>
              <a:rPr lang="en-US" sz="1000" dirty="0" err="1"/>
              <a:t>setState</a:t>
            </a:r>
            <a:r>
              <a:rPr lang="en-US" sz="1000" dirty="0"/>
              <a:t> here does not cause a re-render.</a:t>
            </a:r>
          </a:p>
          <a:p>
            <a:pPr algn="just"/>
            <a:endParaRPr lang="en-US" sz="1000" dirty="0"/>
          </a:p>
          <a:p>
            <a:pPr algn="just"/>
            <a:r>
              <a:rPr lang="en-US" sz="1000" b="1" dirty="0"/>
              <a:t>render</a:t>
            </a:r>
            <a:r>
              <a:rPr lang="en-US" sz="1000" dirty="0"/>
              <a:t>: Returns the </a:t>
            </a:r>
            <a:r>
              <a:rPr lang="en-US" sz="1000" dirty="0" err="1"/>
              <a:t>jsx</a:t>
            </a:r>
            <a:r>
              <a:rPr lang="en-US" sz="1000" dirty="0"/>
              <a:t> markup for a component. Inspects </a:t>
            </a:r>
            <a:r>
              <a:rPr lang="en-US" sz="1000" dirty="0" err="1"/>
              <a:t>this.state</a:t>
            </a:r>
            <a:r>
              <a:rPr lang="en-US" sz="1000" dirty="0"/>
              <a:t> and </a:t>
            </a:r>
            <a:r>
              <a:rPr lang="en-US" sz="1000" dirty="0" err="1"/>
              <a:t>this.props</a:t>
            </a:r>
            <a:r>
              <a:rPr lang="en-US" sz="1000" dirty="0"/>
              <a:t> create the markup. Should never update </a:t>
            </a:r>
            <a:r>
              <a:rPr lang="en-US" sz="1000" dirty="0" err="1"/>
              <a:t>this.state</a:t>
            </a:r>
            <a:r>
              <a:rPr lang="en-US" sz="1000" dirty="0"/>
              <a:t> or </a:t>
            </a:r>
            <a:r>
              <a:rPr lang="en-US" sz="1000" dirty="0" err="1"/>
              <a:t>this.props</a:t>
            </a:r>
            <a:endParaRPr lang="en-US" sz="1000" dirty="0"/>
          </a:p>
          <a:p>
            <a:pPr algn="just"/>
            <a:endParaRPr lang="en-US" sz="1000" dirty="0"/>
          </a:p>
          <a:p>
            <a:pPr algn="just"/>
            <a:r>
              <a:rPr lang="en-US" sz="1000" b="1" dirty="0" err="1"/>
              <a:t>componentDidMount</a:t>
            </a:r>
            <a:r>
              <a:rPr lang="en-US" sz="1000" dirty="0"/>
              <a:t> :  Invoked once immediately after the initial rendering occurs. We have access the access to  get the DOM node using </a:t>
            </a:r>
            <a:r>
              <a:rPr lang="en-US" sz="1000" b="1" dirty="0" err="1"/>
              <a:t>ReactDOM.findDOMNode</a:t>
            </a:r>
            <a:r>
              <a:rPr lang="en-US" sz="1000" dirty="0"/>
              <a:t>().</a:t>
            </a:r>
          </a:p>
          <a:p>
            <a:pPr algn="just"/>
            <a:endParaRPr lang="en-US" sz="1000" dirty="0">
              <a:latin typeface="Candara" panose="020E0502030303020204" pitchFamily="34" charset="0"/>
            </a:endParaRPr>
          </a:p>
          <a:p>
            <a:pPr algn="just"/>
            <a:r>
              <a:rPr lang="en-US" sz="1000" b="1" dirty="0" err="1"/>
              <a:t>componentWillReceiveProps</a:t>
            </a:r>
            <a:r>
              <a:rPr lang="en-US" sz="1000" dirty="0"/>
              <a:t> : Invoked whenever there is a prop change called before render. Not called for the initial render. Previous props can be accessed by </a:t>
            </a:r>
            <a:r>
              <a:rPr lang="en-US" sz="1000" dirty="0" err="1"/>
              <a:t>this.props</a:t>
            </a:r>
            <a:r>
              <a:rPr lang="en-US" sz="1000" dirty="0"/>
              <a:t>. calling </a:t>
            </a:r>
            <a:r>
              <a:rPr lang="en-US" sz="1000" dirty="0" err="1"/>
              <a:t>setState</a:t>
            </a:r>
            <a:r>
              <a:rPr lang="en-US" sz="1000" dirty="0"/>
              <a:t> here does not trigger an  additional re-render.</a:t>
            </a:r>
          </a:p>
          <a:p>
            <a:pPr algn="just"/>
            <a:endParaRPr lang="en-US" sz="1000" dirty="0"/>
          </a:p>
          <a:p>
            <a:pPr algn="just"/>
            <a:r>
              <a:rPr lang="en-US" sz="1000" b="1" dirty="0"/>
              <a:t>shouldComponentUpdate</a:t>
            </a:r>
            <a:r>
              <a:rPr lang="en-US" sz="1000" dirty="0"/>
              <a:t> :  Determines if the render method should run in the subsequent step . Called before  a render. Not called for the initial render. If the render method to execute in the next step  return true, else return false.</a:t>
            </a:r>
          </a:p>
          <a:p>
            <a:pPr algn="just"/>
            <a:endParaRPr lang="en-US" sz="1000" dirty="0"/>
          </a:p>
          <a:p>
            <a:pPr algn="just"/>
            <a:r>
              <a:rPr lang="en-US" sz="1000" b="1" dirty="0" err="1"/>
              <a:t>componentWillUpdate</a:t>
            </a:r>
            <a:r>
              <a:rPr lang="en-US" sz="1000" dirty="0"/>
              <a:t> : Called immediately before a render. </a:t>
            </a:r>
            <a:r>
              <a:rPr lang="en-US" sz="1000" dirty="0" err="1"/>
              <a:t>this.setState</a:t>
            </a:r>
            <a:r>
              <a:rPr lang="en-US" sz="1000" dirty="0"/>
              <a:t>() cannot be used in this method.</a:t>
            </a:r>
          </a:p>
          <a:p>
            <a:pPr algn="just"/>
            <a:endParaRPr lang="en-US" sz="1000" dirty="0"/>
          </a:p>
          <a:p>
            <a:pPr algn="just"/>
            <a:r>
              <a:rPr lang="en-US" sz="1000" b="1" dirty="0" err="1"/>
              <a:t>componentDidUpdate</a:t>
            </a:r>
            <a:r>
              <a:rPr lang="en-US" sz="1000" dirty="0"/>
              <a:t> : Called immediately after a render. </a:t>
            </a:r>
          </a:p>
          <a:p>
            <a:pPr algn="just"/>
            <a:endParaRPr lang="en-US" sz="1000" dirty="0"/>
          </a:p>
          <a:p>
            <a:pPr algn="just"/>
            <a:r>
              <a:rPr lang="en-US" sz="1000" b="1" dirty="0" err="1"/>
              <a:t>componentWillUnmount</a:t>
            </a:r>
            <a:r>
              <a:rPr lang="en-US" sz="1000" dirty="0"/>
              <a:t> : Called immediately before a component is unmounted.</a:t>
            </a: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1212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When to use Pure Components?</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Suppose you creating a dictionary page in which you display the meaning of all the English words starting with A. Now you can write a component which takes a word and its meaning as props and return a proper view. And suppose you using pagination to display only 10 words at a time and on scroll asking for another 10 words and updating the state of the parent component. Pure Components should be used in this case as it will avoid rendering of all the words which rendered in previous API request.</a:t>
            </a:r>
          </a:p>
          <a:p>
            <a:r>
              <a:rPr lang="en-US" sz="1000" b="0" i="0" kern="1200" dirty="0">
                <a:solidFill>
                  <a:schemeClr val="tx1"/>
                </a:solidFill>
                <a:effectLst/>
                <a:latin typeface="Arial" pitchFamily="34" charset="0"/>
                <a:ea typeface="+mn-ea"/>
                <a:cs typeface="Arial" pitchFamily="34" charset="0"/>
              </a:rPr>
              <a:t>Also in cases where you want to use lifecycle methods of Component then we have to use Pure Components as stateless components don't have lifecycle methods.</a:t>
            </a:r>
          </a:p>
          <a:p>
            <a:endParaRPr lang="en-US" dirty="0"/>
          </a:p>
          <a:p>
            <a:endParaRPr lang="en-US" dirty="0"/>
          </a:p>
          <a:p>
            <a:r>
              <a:rPr lang="en-US" b="1" i="1" dirty="0"/>
              <a:t>NOTE : above</a:t>
            </a:r>
            <a:r>
              <a:rPr lang="en-US" b="1" i="1" baseline="0" dirty="0"/>
              <a:t> is from medium.com website </a:t>
            </a:r>
          </a:p>
          <a:p>
            <a:endParaRPr lang="en-US" b="1" i="1" baseline="0" dirty="0"/>
          </a:p>
          <a:p>
            <a:endParaRPr lang="en-US" b="1" i="1" baseline="0" dirty="0"/>
          </a:p>
          <a:p>
            <a:r>
              <a:rPr lang="en-US" sz="1000" b="1" i="0" kern="1200" dirty="0">
                <a:solidFill>
                  <a:schemeClr val="tx1"/>
                </a:solidFill>
                <a:effectLst/>
                <a:latin typeface="Arial" pitchFamily="34" charset="0"/>
                <a:ea typeface="+mn-ea"/>
                <a:cs typeface="Arial" pitchFamily="34" charset="0"/>
              </a:rPr>
              <a:t>Note</a:t>
            </a:r>
          </a:p>
          <a:p>
            <a:r>
              <a:rPr lang="en-US" sz="1000" b="0" i="0" kern="1200" dirty="0" err="1">
                <a:solidFill>
                  <a:schemeClr val="tx1"/>
                </a:solidFill>
                <a:effectLst/>
                <a:latin typeface="Arial" pitchFamily="34" charset="0"/>
                <a:ea typeface="+mn-ea"/>
                <a:cs typeface="Arial" pitchFamily="34" charset="0"/>
              </a:rPr>
              <a:t>React.PureComponent’s</a:t>
            </a:r>
            <a:r>
              <a:rPr lang="en-US" sz="1000" b="0" i="0" kern="1200" dirty="0">
                <a:solidFill>
                  <a:schemeClr val="tx1"/>
                </a:solidFill>
                <a:effectLst/>
                <a:latin typeface="Arial" pitchFamily="34" charset="0"/>
                <a:ea typeface="+mn-ea"/>
                <a:cs typeface="Arial" pitchFamily="34" charset="0"/>
              </a:rPr>
              <a:t> shouldComponentUpdate() only shallowly compares the objects. If these contain complex data structures, it may produce false-negatives for deeper differences. Only extend </a:t>
            </a:r>
            <a:r>
              <a:rPr lang="en-US" sz="1000" b="0" i="0" kern="1200" dirty="0" err="1">
                <a:solidFill>
                  <a:schemeClr val="tx1"/>
                </a:solidFill>
                <a:effectLst/>
                <a:latin typeface="Arial" pitchFamily="34" charset="0"/>
                <a:ea typeface="+mn-ea"/>
                <a:cs typeface="Arial" pitchFamily="34" charset="0"/>
              </a:rPr>
              <a:t>PureComponent</a:t>
            </a:r>
            <a:r>
              <a:rPr lang="en-US" sz="1000" b="0" i="0" kern="1200" dirty="0">
                <a:solidFill>
                  <a:schemeClr val="tx1"/>
                </a:solidFill>
                <a:effectLst/>
                <a:latin typeface="Arial" pitchFamily="34" charset="0"/>
                <a:ea typeface="+mn-ea"/>
                <a:cs typeface="Arial" pitchFamily="34" charset="0"/>
              </a:rPr>
              <a:t> when you expect to have simple props and state, or use </a:t>
            </a:r>
            <a:r>
              <a:rPr lang="en-US" sz="1000" b="0" i="0" u="none" strike="noStrike" kern="1200" dirty="0" err="1">
                <a:solidFill>
                  <a:schemeClr val="tx1"/>
                </a:solidFill>
                <a:effectLst/>
                <a:latin typeface="Arial" pitchFamily="34" charset="0"/>
                <a:ea typeface="+mn-ea"/>
                <a:cs typeface="Arial" pitchFamily="34" charset="0"/>
                <a:hlinkClick r:id="rId3"/>
              </a:rPr>
              <a:t>forceUpdate</a:t>
            </a:r>
            <a:r>
              <a:rPr lang="en-US" sz="1000" b="0" i="0" u="none" strike="noStrike" kern="1200" dirty="0">
                <a:solidFill>
                  <a:schemeClr val="tx1"/>
                </a:solidFill>
                <a:effectLst/>
                <a:latin typeface="Arial" pitchFamily="34" charset="0"/>
                <a:ea typeface="+mn-ea"/>
                <a:cs typeface="Arial" pitchFamily="34" charset="0"/>
                <a:hlinkClick r:id="rId3"/>
              </a:rPr>
              <a:t>()</a:t>
            </a:r>
            <a:r>
              <a:rPr lang="en-US" sz="1000" b="0" i="0" kern="1200" dirty="0">
                <a:solidFill>
                  <a:schemeClr val="tx1"/>
                </a:solidFill>
                <a:effectLst/>
                <a:latin typeface="Arial" pitchFamily="34" charset="0"/>
                <a:ea typeface="+mn-ea"/>
                <a:cs typeface="Arial" pitchFamily="34" charset="0"/>
              </a:rPr>
              <a:t> when you know deep data structures have changed. Or, consider using </a:t>
            </a:r>
            <a:r>
              <a:rPr lang="en-US" sz="1000" b="0" i="0" u="none" strike="noStrike" kern="1200" dirty="0">
                <a:solidFill>
                  <a:schemeClr val="tx1"/>
                </a:solidFill>
                <a:effectLst/>
                <a:latin typeface="Arial" pitchFamily="34" charset="0"/>
                <a:ea typeface="+mn-ea"/>
                <a:cs typeface="Arial" pitchFamily="34" charset="0"/>
                <a:hlinkClick r:id="rId4"/>
              </a:rPr>
              <a:t>immutable objects</a:t>
            </a:r>
            <a:r>
              <a:rPr lang="en-US" sz="1000" b="0" i="0" kern="1200" dirty="0">
                <a:solidFill>
                  <a:schemeClr val="tx1"/>
                </a:solidFill>
                <a:effectLst/>
                <a:latin typeface="Arial" pitchFamily="34" charset="0"/>
                <a:ea typeface="+mn-ea"/>
                <a:cs typeface="Arial" pitchFamily="34" charset="0"/>
              </a:rPr>
              <a:t> to facilitate fast comparisons of nested data.</a:t>
            </a:r>
          </a:p>
          <a:p>
            <a:r>
              <a:rPr lang="en-US" sz="1000" b="0" i="0" kern="1200" dirty="0">
                <a:solidFill>
                  <a:schemeClr val="tx1"/>
                </a:solidFill>
                <a:effectLst/>
                <a:latin typeface="Arial" pitchFamily="34" charset="0"/>
                <a:ea typeface="+mn-ea"/>
                <a:cs typeface="Arial" pitchFamily="34" charset="0"/>
              </a:rPr>
              <a:t>Furthermore, </a:t>
            </a:r>
            <a:r>
              <a:rPr lang="en-US" sz="1000" b="0" i="0" kern="1200" dirty="0" err="1">
                <a:solidFill>
                  <a:schemeClr val="tx1"/>
                </a:solidFill>
                <a:effectLst/>
                <a:latin typeface="Arial" pitchFamily="34" charset="0"/>
                <a:ea typeface="+mn-ea"/>
                <a:cs typeface="Arial" pitchFamily="34" charset="0"/>
              </a:rPr>
              <a:t>React.PureComponent’s</a:t>
            </a:r>
            <a:r>
              <a:rPr lang="en-US" sz="1000" b="0" i="0" kern="1200" dirty="0">
                <a:solidFill>
                  <a:schemeClr val="tx1"/>
                </a:solidFill>
                <a:effectLst/>
                <a:latin typeface="Arial" pitchFamily="34" charset="0"/>
                <a:ea typeface="+mn-ea"/>
                <a:cs typeface="Arial" pitchFamily="34" charset="0"/>
              </a:rPr>
              <a:t> shouldComponentUpdate() skips prop updates for the whole component subtree. Make sure all the children components are also “pure”.</a:t>
            </a:r>
          </a:p>
          <a:p>
            <a:endParaRPr lang="en-US" b="1" i="1" dirty="0"/>
          </a:p>
        </p:txBody>
      </p:sp>
    </p:spTree>
    <p:extLst>
      <p:ext uri="{BB962C8B-B14F-4D97-AF65-F5344CB8AC3E}">
        <p14:creationId xmlns:p14="http://schemas.microsoft.com/office/powerpoint/2010/main" val="219238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50666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b="1" u="sng" dirty="0"/>
              <a:t>Code 1:</a:t>
            </a:r>
          </a:p>
          <a:p>
            <a:r>
              <a:rPr lang="en-US" dirty="0"/>
              <a:t>class App extends Component{</a:t>
            </a:r>
          </a:p>
          <a:p>
            <a:r>
              <a:rPr lang="en-US" dirty="0"/>
              <a:t>    render(){</a:t>
            </a:r>
          </a:p>
          <a:p>
            <a:r>
              <a:rPr lang="en-US" dirty="0"/>
              <a:t>      return (</a:t>
            </a:r>
          </a:p>
          <a:p>
            <a:r>
              <a:rPr lang="en-US" dirty="0"/>
              <a:t>      &lt;div&gt;</a:t>
            </a:r>
          </a:p>
          <a:p>
            <a:r>
              <a:rPr lang="en-US" dirty="0"/>
              <a:t>        &lt;li key="1"&gt;</a:t>
            </a:r>
            <a:r>
              <a:rPr lang="en-US" dirty="0" err="1"/>
              <a:t>arun</a:t>
            </a:r>
            <a:r>
              <a:rPr lang="en-US" dirty="0"/>
              <a:t>&lt;/li&gt;</a:t>
            </a:r>
          </a:p>
          <a:p>
            <a:r>
              <a:rPr lang="en-US" dirty="0"/>
              <a:t>        &lt;li key="2"&gt;</a:t>
            </a:r>
            <a:r>
              <a:rPr lang="en-US" dirty="0" err="1"/>
              <a:t>ragul</a:t>
            </a:r>
            <a:r>
              <a:rPr lang="en-US" dirty="0"/>
              <a:t>&lt;/li&gt;</a:t>
            </a:r>
          </a:p>
          <a:p>
            <a:r>
              <a:rPr lang="en-US" dirty="0"/>
              <a:t>      &lt;/div&gt;</a:t>
            </a:r>
          </a:p>
          <a:p>
            <a:r>
              <a:rPr lang="en-US" dirty="0"/>
              <a:t>	);</a:t>
            </a:r>
          </a:p>
          <a:p>
            <a:endParaRPr lang="en-US" dirty="0"/>
          </a:p>
          <a:p>
            <a:r>
              <a:rPr lang="en-US" dirty="0"/>
              <a:t>}</a:t>
            </a:r>
          </a:p>
          <a:p>
            <a:r>
              <a:rPr lang="en-US" dirty="0"/>
              <a:t>}</a:t>
            </a:r>
          </a:p>
          <a:p>
            <a:endParaRPr lang="en-US" dirty="0"/>
          </a:p>
          <a:p>
            <a:r>
              <a:rPr lang="en-US" b="1" u="sng" dirty="0"/>
              <a:t>CODE 2:</a:t>
            </a:r>
          </a:p>
          <a:p>
            <a:endParaRPr lang="en-US" b="1" u="sng" dirty="0"/>
          </a:p>
          <a:p>
            <a:r>
              <a:rPr lang="en-US" sz="1000" b="0" kern="1200" dirty="0">
                <a:solidFill>
                  <a:schemeClr val="tx1"/>
                </a:solidFill>
                <a:effectLst/>
                <a:latin typeface="Arial" pitchFamily="34" charset="0"/>
                <a:ea typeface="+mn-ea"/>
                <a:cs typeface="Arial" pitchFamily="34" charset="0"/>
              </a:rPr>
              <a:t>return (</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&lt;h1&gt;hi&lt;/h1&gt;</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&lt;li key="1"&gt;</a:t>
            </a:r>
            <a:r>
              <a:rPr lang="en-US" sz="1000" b="0" kern="1200" dirty="0" err="1">
                <a:solidFill>
                  <a:schemeClr val="tx1"/>
                </a:solidFill>
                <a:effectLst/>
                <a:latin typeface="Arial" pitchFamily="34" charset="0"/>
                <a:ea typeface="+mn-ea"/>
                <a:cs typeface="Arial" pitchFamily="34" charset="0"/>
              </a:rPr>
              <a:t>arun</a:t>
            </a:r>
            <a:r>
              <a:rPr lang="en-US" sz="1000" b="0" kern="1200" dirty="0">
                <a:solidFill>
                  <a:schemeClr val="tx1"/>
                </a:solidFill>
                <a:effectLst/>
                <a:latin typeface="Arial" pitchFamily="34" charset="0"/>
                <a:ea typeface="+mn-ea"/>
                <a:cs typeface="Arial" pitchFamily="34" charset="0"/>
              </a:rPr>
              <a:t>&lt;/li&gt;</a:t>
            </a:r>
          </a:p>
          <a:p>
            <a:r>
              <a:rPr lang="en-US" sz="1000" b="0" kern="1200" dirty="0">
                <a:solidFill>
                  <a:schemeClr val="tx1"/>
                </a:solidFill>
                <a:effectLst/>
                <a:latin typeface="Arial" pitchFamily="34" charset="0"/>
                <a:ea typeface="+mn-ea"/>
                <a:cs typeface="Arial" pitchFamily="34" charset="0"/>
              </a:rPr>
              <a:t>&lt;li key="2"&gt;</a:t>
            </a:r>
            <a:r>
              <a:rPr lang="en-US" sz="1000" b="0" kern="1200" dirty="0" err="1">
                <a:solidFill>
                  <a:schemeClr val="tx1"/>
                </a:solidFill>
                <a:effectLst/>
                <a:latin typeface="Arial" pitchFamily="34" charset="0"/>
                <a:ea typeface="+mn-ea"/>
                <a:cs typeface="Arial" pitchFamily="34" charset="0"/>
              </a:rPr>
              <a:t>ragul</a:t>
            </a:r>
            <a:r>
              <a:rPr lang="en-US" sz="1000" b="0" kern="1200" dirty="0">
                <a:solidFill>
                  <a:schemeClr val="tx1"/>
                </a:solidFill>
                <a:effectLst/>
                <a:latin typeface="Arial" pitchFamily="34" charset="0"/>
                <a:ea typeface="+mn-ea"/>
                <a:cs typeface="Arial" pitchFamily="34" charset="0"/>
              </a:rPr>
              <a:t>&lt;/li&gt;</a:t>
            </a:r>
          </a:p>
          <a:p>
            <a:r>
              <a:rPr lang="en-US" b="0" u="none" dirty="0"/>
              <a:t>&lt;/div&gt;</a:t>
            </a:r>
          </a:p>
          <a:p>
            <a:endParaRPr lang="en-US" b="0" u="none" dirty="0"/>
          </a:p>
          <a:p>
            <a:r>
              <a:rPr lang="en-US" b="0" u="none" dirty="0"/>
              <a:t>Both div</a:t>
            </a:r>
            <a:r>
              <a:rPr lang="en-US" b="0" u="none" baseline="0" dirty="0"/>
              <a:t> should have been kept in another div,</a:t>
            </a:r>
          </a:p>
          <a:p>
            <a:endParaRPr lang="en-US" b="0" u="none" baseline="0" dirty="0"/>
          </a:p>
        </p:txBody>
      </p:sp>
    </p:spTree>
    <p:extLst>
      <p:ext uri="{BB962C8B-B14F-4D97-AF65-F5344CB8AC3E}">
        <p14:creationId xmlns:p14="http://schemas.microsoft.com/office/powerpoint/2010/main" val="396502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b="1" i="1" u="sng" baseline="0" dirty="0"/>
              <a:t>Code 3:</a:t>
            </a:r>
          </a:p>
          <a:p>
            <a:r>
              <a:rPr lang="en-US" sz="1000" b="0" kern="1200" dirty="0">
                <a:solidFill>
                  <a:schemeClr val="tx1"/>
                </a:solidFill>
                <a:effectLst/>
                <a:latin typeface="Arial" pitchFamily="34" charset="0"/>
                <a:ea typeface="+mn-ea"/>
                <a:cs typeface="Arial" pitchFamily="34" charset="0"/>
              </a:rPr>
              <a:t>In the below code 2</a:t>
            </a:r>
            <a:r>
              <a:rPr lang="en-US" sz="1000" b="0" kern="1200" baseline="0" dirty="0">
                <a:solidFill>
                  <a:schemeClr val="tx1"/>
                </a:solidFill>
                <a:effectLst/>
                <a:latin typeface="Arial" pitchFamily="34" charset="0"/>
                <a:ea typeface="+mn-ea"/>
                <a:cs typeface="Arial" pitchFamily="34" charset="0"/>
              </a:rPr>
              <a:t> id has 35 as its value which will create duplicate keys warning while rendering </a:t>
            </a:r>
            <a:endParaRPr lang="en-US" sz="1000" b="0" kern="1200" dirty="0">
              <a:solidFill>
                <a:schemeClr val="tx1"/>
              </a:solidFill>
              <a:effectLst/>
              <a:latin typeface="Arial" pitchFamily="34" charset="0"/>
              <a:ea typeface="+mn-ea"/>
              <a:cs typeface="Arial" pitchFamily="34" charset="0"/>
            </a:endParaRPr>
          </a:p>
          <a:p>
            <a:r>
              <a:rPr lang="en-US" sz="1000" b="0" kern="1200" dirty="0">
                <a:solidFill>
                  <a:schemeClr val="tx1"/>
                </a:solidFill>
                <a:effectLst/>
                <a:latin typeface="Arial" pitchFamily="34" charset="0"/>
                <a:ea typeface="+mn-ea"/>
                <a:cs typeface="Arial" pitchFamily="34" charset="0"/>
              </a:rPr>
              <a:t>let </a:t>
            </a:r>
            <a:r>
              <a:rPr lang="en-US" sz="1000" b="0" kern="1200" dirty="0" err="1">
                <a:solidFill>
                  <a:schemeClr val="tx1"/>
                </a:solidFill>
                <a:effectLst/>
                <a:latin typeface="Arial" pitchFamily="34" charset="0"/>
                <a:ea typeface="+mn-ea"/>
                <a:cs typeface="Arial" pitchFamily="34" charset="0"/>
              </a:rPr>
              <a:t>shoppingCart</a:t>
            </a:r>
            <a:r>
              <a:rPr lang="en-US" sz="1000" b="0" kern="1200" dirty="0">
                <a:solidFill>
                  <a:schemeClr val="tx1"/>
                </a:solidFill>
                <a:effectLst/>
                <a:latin typeface="Arial" pitchFamily="34" charset="0"/>
                <a:ea typeface="+mn-ea"/>
                <a:cs typeface="Arial" pitchFamily="34" charset="0"/>
              </a:rPr>
              <a:t> = [</a:t>
            </a:r>
          </a:p>
          <a:p>
            <a:r>
              <a:rPr lang="en-US" sz="1000" b="0" kern="1200" dirty="0">
                <a:solidFill>
                  <a:schemeClr val="tx1"/>
                </a:solidFill>
                <a:effectLst/>
                <a:latin typeface="Arial" pitchFamily="34" charset="0"/>
                <a:ea typeface="+mn-ea"/>
                <a:cs typeface="Arial" pitchFamily="34" charset="0"/>
              </a:rPr>
              <a:t>{id: 35, item: 'jumper', color: 'red', size: 'medium', price: 20},</a:t>
            </a:r>
          </a:p>
          <a:p>
            <a:r>
              <a:rPr lang="en-US" sz="1000" b="0" kern="1200" dirty="0">
                <a:solidFill>
                  <a:schemeClr val="tx1"/>
                </a:solidFill>
                <a:effectLst/>
                <a:latin typeface="Arial" pitchFamily="34" charset="0"/>
                <a:ea typeface="+mn-ea"/>
                <a:cs typeface="Arial" pitchFamily="34" charset="0"/>
              </a:rPr>
              <a:t>{id: 35, item: 'shirt', color: 'blue', size: 'medium', price: 15},</a:t>
            </a:r>
          </a:p>
          <a:p>
            <a:r>
              <a:rPr lang="en-US" sz="1000" b="0" kern="1200" dirty="0">
                <a:solidFill>
                  <a:schemeClr val="tx1"/>
                </a:solidFill>
                <a:effectLst/>
                <a:latin typeface="Arial" pitchFamily="34" charset="0"/>
                <a:ea typeface="+mn-ea"/>
                <a:cs typeface="Arial" pitchFamily="34" charset="0"/>
              </a:rPr>
              <a:t>{id: 71, item: 'socks', color: 'black', size: 'all', price: 5},</a:t>
            </a:r>
          </a:p>
          <a:p>
            <a:r>
              <a:rPr lang="en-US" sz="1000" b="0" kern="1200" dirty="0">
                <a:solidFill>
                  <a:schemeClr val="tx1"/>
                </a:solidFill>
                <a:effectLst/>
                <a:latin typeface="Arial" pitchFamily="34" charset="0"/>
                <a:ea typeface="+mn-ea"/>
                <a:cs typeface="Arial" pitchFamily="34" charset="0"/>
              </a:rPr>
              <a:t>]</a:t>
            </a:r>
          </a:p>
          <a:p>
            <a:endParaRPr lang="en-US" b="1" i="1" u="sng" baseline="0" dirty="0"/>
          </a:p>
          <a:p>
            <a:endParaRPr lang="en-US" b="1" i="1" u="sng" baseline="0" dirty="0"/>
          </a:p>
          <a:p>
            <a:endParaRPr lang="en-US" b="1" i="1" u="sng" baseline="0" dirty="0"/>
          </a:p>
          <a:p>
            <a:r>
              <a:rPr lang="en-US" sz="1000" b="0" kern="1200" dirty="0">
                <a:solidFill>
                  <a:schemeClr val="tx1"/>
                </a:solidFill>
                <a:effectLst/>
                <a:latin typeface="Arial" pitchFamily="34" charset="0"/>
                <a:ea typeface="+mn-ea"/>
                <a:cs typeface="Arial" pitchFamily="34" charset="0"/>
              </a:rPr>
              <a:t>class App extends Component{</a:t>
            </a:r>
          </a:p>
          <a:p>
            <a:r>
              <a:rPr lang="en-US" sz="1000" b="0" kern="1200" dirty="0">
                <a:solidFill>
                  <a:schemeClr val="tx1"/>
                </a:solidFill>
                <a:effectLst/>
                <a:latin typeface="Arial" pitchFamily="34" charset="0"/>
                <a:ea typeface="+mn-ea"/>
                <a:cs typeface="Arial" pitchFamily="34" charset="0"/>
              </a:rPr>
              <a:t>render(){</a:t>
            </a:r>
          </a:p>
          <a:p>
            <a:r>
              <a:rPr lang="en-US" sz="1000" b="0" kern="1200" dirty="0" err="1">
                <a:solidFill>
                  <a:schemeClr val="tx1"/>
                </a:solidFill>
                <a:effectLst/>
                <a:latin typeface="Arial" pitchFamily="34" charset="0"/>
                <a:ea typeface="+mn-ea"/>
                <a:cs typeface="Arial" pitchFamily="34" charset="0"/>
              </a:rPr>
              <a:t>const</a:t>
            </a:r>
            <a:r>
              <a:rPr lang="en-US" sz="1000" b="0" kern="1200" dirty="0">
                <a:solidFill>
                  <a:schemeClr val="tx1"/>
                </a:solidFill>
                <a:effectLst/>
                <a:latin typeface="Arial" pitchFamily="34" charset="0"/>
                <a:ea typeface="+mn-ea"/>
                <a:cs typeface="Arial" pitchFamily="34" charset="0"/>
              </a:rPr>
              <a:t> items = </a:t>
            </a:r>
            <a:r>
              <a:rPr lang="en-US" sz="1000" b="0" kern="1200" dirty="0" err="1">
                <a:solidFill>
                  <a:schemeClr val="tx1"/>
                </a:solidFill>
                <a:effectLst/>
                <a:latin typeface="Arial" pitchFamily="34" charset="0"/>
                <a:ea typeface="+mn-ea"/>
                <a:cs typeface="Arial" pitchFamily="34" charset="0"/>
              </a:rPr>
              <a:t>shoppingCart.map</a:t>
            </a:r>
            <a:r>
              <a:rPr lang="en-US" sz="1000" b="0" kern="1200" dirty="0">
                <a:solidFill>
                  <a:schemeClr val="tx1"/>
                </a:solidFill>
                <a:effectLst/>
                <a:latin typeface="Arial" pitchFamily="34" charset="0"/>
                <a:ea typeface="+mn-ea"/>
                <a:cs typeface="Arial" pitchFamily="34" charset="0"/>
              </a:rPr>
              <a:t>((item, key) =&gt;</a:t>
            </a:r>
          </a:p>
          <a:p>
            <a:r>
              <a:rPr lang="en-US" sz="1000" b="0" kern="1200" dirty="0">
                <a:solidFill>
                  <a:schemeClr val="tx1"/>
                </a:solidFill>
                <a:effectLst/>
                <a:latin typeface="Arial" pitchFamily="34" charset="0"/>
                <a:ea typeface="+mn-ea"/>
                <a:cs typeface="Arial" pitchFamily="34" charset="0"/>
              </a:rPr>
              <a:t>&lt;li key={item.id}&gt;{item.name}&lt;/li&gt;</a:t>
            </a:r>
          </a:p>
          <a:p>
            <a:r>
              <a:rPr lang="en-US" sz="1000" b="0" kern="1200" dirty="0">
                <a:solidFill>
                  <a:schemeClr val="tx1"/>
                </a:solidFill>
                <a:effectLst/>
                <a:latin typeface="Arial" pitchFamily="34" charset="0"/>
                <a:ea typeface="+mn-ea"/>
                <a:cs typeface="Arial" pitchFamily="34" charset="0"/>
              </a:rPr>
              <a:t>);</a:t>
            </a:r>
          </a:p>
          <a:p>
            <a:endParaRPr lang="en-US" b="1" i="1" u="sng" baseline="0" dirty="0"/>
          </a:p>
          <a:p>
            <a:r>
              <a:rPr lang="en-US" b="0" i="0" u="none" baseline="0" dirty="0"/>
              <a:t>return ( &lt;div&gt;&lt;h1&gt;hi&lt;/h1&gt;&lt;/div&gt;);</a:t>
            </a:r>
          </a:p>
          <a:p>
            <a:r>
              <a:rPr lang="en-US" b="0" i="0" u="none" baseline="0" dirty="0"/>
              <a:t>}</a:t>
            </a:r>
          </a:p>
          <a:p>
            <a:r>
              <a:rPr lang="en-US" b="0" i="0" u="none" baseline="0" dirty="0"/>
              <a:t>}</a:t>
            </a:r>
          </a:p>
          <a:p>
            <a:endParaRPr lang="en-US" b="0" u="none" dirty="0"/>
          </a:p>
          <a:p>
            <a:endParaRPr lang="en-US" dirty="0"/>
          </a:p>
        </p:txBody>
      </p:sp>
    </p:spTree>
    <p:extLst>
      <p:ext uri="{BB962C8B-B14F-4D97-AF65-F5344CB8AC3E}">
        <p14:creationId xmlns:p14="http://schemas.microsoft.com/office/powerpoint/2010/main" val="160730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l"/>
            <a:r>
              <a:rPr lang="en-US" dirty="0"/>
              <a:t>React@16.2</a:t>
            </a:r>
            <a:r>
              <a:rPr lang="en-US" sz="1000" b="0" i="0" kern="1200" dirty="0">
                <a:solidFill>
                  <a:schemeClr val="tx1"/>
                </a:solidFill>
                <a:effectLst/>
                <a:latin typeface="Arial" pitchFamily="34" charset="0"/>
                <a:ea typeface="+mn-ea"/>
                <a:cs typeface="Arial" pitchFamily="34" charset="0"/>
              </a:rPr>
              <a:t> introduces the </a:t>
            </a:r>
            <a:r>
              <a:rPr lang="en-US" dirty="0"/>
              <a:t>Fragment</a:t>
            </a:r>
            <a:r>
              <a:rPr lang="en-US" sz="1000" b="0" i="0" kern="1200" dirty="0">
                <a:solidFill>
                  <a:schemeClr val="tx1"/>
                </a:solidFill>
                <a:effectLst/>
                <a:latin typeface="Arial" pitchFamily="34" charset="0"/>
                <a:ea typeface="+mn-ea"/>
                <a:cs typeface="Arial" pitchFamily="34" charset="0"/>
              </a:rPr>
              <a:t> component.</a:t>
            </a:r>
          </a:p>
          <a:p>
            <a:r>
              <a:rPr lang="en-US" sz="1000" b="0" i="0" kern="1200" dirty="0">
                <a:solidFill>
                  <a:schemeClr val="tx1"/>
                </a:solidFill>
                <a:effectLst/>
                <a:latin typeface="Arial" pitchFamily="34" charset="0"/>
                <a:ea typeface="+mn-ea"/>
                <a:cs typeface="Arial" pitchFamily="34" charset="0"/>
              </a:rPr>
              <a:t>we can either import the Fragment component by using </a:t>
            </a:r>
            <a:r>
              <a:rPr lang="en-US" sz="1000" b="0" i="0" kern="1200" dirty="0" err="1">
                <a:solidFill>
                  <a:schemeClr val="tx1"/>
                </a:solidFill>
                <a:effectLst/>
                <a:latin typeface="Arial" pitchFamily="34" charset="0"/>
                <a:ea typeface="+mn-ea"/>
                <a:cs typeface="Arial" pitchFamily="34" charset="0"/>
              </a:rPr>
              <a:t>belwo</a:t>
            </a:r>
            <a:r>
              <a:rPr lang="en-US" sz="1000" b="0" i="0" kern="1200" dirty="0">
                <a:solidFill>
                  <a:schemeClr val="tx1"/>
                </a:solidFill>
                <a:effectLst/>
                <a:latin typeface="Arial" pitchFamily="34" charset="0"/>
                <a:ea typeface="+mn-ea"/>
                <a:cs typeface="Arial" pitchFamily="34" charset="0"/>
              </a:rPr>
              <a:t> statement,</a:t>
            </a:r>
          </a:p>
          <a:p>
            <a:r>
              <a:rPr lang="en-US" dirty="0"/>
              <a:t>import React, { Component, Fragment } from 'react‘</a:t>
            </a:r>
          </a:p>
          <a:p>
            <a:r>
              <a:rPr lang="en-US" sz="1000" b="0" i="0" kern="1200" dirty="0">
                <a:solidFill>
                  <a:schemeClr val="tx1"/>
                </a:solidFill>
                <a:effectLst/>
                <a:latin typeface="Arial" pitchFamily="34" charset="0"/>
                <a:ea typeface="+mn-ea"/>
                <a:cs typeface="Arial" pitchFamily="34" charset="0"/>
              </a:rPr>
              <a:t>Or</a:t>
            </a:r>
          </a:p>
          <a:p>
            <a:r>
              <a:rPr lang="en-US" sz="1000" b="0" i="0" kern="1200" dirty="0">
                <a:solidFill>
                  <a:schemeClr val="tx1"/>
                </a:solidFill>
                <a:effectLst/>
                <a:latin typeface="Arial" pitchFamily="34" charset="0"/>
                <a:ea typeface="+mn-ea"/>
                <a:cs typeface="Arial" pitchFamily="34" charset="0"/>
              </a:rPr>
              <a:t>use it through the React object directly with </a:t>
            </a:r>
            <a:r>
              <a:rPr lang="en-US" sz="1000" b="0" i="0" kern="1200" dirty="0" err="1">
                <a:solidFill>
                  <a:schemeClr val="tx1"/>
                </a:solidFill>
                <a:effectLst/>
                <a:latin typeface="Arial" pitchFamily="34" charset="0"/>
                <a:ea typeface="+mn-ea"/>
                <a:cs typeface="Arial" pitchFamily="34" charset="0"/>
              </a:rPr>
              <a:t>React.Fragment</a:t>
            </a:r>
            <a:endParaRPr lang="en-US" sz="1000" b="0" i="0" kern="1200" dirty="0">
              <a:solidFill>
                <a:schemeClr val="tx1"/>
              </a:solidFill>
              <a:effectLst/>
              <a:latin typeface="Arial" pitchFamily="34" charset="0"/>
              <a:ea typeface="+mn-ea"/>
              <a:cs typeface="Arial" pitchFamily="34" charset="0"/>
            </a:endParaRPr>
          </a:p>
          <a:p>
            <a:pPr algn="l"/>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81343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l"/>
            <a:r>
              <a:rPr lang="en-US" dirty="0"/>
              <a:t>React@16.2</a:t>
            </a:r>
            <a:r>
              <a:rPr lang="en-US" sz="1000" b="0" i="0" kern="1200" dirty="0">
                <a:solidFill>
                  <a:schemeClr val="tx1"/>
                </a:solidFill>
                <a:effectLst/>
                <a:latin typeface="Arial" pitchFamily="34" charset="0"/>
                <a:ea typeface="+mn-ea"/>
                <a:cs typeface="Arial" pitchFamily="34" charset="0"/>
              </a:rPr>
              <a:t> introduces the </a:t>
            </a:r>
            <a:r>
              <a:rPr lang="en-US" dirty="0"/>
              <a:t>Fragment</a:t>
            </a:r>
            <a:r>
              <a:rPr lang="en-US" sz="1000" b="0" i="0" kern="1200" dirty="0">
                <a:solidFill>
                  <a:schemeClr val="tx1"/>
                </a:solidFill>
                <a:effectLst/>
                <a:latin typeface="Arial" pitchFamily="34" charset="0"/>
                <a:ea typeface="+mn-ea"/>
                <a:cs typeface="Arial" pitchFamily="34" charset="0"/>
              </a:rPr>
              <a:t> component.</a:t>
            </a:r>
          </a:p>
          <a:p>
            <a:r>
              <a:rPr lang="en-US" sz="1000" b="0" i="0" kern="1200" dirty="0">
                <a:solidFill>
                  <a:schemeClr val="tx1"/>
                </a:solidFill>
                <a:effectLst/>
                <a:latin typeface="Arial" pitchFamily="34" charset="0"/>
                <a:ea typeface="+mn-ea"/>
                <a:cs typeface="Arial" pitchFamily="34" charset="0"/>
              </a:rPr>
              <a:t>we can either import the Fragment component by using </a:t>
            </a:r>
            <a:r>
              <a:rPr lang="en-US" sz="1000" b="0" i="0" kern="1200" dirty="0" err="1">
                <a:solidFill>
                  <a:schemeClr val="tx1"/>
                </a:solidFill>
                <a:effectLst/>
                <a:latin typeface="Arial" pitchFamily="34" charset="0"/>
                <a:ea typeface="+mn-ea"/>
                <a:cs typeface="Arial" pitchFamily="34" charset="0"/>
              </a:rPr>
              <a:t>belwo</a:t>
            </a:r>
            <a:r>
              <a:rPr lang="en-US" sz="1000" b="0" i="0" kern="1200" dirty="0">
                <a:solidFill>
                  <a:schemeClr val="tx1"/>
                </a:solidFill>
                <a:effectLst/>
                <a:latin typeface="Arial" pitchFamily="34" charset="0"/>
                <a:ea typeface="+mn-ea"/>
                <a:cs typeface="Arial" pitchFamily="34" charset="0"/>
              </a:rPr>
              <a:t> statement,</a:t>
            </a:r>
          </a:p>
          <a:p>
            <a:r>
              <a:rPr lang="en-US" dirty="0"/>
              <a:t>import React, { Component, Fragment } from 'react‘</a:t>
            </a:r>
          </a:p>
          <a:p>
            <a:r>
              <a:rPr lang="en-US" sz="1000" b="0" i="0" kern="1200" dirty="0">
                <a:solidFill>
                  <a:schemeClr val="tx1"/>
                </a:solidFill>
                <a:effectLst/>
                <a:latin typeface="Arial" pitchFamily="34" charset="0"/>
                <a:ea typeface="+mn-ea"/>
                <a:cs typeface="Arial" pitchFamily="34" charset="0"/>
              </a:rPr>
              <a:t>Or</a:t>
            </a:r>
          </a:p>
          <a:p>
            <a:r>
              <a:rPr lang="en-US" sz="1000" b="0" i="0" kern="1200" dirty="0">
                <a:solidFill>
                  <a:schemeClr val="tx1"/>
                </a:solidFill>
                <a:effectLst/>
                <a:latin typeface="Arial" pitchFamily="34" charset="0"/>
                <a:ea typeface="+mn-ea"/>
                <a:cs typeface="Arial" pitchFamily="34" charset="0"/>
              </a:rPr>
              <a:t>use it through the React object directly with </a:t>
            </a:r>
            <a:r>
              <a:rPr lang="en-US" sz="1000" b="0" i="0" kern="1200" dirty="0" err="1">
                <a:solidFill>
                  <a:schemeClr val="tx1"/>
                </a:solidFill>
                <a:effectLst/>
                <a:latin typeface="Arial" pitchFamily="34" charset="0"/>
                <a:ea typeface="+mn-ea"/>
                <a:cs typeface="Arial" pitchFamily="34" charset="0"/>
              </a:rPr>
              <a:t>React.Fragment</a:t>
            </a:r>
            <a:endParaRPr lang="en-US" sz="1000" b="0" i="0" kern="1200" dirty="0">
              <a:solidFill>
                <a:schemeClr val="tx1"/>
              </a:solidFill>
              <a:effectLst/>
              <a:latin typeface="Arial" pitchFamily="34" charset="0"/>
              <a:ea typeface="+mn-ea"/>
              <a:cs typeface="Arial" pitchFamily="34" charset="0"/>
            </a:endParaRPr>
          </a:p>
          <a:p>
            <a:pPr algn="l"/>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56706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71186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298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45791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
            </a:pPr>
            <a:r>
              <a:rPr lang="en-US" sz="1000" dirty="0"/>
              <a:t>The Component Life Cycle is available only in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There are some list of life cycle methods available when we add to any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And React will execute them for us and those methods will run at different point of time.</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We can do multiple things with them when we add those methods in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For example: When we want to fetch data from web or if we want to do some clean up work before a components are removed from DOM etc.,</a:t>
            </a:r>
          </a:p>
          <a:p>
            <a:endParaRPr lang="en-US" dirty="0"/>
          </a:p>
        </p:txBody>
      </p:sp>
    </p:spTree>
    <p:extLst>
      <p:ext uri="{BB962C8B-B14F-4D97-AF65-F5344CB8AC3E}">
        <p14:creationId xmlns:p14="http://schemas.microsoft.com/office/powerpoint/2010/main" val="400911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a:latin typeface="Candara" panose="020E0502030303020204" pitchFamily="34" charset="0"/>
              </a:rPr>
              <a:t>The invocation of </a:t>
            </a:r>
            <a:r>
              <a:rPr lang="en-US" sz="1000" dirty="0" err="1">
                <a:latin typeface="Candara" panose="020E0502030303020204" pitchFamily="34" charset="0"/>
              </a:rPr>
              <a:t>getDefaultProps</a:t>
            </a:r>
            <a:r>
              <a:rPr lang="en-US" sz="1000" dirty="0">
                <a:latin typeface="Candara" panose="020E0502030303020204" pitchFamily="34" charset="0"/>
              </a:rPr>
              <a:t> actually takes place once before any instance of the component is created and the return value is shared among all instances of the component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78787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Mounting is the phase in which our React component mounts on the DOM (i.e., is created and inserted into the DOM).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called just before a component mounts on the DOM or the render method is called.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this method, the component gets mounted.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phase comes onto the scene after the initialization phase is completed.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this phase, our component renders the first time</a:t>
            </a:r>
            <a:endParaRPr lang="en-US" b="0" dirty="0"/>
          </a:p>
        </p:txBody>
      </p:sp>
    </p:spTree>
    <p:extLst>
      <p:ext uri="{BB962C8B-B14F-4D97-AF65-F5344CB8AC3E}">
        <p14:creationId xmlns:p14="http://schemas.microsoft.com/office/powerpoint/2010/main" val="388755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fontAlgn="base"/>
            <a:r>
              <a:rPr lang="en-US" sz="1000" b="0" i="0" kern="1200" dirty="0">
                <a:solidFill>
                  <a:schemeClr val="tx1"/>
                </a:solidFill>
                <a:effectLst/>
                <a:latin typeface="Arial" pitchFamily="34" charset="0"/>
                <a:ea typeface="+mn-ea"/>
                <a:cs typeface="Arial" pitchFamily="34" charset="0"/>
              </a:rPr>
              <a:t>This is the third phase through which our component passes.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After the mounting phase where the component has been created, the update phase comes into the scene.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This is where component’s state changes and hence, re-rendering takes place.</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In this phase, the data of the component (state &amp; props) updates in response to user events like clicking, typing and so on.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This results in the re-rendering of the component.</a:t>
            </a:r>
          </a:p>
          <a:p>
            <a:endParaRPr lang="en-US" dirty="0"/>
          </a:p>
        </p:txBody>
      </p:sp>
    </p:spTree>
    <p:extLst>
      <p:ext uri="{BB962C8B-B14F-4D97-AF65-F5344CB8AC3E}">
        <p14:creationId xmlns:p14="http://schemas.microsoft.com/office/powerpoint/2010/main" val="230873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This is the last phase in the component’s lifecycle.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As the name clearly suggests, the component gets unmounted from the DOM in this phase.</a:t>
            </a:r>
            <a:endParaRPr lang="en-US" dirty="0"/>
          </a:p>
        </p:txBody>
      </p:sp>
    </p:spTree>
    <p:extLst>
      <p:ext uri="{BB962C8B-B14F-4D97-AF65-F5344CB8AC3E}">
        <p14:creationId xmlns:p14="http://schemas.microsoft.com/office/powerpoint/2010/main" val="46348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sz="1000" b="0" i="0" kern="1200" dirty="0">
                <a:solidFill>
                  <a:schemeClr val="tx1"/>
                </a:solidFill>
                <a:effectLst/>
                <a:latin typeface="Arial" pitchFamily="34" charset="0"/>
                <a:ea typeface="+mn-ea"/>
                <a:cs typeface="Arial" pitchFamily="34" charset="0"/>
              </a:rPr>
              <a:t>This is the phase in which the component is going to start its journey by setting up the state and the props.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usually done inside the constructor method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Till</a:t>
            </a:r>
            <a:r>
              <a:rPr lang="en-US" sz="1000" b="0" i="0" kern="1200" baseline="0" dirty="0">
                <a:solidFill>
                  <a:schemeClr val="tx1"/>
                </a:solidFill>
                <a:effectLst/>
                <a:latin typeface="Arial" pitchFamily="34" charset="0"/>
                <a:ea typeface="+mn-ea"/>
                <a:cs typeface="Arial" pitchFamily="34" charset="0"/>
              </a:rPr>
              <a:t> now we have seen is “</a:t>
            </a:r>
            <a:r>
              <a:rPr lang="en-US" sz="1000" b="0" i="0" kern="1200" dirty="0">
                <a:solidFill>
                  <a:schemeClr val="tx1"/>
                </a:solidFill>
                <a:effectLst/>
                <a:latin typeface="Arial" pitchFamily="34" charset="0"/>
                <a:ea typeface="+mn-ea"/>
                <a:cs typeface="Arial" pitchFamily="34" charset="0"/>
              </a:rPr>
              <a:t>what to render” and</a:t>
            </a:r>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uses the </a:t>
            </a:r>
            <a:r>
              <a:rPr lang="en-US" sz="1000" b="0" i="1" kern="1200" dirty="0">
                <a:solidFill>
                  <a:schemeClr val="tx1"/>
                </a:solidFill>
                <a:effectLst/>
                <a:latin typeface="Arial" pitchFamily="34" charset="0"/>
                <a:ea typeface="+mn-ea"/>
                <a:cs typeface="Arial" pitchFamily="34" charset="0"/>
              </a:rPr>
              <a:t>render()</a:t>
            </a:r>
            <a:r>
              <a:rPr lang="en-US" sz="1000" b="0" i="0" kern="1200" dirty="0">
                <a:solidFill>
                  <a:schemeClr val="tx1"/>
                </a:solidFill>
                <a:effectLst/>
                <a:latin typeface="Arial" pitchFamily="34" charset="0"/>
                <a:ea typeface="+mn-ea"/>
                <a:cs typeface="Arial" pitchFamily="34" charset="0"/>
              </a:rPr>
              <a:t> method for this purpose.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However</a:t>
            </a:r>
            <a:r>
              <a:rPr lang="en-US" sz="1000" b="0" i="0" kern="1200" baseline="0" dirty="0">
                <a:solidFill>
                  <a:schemeClr val="tx1"/>
                </a:solidFill>
                <a:effectLst/>
                <a:latin typeface="Arial" pitchFamily="34" charset="0"/>
                <a:ea typeface="+mn-ea"/>
                <a:cs typeface="Arial" pitchFamily="34" charset="0"/>
              </a:rPr>
              <a:t> this method </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render()</a:t>
            </a:r>
            <a:r>
              <a:rPr lang="en-US" sz="1000" b="0" i="0" kern="1200" dirty="0">
                <a:solidFill>
                  <a:schemeClr val="tx1"/>
                </a:solidFill>
                <a:effectLst/>
                <a:latin typeface="Arial" pitchFamily="34" charset="0"/>
                <a:ea typeface="+mn-ea"/>
                <a:cs typeface="Arial" pitchFamily="34" charset="0"/>
              </a:rPr>
              <a:t> method alone is not enough for our requirements.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Take in case if we want to do something before or after the component has rendered or mounted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What if we want to avoid a re-render?</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Basically all the React component’s </a:t>
            </a:r>
            <a:r>
              <a:rPr lang="en-US" sz="1000" b="0" i="0" kern="1200" dirty="0" err="1">
                <a:solidFill>
                  <a:schemeClr val="tx1"/>
                </a:solidFill>
                <a:effectLst/>
                <a:latin typeface="Arial" pitchFamily="34" charset="0"/>
                <a:ea typeface="+mn-ea"/>
                <a:cs typeface="Arial" pitchFamily="34" charset="0"/>
              </a:rPr>
              <a:t>lifecyle</a:t>
            </a:r>
            <a:r>
              <a:rPr lang="en-US" sz="1000" b="0" i="0" kern="1200" dirty="0">
                <a:solidFill>
                  <a:schemeClr val="tx1"/>
                </a:solidFill>
                <a:effectLst/>
                <a:latin typeface="Arial" pitchFamily="34" charset="0"/>
                <a:ea typeface="+mn-ea"/>
                <a:cs typeface="Arial" pitchFamily="34" charset="0"/>
              </a:rPr>
              <a:t> methods can be split in four phases: initialization, mounting, updating and unmounting.</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Below is used for</a:t>
            </a:r>
            <a:r>
              <a:rPr lang="en-US" sz="1000" b="0" i="0" kern="1200" baseline="0" dirty="0">
                <a:solidFill>
                  <a:schemeClr val="tx1"/>
                </a:solidFill>
                <a:effectLst/>
                <a:latin typeface="Arial" pitchFamily="34" charset="0"/>
                <a:ea typeface="+mn-ea"/>
                <a:cs typeface="Arial" pitchFamily="34" charset="0"/>
              </a:rPr>
              <a:t> creating a class by </a:t>
            </a:r>
            <a:r>
              <a:rPr lang="en-US" sz="1000" b="0" i="0" kern="1200" baseline="0" dirty="0" err="1">
                <a:solidFill>
                  <a:schemeClr val="tx1"/>
                </a:solidFill>
                <a:effectLst/>
                <a:latin typeface="Arial" pitchFamily="34" charset="0"/>
                <a:ea typeface="+mn-ea"/>
                <a:cs typeface="Arial" pitchFamily="34" charset="0"/>
              </a:rPr>
              <a:t>React’s</a:t>
            </a:r>
            <a:r>
              <a:rPr lang="en-US" sz="1000" b="0" i="0" kern="1200" baseline="0" dirty="0">
                <a:solidFill>
                  <a:schemeClr val="tx1"/>
                </a:solidFill>
                <a:effectLst/>
                <a:latin typeface="Arial" pitchFamily="34" charset="0"/>
                <a:ea typeface="+mn-ea"/>
                <a:cs typeface="Arial" pitchFamily="34" charset="0"/>
              </a:rPr>
              <a:t> </a:t>
            </a:r>
            <a:r>
              <a:rPr lang="en-US" sz="1000" b="0" i="0" kern="1200" baseline="0" dirty="0" err="1">
                <a:solidFill>
                  <a:schemeClr val="tx1"/>
                </a:solidFill>
                <a:effectLst/>
                <a:latin typeface="Arial" pitchFamily="34" charset="0"/>
                <a:ea typeface="+mn-ea"/>
                <a:cs typeface="Arial" pitchFamily="34" charset="0"/>
              </a:rPr>
              <a:t>createClass</a:t>
            </a:r>
            <a:r>
              <a:rPr lang="en-US" sz="1000" b="0" i="0" kern="1200" baseline="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Initialization</a:t>
            </a:r>
          </a:p>
          <a:p>
            <a:r>
              <a:rPr lang="en-US" sz="1000" b="0" i="0" kern="1200" dirty="0">
                <a:solidFill>
                  <a:schemeClr val="tx1"/>
                </a:solidFill>
                <a:effectLst/>
                <a:latin typeface="Arial" pitchFamily="34" charset="0"/>
                <a:ea typeface="+mn-ea"/>
                <a:cs typeface="Arial" pitchFamily="34" charset="0"/>
              </a:rPr>
              <a:t>The initialization phase is where we define defaults and initial values for </a:t>
            </a:r>
            <a:r>
              <a:rPr lang="en-US" sz="1000" b="0" i="1" kern="1200" dirty="0" err="1">
                <a:solidFill>
                  <a:schemeClr val="tx1"/>
                </a:solidFill>
                <a:effectLst/>
                <a:latin typeface="Arial" pitchFamily="34" charset="0"/>
                <a:ea typeface="+mn-ea"/>
                <a:cs typeface="Arial" pitchFamily="34" charset="0"/>
              </a:rPr>
              <a:t>this.props</a:t>
            </a:r>
            <a:r>
              <a:rPr lang="en-US" sz="1000" b="0" i="0" kern="1200" dirty="0">
                <a:solidFill>
                  <a:schemeClr val="tx1"/>
                </a:solidFill>
                <a:effectLst/>
                <a:latin typeface="Arial" pitchFamily="34" charset="0"/>
                <a:ea typeface="+mn-ea"/>
                <a:cs typeface="Arial" pitchFamily="34" charset="0"/>
              </a:rPr>
              <a:t> and </a:t>
            </a:r>
            <a:r>
              <a:rPr lang="en-US" sz="1000" b="0" i="1" kern="1200" dirty="0" err="1">
                <a:solidFill>
                  <a:schemeClr val="tx1"/>
                </a:solidFill>
                <a:effectLst/>
                <a:latin typeface="Arial" pitchFamily="34" charset="0"/>
                <a:ea typeface="+mn-ea"/>
                <a:cs typeface="Arial" pitchFamily="34" charset="0"/>
              </a:rPr>
              <a:t>this.state</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by implementing </a:t>
            </a:r>
            <a:r>
              <a:rPr lang="en-US" sz="1000" b="0" i="1" kern="1200" dirty="0" err="1">
                <a:solidFill>
                  <a:schemeClr val="tx1"/>
                </a:solidFill>
                <a:effectLst/>
                <a:latin typeface="Arial" pitchFamily="34" charset="0"/>
                <a:ea typeface="+mn-ea"/>
                <a:cs typeface="Arial" pitchFamily="34" charset="0"/>
              </a:rPr>
              <a:t>getDefaultProps</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and </a:t>
            </a:r>
            <a:r>
              <a:rPr lang="en-US" sz="1000" b="0" i="1" kern="1200" dirty="0" err="1">
                <a:solidFill>
                  <a:schemeClr val="tx1"/>
                </a:solidFill>
                <a:effectLst/>
                <a:latin typeface="Arial" pitchFamily="34" charset="0"/>
                <a:ea typeface="+mn-ea"/>
                <a:cs typeface="Arial" pitchFamily="34" charset="0"/>
              </a:rPr>
              <a:t>getInitialState</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respectively.</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err="1">
                <a:solidFill>
                  <a:schemeClr val="tx1"/>
                </a:solidFill>
                <a:effectLst/>
                <a:latin typeface="Arial" pitchFamily="34" charset="0"/>
                <a:ea typeface="+mn-ea"/>
                <a:cs typeface="Arial" pitchFamily="34" charset="0"/>
              </a:rPr>
              <a:t>getDefaultProps</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method is called once and cached — shared across instances.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err="1">
                <a:solidFill>
                  <a:schemeClr val="tx1"/>
                </a:solidFill>
                <a:effectLst/>
                <a:latin typeface="Arial" pitchFamily="34" charset="0"/>
                <a:ea typeface="+mn-ea"/>
                <a:cs typeface="Arial" pitchFamily="34" charset="0"/>
              </a:rPr>
              <a:t>getInitialState</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method is also invoked once, right before the mounting phase. The return value of this method will be used as initial value of </a:t>
            </a:r>
            <a:r>
              <a:rPr lang="en-US" sz="1000" b="0" i="1" kern="1200" dirty="0" err="1">
                <a:solidFill>
                  <a:schemeClr val="tx1"/>
                </a:solidFill>
                <a:effectLst/>
                <a:latin typeface="Arial" pitchFamily="34" charset="0"/>
                <a:ea typeface="+mn-ea"/>
                <a:cs typeface="Arial" pitchFamily="34" charset="0"/>
              </a:rPr>
              <a:t>this.state</a:t>
            </a:r>
            <a:r>
              <a:rPr lang="en-US" sz="1000" b="0" i="0" kern="1200" dirty="0">
                <a:solidFill>
                  <a:schemeClr val="tx1"/>
                </a:solidFill>
                <a:effectLst/>
                <a:latin typeface="Arial" pitchFamily="34" charset="0"/>
                <a:ea typeface="+mn-ea"/>
                <a:cs typeface="Arial" pitchFamily="34" charset="0"/>
              </a:rPr>
              <a:t> and should be an object.</a:t>
            </a:r>
          </a:p>
          <a:p>
            <a:endParaRPr lang="en-US" sz="1000" b="0" i="0" kern="1200" dirty="0">
              <a:solidFill>
                <a:schemeClr val="tx1"/>
              </a:solidFill>
              <a:effectLst/>
              <a:latin typeface="Arial" pitchFamily="34" charset="0"/>
              <a:ea typeface="+mn-ea"/>
              <a:cs typeface="Arial" pitchFamily="34" charset="0"/>
            </a:endParaRPr>
          </a:p>
          <a:p>
            <a:r>
              <a:rPr lang="en-US" sz="1000" b="0" kern="1200" dirty="0" err="1">
                <a:solidFill>
                  <a:schemeClr val="tx1"/>
                </a:solidFill>
                <a:latin typeface="Arial" pitchFamily="34" charset="0"/>
                <a:ea typeface="+mn-ea"/>
                <a:cs typeface="Arial" pitchFamily="34" charset="0"/>
              </a:rPr>
              <a:t>var</a:t>
            </a:r>
            <a:r>
              <a:rPr lang="en-US" sz="1000" b="0" kern="1200" dirty="0">
                <a:solidFill>
                  <a:schemeClr val="tx1"/>
                </a:solidFill>
                <a:latin typeface="Arial" pitchFamily="34" charset="0"/>
                <a:ea typeface="+mn-ea"/>
                <a:cs typeface="Arial" pitchFamily="34" charset="0"/>
              </a:rPr>
              <a:t> Component = </a:t>
            </a:r>
            <a:r>
              <a:rPr lang="en-US" sz="1000" b="0" kern="1200" dirty="0" err="1">
                <a:solidFill>
                  <a:schemeClr val="tx1"/>
                </a:solidFill>
                <a:latin typeface="Arial" pitchFamily="34" charset="0"/>
                <a:ea typeface="+mn-ea"/>
                <a:cs typeface="Arial" pitchFamily="34" charset="0"/>
              </a:rPr>
              <a:t>React.createClass</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a:t>
            </a:r>
            <a:r>
              <a:rPr lang="en-US" sz="1000" b="0" kern="1200" dirty="0" err="1">
                <a:solidFill>
                  <a:schemeClr val="tx1"/>
                </a:solidFill>
                <a:latin typeface="Arial" pitchFamily="34" charset="0"/>
                <a:ea typeface="+mn-ea"/>
                <a:cs typeface="Arial" pitchFamily="34" charset="0"/>
              </a:rPr>
              <a:t>getDefaultProps</a:t>
            </a:r>
            <a:r>
              <a:rPr lang="en-US" sz="1000" b="0" kern="1200" dirty="0">
                <a:solidFill>
                  <a:schemeClr val="tx1"/>
                </a:solidFill>
                <a:latin typeface="Arial" pitchFamily="34" charset="0"/>
                <a:ea typeface="+mn-ea"/>
                <a:cs typeface="Arial" pitchFamily="34" charset="0"/>
              </a:rPr>
              <a:t>: function() {</a:t>
            </a:r>
          </a:p>
          <a:p>
            <a:r>
              <a:rPr lang="en-US" sz="1000" b="0" kern="1200" dirty="0">
                <a:solidFill>
                  <a:schemeClr val="tx1"/>
                </a:solidFill>
                <a:latin typeface="Arial" pitchFamily="34" charset="0"/>
                <a:ea typeface="+mn-ea"/>
                <a:cs typeface="Arial" pitchFamily="34" charset="0"/>
              </a:rPr>
              <a:t>        console.log('</a:t>
            </a:r>
            <a:r>
              <a:rPr lang="en-US" sz="1000" b="0" kern="1200" dirty="0" err="1">
                <a:solidFill>
                  <a:schemeClr val="tx1"/>
                </a:solidFill>
                <a:latin typeface="Arial" pitchFamily="34" charset="0"/>
                <a:ea typeface="+mn-ea"/>
                <a:cs typeface="Arial" pitchFamily="34" charset="0"/>
              </a:rPr>
              <a:t>getDefaultProps</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return {</a:t>
            </a:r>
          </a:p>
          <a:p>
            <a:r>
              <a:rPr lang="en-US" sz="1000" b="0" kern="1200" dirty="0">
                <a:solidFill>
                  <a:schemeClr val="tx1"/>
                </a:solidFill>
                <a:latin typeface="Arial" pitchFamily="34" charset="0"/>
                <a:ea typeface="+mn-ea"/>
                <a:cs typeface="Arial" pitchFamily="34" charset="0"/>
              </a:rPr>
              <a:t>            title: "Basic counter!!!",</a:t>
            </a:r>
          </a:p>
          <a:p>
            <a:r>
              <a:rPr lang="en-US" sz="1000" b="0" kern="1200" dirty="0">
                <a:solidFill>
                  <a:schemeClr val="tx1"/>
                </a:solidFill>
                <a:latin typeface="Arial" pitchFamily="34" charset="0"/>
                <a:ea typeface="+mn-ea"/>
                <a:cs typeface="Arial" pitchFamily="34" charset="0"/>
              </a:rPr>
              <a:t>            step: 1</a:t>
            </a:r>
          </a:p>
          <a:p>
            <a:r>
              <a:rPr lang="en" sz="1000" b="0" kern="1200" dirty="0">
                <a:solidFill>
                  <a:schemeClr val="tx1"/>
                </a:solidFill>
                <a:latin typeface="Arial" pitchFamily="34" charset="0"/>
                <a:ea typeface="+mn-ea"/>
                <a:cs typeface="Arial" pitchFamily="34" charset="0"/>
              </a:rPr>
              <a:t>        }</a:t>
            </a:r>
          </a:p>
          <a:p>
            <a:r>
              <a:rPr lang="en" sz="1000" b="0" kern="1200" dirty="0">
                <a:solidFill>
                  <a:schemeClr val="tx1"/>
                </a:solidFill>
                <a:latin typeface="Arial" pitchFamily="34" charset="0"/>
                <a:ea typeface="+mn-ea"/>
                <a:cs typeface="Arial" pitchFamily="34" charset="0"/>
              </a:rPr>
              <a:t>    },</a:t>
            </a:r>
          </a:p>
          <a:p>
            <a:r>
              <a:rPr lang="en-US" sz="1000" b="0" kern="1200" dirty="0">
                <a:solidFill>
                  <a:schemeClr val="tx1"/>
                </a:solidFill>
                <a:latin typeface="Arial" pitchFamily="34" charset="0"/>
                <a:ea typeface="+mn-ea"/>
                <a:cs typeface="Arial" pitchFamily="34" charset="0"/>
              </a:rPr>
              <a:t>    </a:t>
            </a:r>
            <a:r>
              <a:rPr lang="en-US" sz="1000" b="0" kern="1200" dirty="0" err="1">
                <a:solidFill>
                  <a:schemeClr val="tx1"/>
                </a:solidFill>
                <a:latin typeface="Arial" pitchFamily="34" charset="0"/>
                <a:ea typeface="+mn-ea"/>
                <a:cs typeface="Arial" pitchFamily="34" charset="0"/>
              </a:rPr>
              <a:t>getInitialState</a:t>
            </a:r>
            <a:r>
              <a:rPr lang="en-US" sz="1000" b="0" kern="1200" dirty="0">
                <a:solidFill>
                  <a:schemeClr val="tx1"/>
                </a:solidFill>
                <a:latin typeface="Arial" pitchFamily="34" charset="0"/>
                <a:ea typeface="+mn-ea"/>
                <a:cs typeface="Arial" pitchFamily="34" charset="0"/>
              </a:rPr>
              <a:t>: function() {</a:t>
            </a:r>
          </a:p>
          <a:p>
            <a:r>
              <a:rPr lang="en-US" sz="1000" b="0" kern="1200" dirty="0">
                <a:solidFill>
                  <a:schemeClr val="tx1"/>
                </a:solidFill>
                <a:latin typeface="Arial" pitchFamily="34" charset="0"/>
                <a:ea typeface="+mn-ea"/>
                <a:cs typeface="Arial" pitchFamily="34" charset="0"/>
              </a:rPr>
              <a:t>        console.log('</a:t>
            </a:r>
            <a:r>
              <a:rPr lang="en-US" sz="1000" b="0" kern="1200" dirty="0" err="1">
                <a:solidFill>
                  <a:schemeClr val="tx1"/>
                </a:solidFill>
                <a:latin typeface="Arial" pitchFamily="34" charset="0"/>
                <a:ea typeface="+mn-ea"/>
                <a:cs typeface="Arial" pitchFamily="34" charset="0"/>
              </a:rPr>
              <a:t>getInitialState</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return {</a:t>
            </a:r>
          </a:p>
          <a:p>
            <a:r>
              <a:rPr lang="en-US" sz="1000" b="0" kern="1200" dirty="0">
                <a:solidFill>
                  <a:schemeClr val="tx1"/>
                </a:solidFill>
                <a:latin typeface="Arial" pitchFamily="34" charset="0"/>
                <a:ea typeface="+mn-ea"/>
                <a:cs typeface="Arial" pitchFamily="34" charset="0"/>
              </a:rPr>
              <a:t>            count: (</a:t>
            </a:r>
            <a:r>
              <a:rPr lang="en-US" sz="1000" b="0" kern="1200" dirty="0" err="1">
                <a:solidFill>
                  <a:schemeClr val="tx1"/>
                </a:solidFill>
                <a:latin typeface="Arial" pitchFamily="34" charset="0"/>
                <a:ea typeface="+mn-ea"/>
                <a:cs typeface="Arial" pitchFamily="34" charset="0"/>
              </a:rPr>
              <a:t>this.props.initialCount</a:t>
            </a:r>
            <a:r>
              <a:rPr lang="en-US" sz="1000" b="0" kern="1200" dirty="0">
                <a:solidFill>
                  <a:schemeClr val="tx1"/>
                </a:solidFill>
                <a:latin typeface="Arial" pitchFamily="34" charset="0"/>
                <a:ea typeface="+mn-ea"/>
                <a:cs typeface="Arial" pitchFamily="34" charset="0"/>
              </a:rPr>
              <a:t> || 0)</a:t>
            </a:r>
          </a:p>
          <a:p>
            <a:r>
              <a:rPr lang="en" sz="1000" b="0" kern="1200" dirty="0">
                <a:solidFill>
                  <a:schemeClr val="tx1"/>
                </a:solidFill>
                <a:latin typeface="Arial" pitchFamily="34" charset="0"/>
                <a:ea typeface="+mn-ea"/>
                <a:cs typeface="Arial" pitchFamily="34" charset="0"/>
              </a:rPr>
              <a:t>        };</a:t>
            </a:r>
          </a:p>
          <a:p>
            <a:r>
              <a:rPr lang="en" sz="1000" b="0" kern="1200" dirty="0">
                <a:solidFill>
                  <a:schemeClr val="tx1"/>
                </a:solidFill>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b="0" dirty="0"/>
          </a:p>
        </p:txBody>
      </p:sp>
    </p:spTree>
    <p:extLst>
      <p:ext uri="{BB962C8B-B14F-4D97-AF65-F5344CB8AC3E}">
        <p14:creationId xmlns:p14="http://schemas.microsoft.com/office/powerpoint/2010/main" val="46750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used for initializing the states or props</a:t>
            </a:r>
          </a:p>
          <a:p>
            <a:endParaRPr lang="en-US" dirty="0"/>
          </a:p>
          <a:p>
            <a:r>
              <a:rPr lang="en-US" dirty="0"/>
              <a:t>Note : </a:t>
            </a:r>
            <a:r>
              <a:rPr lang="en-US" sz="1000" b="0" i="0" kern="1200" dirty="0">
                <a:solidFill>
                  <a:schemeClr val="tx1"/>
                </a:solidFill>
                <a:effectLst/>
                <a:latin typeface="Arial" pitchFamily="34" charset="0"/>
                <a:ea typeface="+mn-ea"/>
                <a:cs typeface="Arial" pitchFamily="34" charset="0"/>
              </a:rPr>
              <a:t>It’s very important to note that </a:t>
            </a:r>
            <a:r>
              <a:rPr lang="en-US" sz="1000" b="1" i="0" kern="1200" dirty="0">
                <a:solidFill>
                  <a:schemeClr val="tx1"/>
                </a:solidFill>
                <a:effectLst/>
                <a:latin typeface="Arial" pitchFamily="34" charset="0"/>
                <a:ea typeface="+mn-ea"/>
                <a:cs typeface="Arial" pitchFamily="34" charset="0"/>
              </a:rPr>
              <a:t>calling </a:t>
            </a:r>
            <a:r>
              <a:rPr lang="en-US" sz="1000" b="1" i="1" kern="1200" dirty="0" err="1">
                <a:solidFill>
                  <a:schemeClr val="tx1"/>
                </a:solidFill>
                <a:effectLst/>
                <a:latin typeface="Arial" pitchFamily="34" charset="0"/>
                <a:ea typeface="+mn-ea"/>
                <a:cs typeface="Arial" pitchFamily="34" charset="0"/>
              </a:rPr>
              <a:t>this.setState</a:t>
            </a:r>
            <a:r>
              <a:rPr lang="en-US" sz="1000" b="1" i="1"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within this method(</a:t>
            </a:r>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 will not trigger a re-render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Using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err="1"/>
              <a:t>getInitialState</a:t>
            </a:r>
            <a:r>
              <a:rPr lang="en-US" dirty="0"/>
              <a:t>: function() {...},</a:t>
            </a:r>
            <a:r>
              <a:rPr lang="en-US" dirty="0" err="1"/>
              <a:t>componentWillMount</a:t>
            </a:r>
            <a:r>
              <a:rPr lang="en-US" dirty="0"/>
              <a:t>: function() {</a:t>
            </a:r>
            <a:br>
              <a:rPr lang="en-US" dirty="0"/>
            </a:br>
            <a:r>
              <a:rPr lang="en-US" dirty="0"/>
              <a:t>console.log('</a:t>
            </a:r>
            <a:r>
              <a:rPr lang="en-US" dirty="0" err="1"/>
              <a:t>componentWillMount</a:t>
            </a:r>
            <a:r>
              <a:rPr lang="en-US" dirty="0"/>
              <a:t>');</a:t>
            </a:r>
            <a:br>
              <a:rPr lang="en-US" dirty="0"/>
            </a:br>
            <a:r>
              <a:rPr lang="en-US" dirty="0"/>
              <a:t>},</a:t>
            </a:r>
          </a:p>
          <a:p>
            <a:endParaRPr lang="en-US" dirty="0"/>
          </a:p>
          <a:p>
            <a:r>
              <a:rPr lang="en-US" dirty="0" err="1"/>
              <a:t>componentDidMount</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The API calls should be made in </a:t>
            </a:r>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method always.</a:t>
            </a:r>
            <a:endParaRPr lang="en-US" dirty="0"/>
          </a:p>
        </p:txBody>
      </p:sp>
    </p:spTree>
    <p:extLst>
      <p:ext uri="{BB962C8B-B14F-4D97-AF65-F5344CB8AC3E}">
        <p14:creationId xmlns:p14="http://schemas.microsoft.com/office/powerpoint/2010/main" val="2032695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08-Sep-20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233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53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07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5" r:id="rId7"/>
    <p:sldLayoutId id="2147483857" r:id="rId8"/>
    <p:sldLayoutId id="2147483858" r:id="rId9"/>
    <p:sldLayoutId id="2147483860"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404629"/>
            <a:ext cx="6222131" cy="720725"/>
          </a:xfrm>
        </p:spPr>
        <p:txBody>
          <a:bodyPr>
            <a:normAutofit/>
          </a:bodyPr>
          <a:lstStyle/>
          <a:p>
            <a:r>
              <a:rPr lang="en-US" sz="2800" b="1" dirty="0"/>
              <a:t>React Component life cycle</a:t>
            </a:r>
            <a:br>
              <a:rPr lang="en-US" sz="2800" b="1" dirty="0"/>
            </a:br>
            <a:endParaRPr lang="en-US" sz="4400" b="1" dirty="0"/>
          </a:p>
        </p:txBody>
      </p:sp>
      <p:sp>
        <p:nvSpPr>
          <p:cNvPr id="12" name="Subtitle 11"/>
          <p:cNvSpPr>
            <a:spLocks noGrp="1"/>
          </p:cNvSpPr>
          <p:nvPr>
            <p:ph type="subTitle" idx="1"/>
          </p:nvPr>
        </p:nvSpPr>
        <p:spPr/>
        <p:txBody>
          <a:bodyPr>
            <a:normAutofit/>
          </a:bodyPr>
          <a:lstStyle/>
          <a:p>
            <a:r>
              <a:rPr lang="en-US" sz="2000" b="0"/>
              <a:t>Lesson 06</a:t>
            </a:r>
            <a:endParaRPr lang="en-US" sz="2000" b="0" dirty="0"/>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6936BA-0EAF-406F-B8C7-924238494CD1}"/>
              </a:ext>
            </a:extLst>
          </p:cNvPr>
          <p:cNvSpPr>
            <a:spLocks noGrp="1"/>
          </p:cNvSpPr>
          <p:nvPr>
            <p:ph idx="1"/>
          </p:nvPr>
        </p:nvSpPr>
        <p:spPr>
          <a:xfrm>
            <a:off x="383874" y="782054"/>
            <a:ext cx="8376252" cy="5548970"/>
          </a:xfrm>
        </p:spPr>
        <p:txBody>
          <a:bodyPr/>
          <a:lstStyle/>
          <a:p>
            <a:endParaRPr lang="en-US" dirty="0"/>
          </a:p>
          <a:p>
            <a:r>
              <a:rPr lang="en-US" dirty="0"/>
              <a:t>In React, constructors are used only for 2 purposes :</a:t>
            </a:r>
          </a:p>
          <a:p>
            <a:endParaRPr lang="en-US" dirty="0"/>
          </a:p>
          <a:p>
            <a:pPr marL="285750" indent="-285750">
              <a:buFont typeface="Wingdings" panose="05000000000000000000" pitchFamily="2" charset="2"/>
              <a:buChar char="ü"/>
            </a:pPr>
            <a:r>
              <a:rPr lang="en-US" dirty="0"/>
              <a:t>Initializing local state by assigning an object to </a:t>
            </a:r>
            <a:r>
              <a:rPr lang="en-US" dirty="0" err="1"/>
              <a:t>this.state</a:t>
            </a:r>
            <a:r>
              <a:rPr lang="en-US" dirty="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Binding event handler methods to an instance.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
        <p:nvSpPr>
          <p:cNvPr id="7" name="Rectangle 6">
            <a:extLst>
              <a:ext uri="{FF2B5EF4-FFF2-40B4-BE49-F238E27FC236}">
                <a16:creationId xmlns:a16="http://schemas.microsoft.com/office/drawing/2014/main" id="{6BA00997-64D2-4A4B-80FD-BE0014825772}"/>
              </a:ext>
            </a:extLst>
          </p:cNvPr>
          <p:cNvSpPr/>
          <p:nvPr/>
        </p:nvSpPr>
        <p:spPr>
          <a:xfrm>
            <a:off x="842211" y="2935705"/>
            <a:ext cx="6797842" cy="3140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constructor(props) {</a:t>
            </a:r>
          </a:p>
          <a:p>
            <a:r>
              <a:rPr lang="en-US" dirty="0">
                <a:solidFill>
                  <a:schemeClr val="tx1"/>
                </a:solidFill>
              </a:rPr>
              <a:t>  super(props);</a:t>
            </a:r>
          </a:p>
          <a:p>
            <a:r>
              <a:rPr lang="en-US" dirty="0">
                <a:solidFill>
                  <a:schemeClr val="tx1"/>
                </a:solidFill>
              </a:rPr>
              <a:t> </a:t>
            </a:r>
            <a:r>
              <a:rPr lang="en-US" dirty="0">
                <a:solidFill>
                  <a:srgbClr val="FF0000"/>
                </a:solidFill>
              </a:rPr>
              <a:t> // Don't call </a:t>
            </a:r>
            <a:r>
              <a:rPr lang="en-US" dirty="0" err="1">
                <a:solidFill>
                  <a:srgbClr val="FF0000"/>
                </a:solidFill>
              </a:rPr>
              <a:t>this.setState</a:t>
            </a:r>
            <a:r>
              <a:rPr lang="en-US" dirty="0">
                <a:solidFill>
                  <a:srgbClr val="FF0000"/>
                </a:solidFill>
              </a:rPr>
              <a:t>() inside constructor</a:t>
            </a:r>
          </a:p>
          <a:p>
            <a:r>
              <a:rPr lang="en-US" dirty="0">
                <a:solidFill>
                  <a:schemeClr val="tx1"/>
                </a:solidFill>
              </a:rPr>
              <a:t>  </a:t>
            </a:r>
            <a:r>
              <a:rPr lang="en-US" dirty="0" err="1">
                <a:solidFill>
                  <a:schemeClr val="tx1"/>
                </a:solidFill>
              </a:rPr>
              <a:t>this.state</a:t>
            </a:r>
            <a:r>
              <a:rPr lang="en-US" dirty="0">
                <a:solidFill>
                  <a:schemeClr val="tx1"/>
                </a:solidFill>
              </a:rPr>
              <a:t> = { counter: 0 };</a:t>
            </a:r>
          </a:p>
          <a:p>
            <a:r>
              <a:rPr lang="en-US" dirty="0">
                <a:solidFill>
                  <a:schemeClr val="tx1"/>
                </a:solidFill>
              </a:rPr>
              <a:t>  </a:t>
            </a:r>
            <a:r>
              <a:rPr lang="en-US" dirty="0" err="1">
                <a:solidFill>
                  <a:schemeClr val="tx1"/>
                </a:solidFill>
              </a:rPr>
              <a:t>this.handleClick</a:t>
            </a:r>
            <a:r>
              <a:rPr lang="en-US" dirty="0">
                <a:solidFill>
                  <a:schemeClr val="tx1"/>
                </a:solidFill>
              </a:rPr>
              <a:t> = </a:t>
            </a:r>
            <a:r>
              <a:rPr lang="en-US" dirty="0" err="1">
                <a:solidFill>
                  <a:schemeClr val="tx1"/>
                </a:solidFill>
              </a:rPr>
              <a:t>this.handleClick.bind</a:t>
            </a:r>
            <a:r>
              <a:rPr lang="en-US" dirty="0">
                <a:solidFill>
                  <a:schemeClr val="tx1"/>
                </a:solidFill>
              </a:rPr>
              <a:t>(this);</a:t>
            </a:r>
          </a:p>
          <a:p>
            <a:r>
              <a:rPr lang="en-US" dirty="0">
                <a:solidFill>
                  <a:schemeClr val="tx1"/>
                </a:solidFill>
              </a:rPr>
              <a:t>}</a:t>
            </a:r>
          </a:p>
        </p:txBody>
      </p:sp>
      <p:sp>
        <p:nvSpPr>
          <p:cNvPr id="9" name="Title 1">
            <a:extLst>
              <a:ext uri="{FF2B5EF4-FFF2-40B4-BE49-F238E27FC236}">
                <a16:creationId xmlns:a16="http://schemas.microsoft.com/office/drawing/2014/main" id="{C848E8C9-7D8F-443E-A134-A6F172E5A9F7}"/>
              </a:ext>
            </a:extLst>
          </p:cNvPr>
          <p:cNvSpPr>
            <a:spLocks noGrp="1"/>
          </p:cNvSpPr>
          <p:nvPr>
            <p:ph type="title"/>
          </p:nvPr>
        </p:nvSpPr>
        <p:spPr>
          <a:xfrm>
            <a:off x="309801" y="418452"/>
            <a:ext cx="8312649" cy="859536"/>
          </a:xfrm>
        </p:spPr>
        <p:txBody>
          <a:bodyPr>
            <a:normAutofit/>
          </a:bodyPr>
          <a:lstStyle/>
          <a:p>
            <a:r>
              <a:rPr lang="en-US" sz="2400" dirty="0"/>
              <a:t>constructor()</a:t>
            </a:r>
          </a:p>
        </p:txBody>
      </p:sp>
    </p:spTree>
    <p:extLst>
      <p:ext uri="{BB962C8B-B14F-4D97-AF65-F5344CB8AC3E}">
        <p14:creationId xmlns:p14="http://schemas.microsoft.com/office/powerpoint/2010/main" val="17378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D0F90C-FADC-4246-93B7-9211CE00B812}"/>
              </a:ext>
            </a:extLst>
          </p:cNvPr>
          <p:cNvSpPr>
            <a:spLocks noGrp="1"/>
          </p:cNvSpPr>
          <p:nvPr>
            <p:ph idx="1"/>
          </p:nvPr>
        </p:nvSpPr>
        <p:spPr>
          <a:xfrm>
            <a:off x="407330" y="660531"/>
            <a:ext cx="8845484" cy="5536938"/>
          </a:xfrm>
        </p:spPr>
        <p:txBody>
          <a:bodyPr/>
          <a:lstStyle/>
          <a:p>
            <a:endParaRPr lang="en-US" dirty="0"/>
          </a:p>
          <a:p>
            <a:pPr marL="285750" indent="-285750">
              <a:buFont typeface="Wingdings" panose="05000000000000000000" pitchFamily="2" charset="2"/>
              <a:buChar char="§"/>
            </a:pPr>
            <a:r>
              <a:rPr lang="en-US" dirty="0"/>
              <a:t>If your component need to use local state, assign the initial state to </a:t>
            </a:r>
            <a:r>
              <a:rPr lang="en-US" dirty="0" err="1"/>
              <a:t>this.state</a:t>
            </a:r>
            <a:r>
              <a:rPr lang="en-US" dirty="0"/>
              <a:t> inside the constructor.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You should not call </a:t>
            </a:r>
            <a:r>
              <a:rPr lang="en-US" dirty="0" err="1"/>
              <a:t>setState</a:t>
            </a:r>
            <a:r>
              <a:rPr lang="en-US" dirty="0"/>
              <a:t>() method inside the constructor.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t>
            </a:r>
            <a:r>
              <a:rPr lang="en-US" dirty="0" err="1"/>
              <a:t>this.state</a:t>
            </a:r>
            <a:r>
              <a:rPr lang="en-US" dirty="0"/>
              <a:t>” can be directly used only inside the constructor.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In all other places, you need to use </a:t>
            </a:r>
            <a:r>
              <a:rPr lang="en-US" dirty="0" err="1"/>
              <a:t>setState</a:t>
            </a:r>
            <a:r>
              <a:rPr lang="en-US" dirty="0"/>
              <a:t>() method.</a:t>
            </a:r>
          </a:p>
          <a:p>
            <a:endParaRPr lang="en-US" dirty="0"/>
          </a:p>
          <a:p>
            <a:endParaRPr lang="en-US" dirty="0"/>
          </a:p>
          <a:p>
            <a:r>
              <a:rPr lang="en-US" dirty="0"/>
              <a:t>   Avoid copying the props into the state as given below:</a:t>
            </a:r>
          </a:p>
          <a:p>
            <a:r>
              <a:rPr lang="en-US" dirty="0"/>
              <a:t> 									</a:t>
            </a:r>
          </a:p>
          <a:p>
            <a:pPr algn="ctr"/>
            <a:r>
              <a:rPr lang="en-US" dirty="0"/>
              <a:t>									you can use 										</a:t>
            </a:r>
            <a:r>
              <a:rPr lang="en-US" dirty="0" err="1"/>
              <a:t>this.props.color</a:t>
            </a:r>
            <a:endParaRPr lang="en-US" dirty="0"/>
          </a:p>
          <a:p>
            <a:pPr algn="ctr"/>
            <a:r>
              <a:rPr lang="en-US" dirty="0"/>
              <a:t>									directly instead</a:t>
            </a:r>
          </a:p>
        </p:txBody>
      </p:sp>
      <p:sp>
        <p:nvSpPr>
          <p:cNvPr id="6" name="Rectangle 5">
            <a:extLst>
              <a:ext uri="{FF2B5EF4-FFF2-40B4-BE49-F238E27FC236}">
                <a16:creationId xmlns:a16="http://schemas.microsoft.com/office/drawing/2014/main" id="{7C56B374-76F7-4D5E-8D5B-D40E9B8B5CAC}"/>
              </a:ext>
            </a:extLst>
          </p:cNvPr>
          <p:cNvSpPr/>
          <p:nvPr/>
        </p:nvSpPr>
        <p:spPr>
          <a:xfrm>
            <a:off x="589547" y="3994484"/>
            <a:ext cx="5775158" cy="239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constructor(props) {</a:t>
            </a:r>
          </a:p>
          <a:p>
            <a:r>
              <a:rPr lang="en-US" dirty="0"/>
              <a:t> super(props);</a:t>
            </a:r>
          </a:p>
          <a:p>
            <a:r>
              <a:rPr lang="en-US" dirty="0"/>
              <a:t> // Don't do this!</a:t>
            </a:r>
          </a:p>
          <a:p>
            <a:r>
              <a:rPr lang="en-US" dirty="0"/>
              <a:t> </a:t>
            </a:r>
            <a:r>
              <a:rPr lang="en-US" dirty="0" err="1">
                <a:solidFill>
                  <a:srgbClr val="FF0000"/>
                </a:solidFill>
              </a:rPr>
              <a:t>this.state</a:t>
            </a:r>
            <a:r>
              <a:rPr lang="en-US" dirty="0">
                <a:solidFill>
                  <a:srgbClr val="FF0000"/>
                </a:solidFill>
              </a:rPr>
              <a:t> = { color: </a:t>
            </a:r>
            <a:r>
              <a:rPr lang="en-US" dirty="0" err="1">
                <a:solidFill>
                  <a:srgbClr val="FF0000"/>
                </a:solidFill>
              </a:rPr>
              <a:t>props.color</a:t>
            </a:r>
            <a:r>
              <a:rPr lang="en-US" dirty="0">
                <a:solidFill>
                  <a:srgbClr val="FF0000"/>
                </a:solidFill>
              </a:rPr>
              <a:t> }</a:t>
            </a:r>
            <a:r>
              <a:rPr lang="en-US" dirty="0"/>
              <a:t>;</a:t>
            </a:r>
          </a:p>
          <a:p>
            <a:r>
              <a:rPr lang="en-US" dirty="0"/>
              <a:t>}</a:t>
            </a:r>
          </a:p>
        </p:txBody>
      </p:sp>
      <p:sp>
        <p:nvSpPr>
          <p:cNvPr id="8" name="Arrow: Left 7">
            <a:extLst>
              <a:ext uri="{FF2B5EF4-FFF2-40B4-BE49-F238E27FC236}">
                <a16:creationId xmlns:a16="http://schemas.microsoft.com/office/drawing/2014/main" id="{01680F5F-C0EA-4D50-BEA3-EF72F030E2B5}"/>
              </a:ext>
            </a:extLst>
          </p:cNvPr>
          <p:cNvSpPr/>
          <p:nvPr/>
        </p:nvSpPr>
        <p:spPr>
          <a:xfrm rot="19976839">
            <a:off x="4741715" y="4927261"/>
            <a:ext cx="2002380" cy="93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F869A36-8B01-46D3-93DF-C02EE5935830}"/>
              </a:ext>
            </a:extLst>
          </p:cNvPr>
          <p:cNvSpPr>
            <a:spLocks noGrp="1"/>
          </p:cNvSpPr>
          <p:nvPr>
            <p:ph type="title"/>
          </p:nvPr>
        </p:nvSpPr>
        <p:spPr>
          <a:xfrm>
            <a:off x="407330" y="334231"/>
            <a:ext cx="8312649" cy="423758"/>
          </a:xfrm>
        </p:spPr>
        <p:txBody>
          <a:bodyPr>
            <a:normAutofit/>
          </a:bodyPr>
          <a:lstStyle/>
          <a:p>
            <a:r>
              <a:rPr lang="en-US" sz="2400" dirty="0"/>
              <a:t>constructor()</a:t>
            </a:r>
          </a:p>
        </p:txBody>
      </p:sp>
    </p:spTree>
    <p:extLst>
      <p:ext uri="{BB962C8B-B14F-4D97-AF65-F5344CB8AC3E}">
        <p14:creationId xmlns:p14="http://schemas.microsoft.com/office/powerpoint/2010/main" val="215040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0D93-D6A7-4EB2-A225-F30FB772667C}"/>
              </a:ext>
            </a:extLst>
          </p:cNvPr>
          <p:cNvSpPr>
            <a:spLocks noGrp="1"/>
          </p:cNvSpPr>
          <p:nvPr>
            <p:ph type="title"/>
          </p:nvPr>
        </p:nvSpPr>
        <p:spPr/>
        <p:txBody>
          <a:bodyPr>
            <a:normAutofit/>
          </a:bodyPr>
          <a:lstStyle/>
          <a:p>
            <a:r>
              <a:rPr lang="en-US" sz="2400" dirty="0"/>
              <a:t>static </a:t>
            </a:r>
            <a:r>
              <a:rPr lang="en-US" sz="2400" dirty="0" err="1"/>
              <a:t>getDerivedStateFromProps</a:t>
            </a:r>
            <a:r>
              <a:rPr lang="en-US" sz="2400" dirty="0"/>
              <a:t>(props, state) method</a:t>
            </a:r>
          </a:p>
        </p:txBody>
      </p:sp>
      <p:sp>
        <p:nvSpPr>
          <p:cNvPr id="3" name="Content Placeholder 2">
            <a:extLst>
              <a:ext uri="{FF2B5EF4-FFF2-40B4-BE49-F238E27FC236}">
                <a16:creationId xmlns:a16="http://schemas.microsoft.com/office/drawing/2014/main" id="{D7C36977-6AFF-4293-8399-D135CC6295AB}"/>
              </a:ext>
            </a:extLst>
          </p:cNvPr>
          <p:cNvSpPr>
            <a:spLocks noGrp="1"/>
          </p:cNvSpPr>
          <p:nvPr>
            <p:ph idx="1"/>
          </p:nvPr>
        </p:nvSpPr>
        <p:spPr/>
        <p:txBody>
          <a:bodyPr/>
          <a:lstStyle/>
          <a:p>
            <a:pPr marL="285750" indent="-285750">
              <a:buFont typeface="Wingdings" panose="05000000000000000000" pitchFamily="2" charset="2"/>
              <a:buChar char="§"/>
            </a:pPr>
            <a:r>
              <a:rPr lang="en-US" dirty="0"/>
              <a:t>This method is called right before rendering the element(s) in the DOM.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Based on initial props, this is the natural place to set the state object.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is the static method. And so, it should return an object to update the state, or null to update nothing.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takes state as an argument and returns an object with changes to the state.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exists for rare use cases where the state depends on changes in props over time.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doesn’t have access to the component instance.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is fired on every render, regardless of the cause.</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64939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0CE4C-A110-41FC-A1D1-42D1CD0DD274}"/>
              </a:ext>
            </a:extLst>
          </p:cNvPr>
          <p:cNvSpPr>
            <a:spLocks noGrp="1"/>
          </p:cNvSpPr>
          <p:nvPr>
            <p:ph type="title"/>
          </p:nvPr>
        </p:nvSpPr>
        <p:spPr/>
        <p:txBody>
          <a:bodyPr>
            <a:normAutofit/>
          </a:bodyPr>
          <a:lstStyle/>
          <a:p>
            <a:r>
              <a:rPr lang="en-US" sz="2400" dirty="0"/>
              <a:t>render() method</a:t>
            </a:r>
          </a:p>
        </p:txBody>
      </p:sp>
      <p:sp>
        <p:nvSpPr>
          <p:cNvPr id="5" name="Content Placeholder 4">
            <a:extLst>
              <a:ext uri="{FF2B5EF4-FFF2-40B4-BE49-F238E27FC236}">
                <a16:creationId xmlns:a16="http://schemas.microsoft.com/office/drawing/2014/main" id="{63C9A714-C46E-4C0D-BE47-DBA973069FAB}"/>
              </a:ext>
            </a:extLst>
          </p:cNvPr>
          <p:cNvSpPr>
            <a:spLocks noGrp="1"/>
          </p:cNvSpPr>
          <p:nvPr>
            <p:ph idx="1"/>
          </p:nvPr>
        </p:nvSpPr>
        <p:spPr/>
        <p:txBody>
          <a:bodyPr/>
          <a:lstStyle/>
          <a:p>
            <a:pPr marL="285750" indent="-285750">
              <a:buFont typeface="Wingdings" panose="05000000000000000000" pitchFamily="2" charset="2"/>
              <a:buChar char="§"/>
            </a:pPr>
            <a:r>
              <a:rPr lang="en-US" dirty="0"/>
              <a:t>The render() method is the only required method in a class component.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is the method that actually outputs the HTML to the DOM.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should be pure, meaning that it does not modify component state, it returns the same result each time it’s invoked, and it does not directly interact with the browser.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Remember that render() will not be invoked if shouldComponentUpdate() returns false.</a:t>
            </a:r>
          </a:p>
          <a:p>
            <a:endParaRPr lang="en-US" dirty="0"/>
          </a:p>
        </p:txBody>
      </p:sp>
    </p:spTree>
    <p:extLst>
      <p:ext uri="{BB962C8B-B14F-4D97-AF65-F5344CB8AC3E}">
        <p14:creationId xmlns:p14="http://schemas.microsoft.com/office/powerpoint/2010/main" val="1580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5A9F-710F-435D-8C15-B75B284D0793}"/>
              </a:ext>
            </a:extLst>
          </p:cNvPr>
          <p:cNvSpPr>
            <a:spLocks noGrp="1"/>
          </p:cNvSpPr>
          <p:nvPr>
            <p:ph type="title"/>
          </p:nvPr>
        </p:nvSpPr>
        <p:spPr/>
        <p:txBody>
          <a:bodyPr>
            <a:normAutofit/>
          </a:bodyPr>
          <a:lstStyle/>
          <a:p>
            <a:r>
              <a:rPr lang="en-US" sz="2400" dirty="0"/>
              <a:t>Example for render ()</a:t>
            </a:r>
          </a:p>
        </p:txBody>
      </p:sp>
      <p:sp>
        <p:nvSpPr>
          <p:cNvPr id="4" name="Rectangle 3">
            <a:extLst>
              <a:ext uri="{FF2B5EF4-FFF2-40B4-BE49-F238E27FC236}">
                <a16:creationId xmlns:a16="http://schemas.microsoft.com/office/drawing/2014/main" id="{0ADD3339-5D78-47D1-8451-EBEE8BB38F1A}"/>
              </a:ext>
            </a:extLst>
          </p:cNvPr>
          <p:cNvSpPr/>
          <p:nvPr/>
        </p:nvSpPr>
        <p:spPr>
          <a:xfrm>
            <a:off x="469232" y="1479884"/>
            <a:ext cx="4969042" cy="4475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Header extends </a:t>
            </a:r>
            <a:r>
              <a:rPr lang="en-US" dirty="0" err="1"/>
              <a:t>React.Component</a:t>
            </a:r>
            <a:r>
              <a:rPr lang="en-US" dirty="0"/>
              <a:t> {</a:t>
            </a:r>
          </a:p>
          <a:p>
            <a:r>
              <a:rPr lang="en-US" dirty="0"/>
              <a:t>  render( ) {</a:t>
            </a:r>
          </a:p>
          <a:p>
            <a:r>
              <a:rPr lang="en-US" dirty="0"/>
              <a:t>    return (</a:t>
            </a:r>
          </a:p>
          <a:p>
            <a:r>
              <a:rPr lang="en-US" dirty="0"/>
              <a:t>      &lt;h1&gt;This is the content of the     	Header component&lt;/h1&gt;</a:t>
            </a:r>
          </a:p>
          <a:p>
            <a:r>
              <a:rPr lang="en-US" dirty="0"/>
              <a:t>    );   }</a:t>
            </a:r>
          </a:p>
          <a:p>
            <a:r>
              <a:rPr lang="en-US" dirty="0"/>
              <a:t>}</a:t>
            </a:r>
          </a:p>
          <a:p>
            <a:r>
              <a:rPr lang="en-US" dirty="0" err="1"/>
              <a:t>ReactDOM.render</a:t>
            </a:r>
            <a:r>
              <a:rPr lang="en-US" dirty="0"/>
              <a:t>(&lt;Header /&gt;, </a:t>
            </a:r>
            <a:r>
              <a:rPr lang="en-US" dirty="0" err="1"/>
              <a:t>document.getElementById</a:t>
            </a:r>
            <a:r>
              <a:rPr lang="en-US" dirty="0"/>
              <a:t>('root'));</a:t>
            </a:r>
          </a:p>
        </p:txBody>
      </p:sp>
      <p:sp>
        <p:nvSpPr>
          <p:cNvPr id="6" name="Rectangle 5">
            <a:extLst>
              <a:ext uri="{FF2B5EF4-FFF2-40B4-BE49-F238E27FC236}">
                <a16:creationId xmlns:a16="http://schemas.microsoft.com/office/drawing/2014/main" id="{24CEBB3E-5E82-4E77-A834-86AE4FBC03DE}"/>
              </a:ext>
            </a:extLst>
          </p:cNvPr>
          <p:cNvSpPr/>
          <p:nvPr/>
        </p:nvSpPr>
        <p:spPr>
          <a:xfrm>
            <a:off x="469232" y="1925053"/>
            <a:ext cx="3104148" cy="46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Index.js :</a:t>
            </a:r>
          </a:p>
        </p:txBody>
      </p:sp>
      <p:sp>
        <p:nvSpPr>
          <p:cNvPr id="7" name="Rectangle 6">
            <a:extLst>
              <a:ext uri="{FF2B5EF4-FFF2-40B4-BE49-F238E27FC236}">
                <a16:creationId xmlns:a16="http://schemas.microsoft.com/office/drawing/2014/main" id="{2AC8A88A-2800-43C4-88DC-8A0019765470}"/>
              </a:ext>
            </a:extLst>
          </p:cNvPr>
          <p:cNvSpPr/>
          <p:nvPr/>
        </p:nvSpPr>
        <p:spPr>
          <a:xfrm>
            <a:off x="5606716" y="1477033"/>
            <a:ext cx="3368842" cy="4475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&lt;html&gt;</a:t>
            </a:r>
          </a:p>
          <a:p>
            <a:r>
              <a:rPr lang="en-US" dirty="0"/>
              <a:t>  &lt;head&gt;</a:t>
            </a:r>
          </a:p>
          <a:p>
            <a:r>
              <a:rPr lang="en-US" dirty="0"/>
              <a:t>     &lt;title&gt;React App&lt;/title&gt;</a:t>
            </a:r>
          </a:p>
          <a:p>
            <a:r>
              <a:rPr lang="en-US" dirty="0"/>
              <a:t>  &lt;/head&gt;</a:t>
            </a:r>
          </a:p>
          <a:p>
            <a:r>
              <a:rPr lang="en-US" dirty="0"/>
              <a:t>  &lt;body&gt;</a:t>
            </a:r>
          </a:p>
          <a:p>
            <a:r>
              <a:rPr lang="en-US" dirty="0"/>
              <a:t>    &lt;div id="root"&gt;&lt;/div&gt;</a:t>
            </a:r>
          </a:p>
          <a:p>
            <a:r>
              <a:rPr lang="en-US" dirty="0"/>
              <a:t>  &lt;/body&gt;</a:t>
            </a:r>
          </a:p>
          <a:p>
            <a:r>
              <a:rPr lang="en-US" dirty="0"/>
              <a:t>&lt;/html&gt;</a:t>
            </a:r>
          </a:p>
        </p:txBody>
      </p:sp>
      <p:sp>
        <p:nvSpPr>
          <p:cNvPr id="8" name="Rectangle 7">
            <a:extLst>
              <a:ext uri="{FF2B5EF4-FFF2-40B4-BE49-F238E27FC236}">
                <a16:creationId xmlns:a16="http://schemas.microsoft.com/office/drawing/2014/main" id="{AEA82A4B-4906-4372-A7B6-FF571444DA56}"/>
              </a:ext>
            </a:extLst>
          </p:cNvPr>
          <p:cNvSpPr/>
          <p:nvPr/>
        </p:nvSpPr>
        <p:spPr>
          <a:xfrm>
            <a:off x="5811253" y="1925053"/>
            <a:ext cx="2863515" cy="46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a:t>index.html :</a:t>
            </a:r>
            <a:endParaRPr lang="en-US" b="1" dirty="0"/>
          </a:p>
        </p:txBody>
      </p:sp>
    </p:spTree>
    <p:extLst>
      <p:ext uri="{BB962C8B-B14F-4D97-AF65-F5344CB8AC3E}">
        <p14:creationId xmlns:p14="http://schemas.microsoft.com/office/powerpoint/2010/main" val="143248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963744"/>
            <a:ext cx="8845484" cy="5559783"/>
          </a:xfrm>
        </p:spPr>
        <p:txBody>
          <a:bodyPr>
            <a:normAutofit/>
          </a:bodyPr>
          <a:lstStyle/>
          <a:p>
            <a:pPr marL="285750" indent="-285750">
              <a:lnSpc>
                <a:spcPct val="150000"/>
              </a:lnSpc>
              <a:buFont typeface="Wingdings" panose="05000000000000000000" pitchFamily="2" charset="2"/>
              <a:buChar char="§"/>
            </a:pPr>
            <a:r>
              <a:rPr lang="en-US" dirty="0"/>
              <a:t>It is invoked immediately after a component is mounted (inserted into the tree).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Initialization that requires DOM nodes should go here.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If you need to load data from a remote endpoint, this is a good place to instantiate the network request.</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When you want to set any  subscriptions, you can use this method. </a:t>
            </a:r>
            <a:r>
              <a:rPr lang="en-US" dirty="0" err="1"/>
              <a:t>componentWillUnmount</a:t>
            </a:r>
            <a:r>
              <a:rPr lang="en-US" dirty="0"/>
              <a:t>() is the method to unsubscribe.</a:t>
            </a:r>
          </a:p>
          <a:p>
            <a:pPr marL="285750" indent="-285750">
              <a:lnSpc>
                <a:spcPct val="150000"/>
              </a:lnSpc>
              <a:buFont typeface="Wingdings" panose="05000000000000000000" pitchFamily="2" charset="2"/>
              <a:buChar char="§"/>
            </a:pPr>
            <a:endParaRPr lang="en-US" dirty="0"/>
          </a:p>
        </p:txBody>
      </p:sp>
      <p:sp>
        <p:nvSpPr>
          <p:cNvPr id="5" name="Title 1"/>
          <p:cNvSpPr>
            <a:spLocks noGrp="1"/>
          </p:cNvSpPr>
          <p:nvPr>
            <p:ph type="title"/>
          </p:nvPr>
        </p:nvSpPr>
        <p:spPr>
          <a:xfrm>
            <a:off x="298516" y="334473"/>
            <a:ext cx="8568758" cy="857809"/>
          </a:xfrm>
        </p:spPr>
        <p:txBody>
          <a:bodyPr>
            <a:noAutofit/>
          </a:bodyPr>
          <a:lstStyle/>
          <a:p>
            <a:r>
              <a:rPr lang="en-US" sz="2400" dirty="0" err="1"/>
              <a:t>componentDidmount</a:t>
            </a:r>
            <a:r>
              <a:rPr lang="en-US" sz="2400" dirty="0"/>
              <a:t>()</a:t>
            </a:r>
            <a:br>
              <a:rPr lang="en-US" sz="2400" dirty="0"/>
            </a:br>
            <a:endParaRPr lang="en-US" sz="2400" dirty="0"/>
          </a:p>
        </p:txBody>
      </p:sp>
    </p:spTree>
    <p:extLst>
      <p:ext uri="{BB962C8B-B14F-4D97-AF65-F5344CB8AC3E}">
        <p14:creationId xmlns:p14="http://schemas.microsoft.com/office/powerpoint/2010/main" val="17299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D9F7-A18F-41BC-B50F-8633F74E9C5B}"/>
              </a:ext>
            </a:extLst>
          </p:cNvPr>
          <p:cNvSpPr>
            <a:spLocks noGrp="1"/>
          </p:cNvSpPr>
          <p:nvPr>
            <p:ph type="title"/>
          </p:nvPr>
        </p:nvSpPr>
        <p:spPr/>
        <p:txBody>
          <a:bodyPr>
            <a:normAutofit/>
          </a:bodyPr>
          <a:lstStyle/>
          <a:p>
            <a:r>
              <a:rPr lang="en-US" sz="2400" dirty="0" err="1"/>
              <a:t>componentDidmount</a:t>
            </a:r>
            <a:r>
              <a:rPr lang="en-US" sz="2400" dirty="0"/>
              <a:t>()</a:t>
            </a:r>
          </a:p>
        </p:txBody>
      </p:sp>
      <p:sp>
        <p:nvSpPr>
          <p:cNvPr id="3" name="Content Placeholder 2">
            <a:extLst>
              <a:ext uri="{FF2B5EF4-FFF2-40B4-BE49-F238E27FC236}">
                <a16:creationId xmlns:a16="http://schemas.microsoft.com/office/drawing/2014/main" id="{795E6910-C4BA-453C-B992-3BE2D123FD10}"/>
              </a:ext>
            </a:extLst>
          </p:cNvPr>
          <p:cNvSpPr>
            <a:spLocks noGrp="1"/>
          </p:cNvSpPr>
          <p:nvPr>
            <p:ph idx="1"/>
          </p:nvPr>
        </p:nvSpPr>
        <p:spPr/>
        <p:txBody>
          <a:bodyPr/>
          <a:lstStyle/>
          <a:p>
            <a:r>
              <a:rPr lang="en-US" dirty="0"/>
              <a:t>You may call </a:t>
            </a:r>
            <a:r>
              <a:rPr lang="en-US" dirty="0" err="1"/>
              <a:t>setState</a:t>
            </a:r>
            <a:r>
              <a:rPr lang="en-US" dirty="0"/>
              <a:t>() immediately in </a:t>
            </a:r>
            <a:r>
              <a:rPr lang="en-US" dirty="0" err="1"/>
              <a:t>componentDidMount</a:t>
            </a:r>
            <a:r>
              <a:rPr lang="en-US" dirty="0"/>
              <a:t>().</a:t>
            </a:r>
          </a:p>
          <a:p>
            <a:endParaRPr lang="en-US" dirty="0"/>
          </a:p>
          <a:p>
            <a:r>
              <a:rPr lang="en-US" dirty="0"/>
              <a:t>Before the browser update the screen, it will trigger an extra rendering.</a:t>
            </a:r>
          </a:p>
          <a:p>
            <a:endParaRPr lang="en-US" dirty="0"/>
          </a:p>
          <a:p>
            <a:r>
              <a:rPr lang="en-US" dirty="0"/>
              <a:t>User won’t see the intermediate state even when the render() method is called twice.</a:t>
            </a:r>
          </a:p>
          <a:p>
            <a:endParaRPr lang="en-US" dirty="0"/>
          </a:p>
          <a:p>
            <a:r>
              <a:rPr lang="en-US" dirty="0"/>
              <a:t>Sometimes it may cause performance issue, and so use this with caution.</a:t>
            </a:r>
          </a:p>
        </p:txBody>
      </p:sp>
    </p:spTree>
    <p:extLst>
      <p:ext uri="{BB962C8B-B14F-4D97-AF65-F5344CB8AC3E}">
        <p14:creationId xmlns:p14="http://schemas.microsoft.com/office/powerpoint/2010/main" val="176416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105" y="828973"/>
            <a:ext cx="8540129" cy="5200053"/>
          </a:xfrm>
        </p:spPr>
        <p:txBody>
          <a:bodyPr/>
          <a:lstStyle/>
          <a:p>
            <a:pPr>
              <a:lnSpc>
                <a:spcPct val="150000"/>
              </a:lnSpc>
            </a:pPr>
            <a:endParaRPr lang="en-US" dirty="0"/>
          </a:p>
          <a:p>
            <a:pPr marL="285750" indent="-285750">
              <a:lnSpc>
                <a:spcPct val="150000"/>
              </a:lnSpc>
              <a:buFont typeface="Wingdings" panose="05000000000000000000" pitchFamily="2" charset="2"/>
              <a:buChar char="§"/>
            </a:pPr>
            <a:r>
              <a:rPr lang="en-US" dirty="0"/>
              <a:t>The next phase in the lifecycle is when a component is updated.</a:t>
            </a:r>
          </a:p>
          <a:p>
            <a:pPr marL="285750" indent="-285750">
              <a:lnSpc>
                <a:spcPct val="150000"/>
              </a:lnSpc>
              <a:buFont typeface="Wingdings" panose="05000000000000000000" pitchFamily="2" charset="2"/>
              <a:buChar char="§"/>
            </a:pPr>
            <a:r>
              <a:rPr lang="en-US" dirty="0"/>
              <a:t>A component is updated whenever there is a change in the component's state or props.</a:t>
            </a:r>
          </a:p>
          <a:p>
            <a:pPr marL="285750" indent="-285750">
              <a:lnSpc>
                <a:spcPct val="150000"/>
              </a:lnSpc>
              <a:buFont typeface="Wingdings" panose="05000000000000000000" pitchFamily="2" charset="2"/>
              <a:buChar char="§"/>
            </a:pPr>
            <a:r>
              <a:rPr lang="en-US" dirty="0"/>
              <a:t>When a component is updated, React has 5 built in methods that gets called.</a:t>
            </a:r>
          </a:p>
          <a:p>
            <a:pPr>
              <a:lnSpc>
                <a:spcPct val="150000"/>
              </a:lnSpc>
            </a:pPr>
            <a:endParaRPr lang="en-US" dirty="0"/>
          </a:p>
          <a:p>
            <a:pPr>
              <a:lnSpc>
                <a:spcPct val="150000"/>
              </a:lnSpc>
            </a:pPr>
            <a:endParaRPr lang="en-US" dirty="0"/>
          </a:p>
        </p:txBody>
      </p:sp>
      <p:sp>
        <p:nvSpPr>
          <p:cNvPr id="4" name="Title 1"/>
          <p:cNvSpPr txBox="1">
            <a:spLocks/>
          </p:cNvSpPr>
          <p:nvPr/>
        </p:nvSpPr>
        <p:spPr>
          <a:xfrm>
            <a:off x="421105" y="523125"/>
            <a:ext cx="8412347" cy="61169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Updating Phase</a:t>
            </a:r>
          </a:p>
        </p:txBody>
      </p:sp>
      <p:sp>
        <p:nvSpPr>
          <p:cNvPr id="2" name="Rectangle 1">
            <a:extLst>
              <a:ext uri="{FF2B5EF4-FFF2-40B4-BE49-F238E27FC236}">
                <a16:creationId xmlns:a16="http://schemas.microsoft.com/office/drawing/2014/main" id="{C9E454DC-9373-4FFC-A217-8FBD64E32985}"/>
              </a:ext>
            </a:extLst>
          </p:cNvPr>
          <p:cNvSpPr/>
          <p:nvPr/>
        </p:nvSpPr>
        <p:spPr>
          <a:xfrm>
            <a:off x="553453" y="3669632"/>
            <a:ext cx="5366084" cy="22499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Arial" panose="020B0604020202020204" pitchFamily="34" charset="0"/>
              <a:buChar char="•"/>
            </a:pPr>
            <a:r>
              <a:rPr lang="en-US" dirty="0"/>
              <a:t>static </a:t>
            </a:r>
            <a:r>
              <a:rPr lang="en-US" dirty="0" err="1"/>
              <a:t>getDerivedStateFromProps</a:t>
            </a:r>
            <a:r>
              <a:rPr lang="en-US" dirty="0"/>
              <a:t>()</a:t>
            </a:r>
          </a:p>
          <a:p>
            <a:pPr marL="285750" indent="-285750">
              <a:lnSpc>
                <a:spcPct val="150000"/>
              </a:lnSpc>
              <a:buFont typeface="Arial" panose="020B0604020202020204" pitchFamily="34" charset="0"/>
              <a:buChar char="•"/>
            </a:pPr>
            <a:r>
              <a:rPr lang="en-US" dirty="0" err="1"/>
              <a:t>shouldComponentUpdate</a:t>
            </a:r>
            <a:r>
              <a:rPr lang="en-US" dirty="0"/>
              <a:t>()</a:t>
            </a:r>
          </a:p>
          <a:p>
            <a:pPr marL="285750" indent="-285750">
              <a:lnSpc>
                <a:spcPct val="150000"/>
              </a:lnSpc>
              <a:buFont typeface="Arial" panose="020B0604020202020204" pitchFamily="34" charset="0"/>
              <a:buChar char="•"/>
            </a:pPr>
            <a:r>
              <a:rPr lang="en-US" dirty="0"/>
              <a:t>render()</a:t>
            </a:r>
          </a:p>
          <a:p>
            <a:pPr marL="285750" indent="-285750">
              <a:lnSpc>
                <a:spcPct val="150000"/>
              </a:lnSpc>
              <a:buFont typeface="Arial" panose="020B0604020202020204" pitchFamily="34" charset="0"/>
              <a:buChar char="•"/>
            </a:pPr>
            <a:r>
              <a:rPr lang="en-US" dirty="0" err="1"/>
              <a:t>getSnapshotBeforeUpdate</a:t>
            </a:r>
            <a:r>
              <a:rPr lang="en-US" dirty="0"/>
              <a:t>()</a:t>
            </a:r>
          </a:p>
          <a:p>
            <a:pPr marL="285750" indent="-285750">
              <a:lnSpc>
                <a:spcPct val="150000"/>
              </a:lnSpc>
              <a:buFont typeface="Arial" panose="020B0604020202020204" pitchFamily="34" charset="0"/>
              <a:buChar char="•"/>
            </a:pPr>
            <a:r>
              <a:rPr lang="en-US" dirty="0" err="1"/>
              <a:t>componentDidUpdate</a:t>
            </a:r>
            <a:r>
              <a:rPr lang="en-US" dirty="0"/>
              <a:t>()</a:t>
            </a:r>
          </a:p>
        </p:txBody>
      </p:sp>
    </p:spTree>
    <p:extLst>
      <p:ext uri="{BB962C8B-B14F-4D97-AF65-F5344CB8AC3E}">
        <p14:creationId xmlns:p14="http://schemas.microsoft.com/office/powerpoint/2010/main" val="162413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578" y="1025331"/>
            <a:ext cx="8352189" cy="5327343"/>
          </a:xfrm>
        </p:spPr>
        <p:txBody>
          <a:bodyPr>
            <a:normAutofit/>
          </a:bodyPr>
          <a:lstStyle/>
          <a:p>
            <a:pPr marL="285750" indent="-285750">
              <a:lnSpc>
                <a:spcPct val="150000"/>
              </a:lnSpc>
              <a:buFont typeface="Wingdings" panose="05000000000000000000" pitchFamily="2" charset="2"/>
              <a:buChar char="§"/>
            </a:pPr>
            <a:r>
              <a:rPr lang="en-US" dirty="0"/>
              <a:t>This method has two arguments such as </a:t>
            </a:r>
          </a:p>
          <a:p>
            <a:pPr>
              <a:lnSpc>
                <a:spcPct val="150000"/>
              </a:lnSpc>
            </a:pPr>
            <a:r>
              <a:rPr lang="en-US" dirty="0"/>
              <a:t>			shouldComponentUpdate(</a:t>
            </a:r>
            <a:r>
              <a:rPr lang="en-US" dirty="0" err="1"/>
              <a:t>nextProps</a:t>
            </a:r>
            <a:r>
              <a:rPr lang="en-US" dirty="0"/>
              <a:t>, </a:t>
            </a:r>
            <a:r>
              <a:rPr lang="en-US" dirty="0" err="1"/>
              <a:t>nextState</a:t>
            </a:r>
            <a:r>
              <a:rPr lang="en-US" dirty="0"/>
              <a:t>)</a:t>
            </a:r>
          </a:p>
          <a:p>
            <a:pPr marL="285750" indent="-285750">
              <a:lnSpc>
                <a:spcPct val="150000"/>
              </a:lnSpc>
              <a:buFont typeface="Wingdings" panose="05000000000000000000" pitchFamily="2" charset="2"/>
              <a:buChar char="§"/>
            </a:pPr>
            <a:r>
              <a:rPr lang="en-US" dirty="0"/>
              <a:t>If you want to let React know if a component’s output is not affected by the current change in state or props, then use this method.</a:t>
            </a:r>
          </a:p>
          <a:p>
            <a:pPr marL="285750" indent="-285750">
              <a:lnSpc>
                <a:spcPct val="150000"/>
              </a:lnSpc>
              <a:buFont typeface="Wingdings" panose="05000000000000000000" pitchFamily="2" charset="2"/>
              <a:buChar char="§"/>
            </a:pPr>
            <a:r>
              <a:rPr lang="en-US" dirty="0"/>
              <a:t>The default behavior of this method is to re-render on every state change.</a:t>
            </a:r>
          </a:p>
          <a:p>
            <a:pPr marL="285750" indent="-285750">
              <a:lnSpc>
                <a:spcPct val="150000"/>
              </a:lnSpc>
              <a:buFont typeface="Wingdings" panose="05000000000000000000" pitchFamily="2" charset="2"/>
              <a:buChar char="§"/>
            </a:pPr>
            <a:r>
              <a:rPr lang="en-US" dirty="0"/>
              <a:t>shouldComponentUpdate() is invoked before rendering when new props or state are being received.</a:t>
            </a:r>
          </a:p>
          <a:p>
            <a:pPr marL="285750" indent="-285750">
              <a:lnSpc>
                <a:spcPct val="150000"/>
              </a:lnSpc>
              <a:buFont typeface="Wingdings" panose="05000000000000000000" pitchFamily="2" charset="2"/>
              <a:buChar char="§"/>
            </a:pPr>
            <a:r>
              <a:rPr lang="en-US" dirty="0"/>
              <a:t>During initial render this method is not called. </a:t>
            </a:r>
          </a:p>
          <a:p>
            <a:pPr marL="285750" indent="-285750">
              <a:lnSpc>
                <a:spcPct val="150000"/>
              </a:lnSpc>
              <a:buFont typeface="Wingdings" panose="05000000000000000000" pitchFamily="2" charset="2"/>
              <a:buChar char="§"/>
            </a:pPr>
            <a:r>
              <a:rPr lang="en-US" dirty="0"/>
              <a:t>The return type of this method is Boolean and default value is </a:t>
            </a:r>
            <a:r>
              <a:rPr lang="en-US" b="1" dirty="0"/>
              <a:t>true.</a:t>
            </a:r>
          </a:p>
          <a:p>
            <a:pPr marL="285750" indent="-285750">
              <a:lnSpc>
                <a:spcPct val="150000"/>
              </a:lnSpc>
              <a:buFont typeface="Wingdings" panose="05000000000000000000" pitchFamily="2" charset="2"/>
              <a:buChar char="§"/>
            </a:pPr>
            <a:r>
              <a:rPr lang="en-US" dirty="0"/>
              <a:t>This  method only exist as a Performance Optimization.</a:t>
            </a:r>
          </a:p>
          <a:p>
            <a:pPr>
              <a:lnSpc>
                <a:spcPct val="150000"/>
              </a:lnSpc>
            </a:pPr>
            <a:endParaRPr lang="en-US" dirty="0"/>
          </a:p>
        </p:txBody>
      </p:sp>
      <p:sp>
        <p:nvSpPr>
          <p:cNvPr id="4" name="Title 1"/>
          <p:cNvSpPr txBox="1">
            <a:spLocks/>
          </p:cNvSpPr>
          <p:nvPr/>
        </p:nvSpPr>
        <p:spPr>
          <a:xfrm>
            <a:off x="322578" y="413636"/>
            <a:ext cx="8352189" cy="61169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shouldComponentUpdate()</a:t>
            </a:r>
          </a:p>
        </p:txBody>
      </p:sp>
    </p:spTree>
    <p:extLst>
      <p:ext uri="{BB962C8B-B14F-4D97-AF65-F5344CB8AC3E}">
        <p14:creationId xmlns:p14="http://schemas.microsoft.com/office/powerpoint/2010/main" val="19359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0371F0-D2AB-4A76-89EF-0CB1DD62DA29}"/>
              </a:ext>
            </a:extLst>
          </p:cNvPr>
          <p:cNvSpPr>
            <a:spLocks noGrp="1"/>
          </p:cNvSpPr>
          <p:nvPr>
            <p:ph type="title"/>
          </p:nvPr>
        </p:nvSpPr>
        <p:spPr/>
        <p:txBody>
          <a:bodyPr>
            <a:normAutofit/>
          </a:bodyPr>
          <a:lstStyle/>
          <a:p>
            <a:r>
              <a:rPr lang="en-US" sz="2400" dirty="0" err="1"/>
              <a:t>getSnapShotBeforeUpdate</a:t>
            </a:r>
            <a:r>
              <a:rPr lang="en-US" sz="2400" dirty="0"/>
              <a:t>() method </a:t>
            </a:r>
          </a:p>
        </p:txBody>
      </p:sp>
      <p:sp>
        <p:nvSpPr>
          <p:cNvPr id="5" name="Content Placeholder 4">
            <a:extLst>
              <a:ext uri="{FF2B5EF4-FFF2-40B4-BE49-F238E27FC236}">
                <a16:creationId xmlns:a16="http://schemas.microsoft.com/office/drawing/2014/main" id="{4C96A1CB-5EEA-4AFF-98D0-7D2CD9FA685C}"/>
              </a:ext>
            </a:extLst>
          </p:cNvPr>
          <p:cNvSpPr>
            <a:spLocks noGrp="1"/>
          </p:cNvSpPr>
          <p:nvPr>
            <p:ph idx="1"/>
          </p:nvPr>
        </p:nvSpPr>
        <p:spPr>
          <a:xfrm>
            <a:off x="298516" y="1130968"/>
            <a:ext cx="8845484" cy="5007549"/>
          </a:xfrm>
        </p:spPr>
        <p:txBody>
          <a:bodyPr/>
          <a:lstStyle/>
          <a:p>
            <a:r>
              <a:rPr lang="en-US" dirty="0"/>
              <a:t>This method takes 2 arguments such as </a:t>
            </a:r>
          </a:p>
          <a:p>
            <a:r>
              <a:rPr lang="en-US" dirty="0"/>
              <a:t>	</a:t>
            </a:r>
            <a:r>
              <a:rPr lang="en-US" dirty="0" err="1"/>
              <a:t>getSnapShotBeforeUpdate</a:t>
            </a:r>
            <a:r>
              <a:rPr lang="en-US" dirty="0"/>
              <a:t>(</a:t>
            </a:r>
            <a:r>
              <a:rPr lang="en-US" dirty="0" err="1"/>
              <a:t>prevProps</a:t>
            </a:r>
            <a:r>
              <a:rPr lang="en-US" dirty="0"/>
              <a:t>, </a:t>
            </a:r>
            <a:r>
              <a:rPr lang="en-US" dirty="0" err="1"/>
              <a:t>prevState</a:t>
            </a:r>
            <a:r>
              <a:rPr lang="en-US" dirty="0"/>
              <a:t>)</a:t>
            </a:r>
          </a:p>
          <a:p>
            <a:endParaRPr lang="en-US" dirty="0"/>
          </a:p>
          <a:p>
            <a:r>
              <a:rPr lang="en-US" dirty="0"/>
              <a:t>This method  is invoked right before the most recently rendered output is committed to e.g. the DOM.</a:t>
            </a:r>
          </a:p>
          <a:p>
            <a:endParaRPr lang="en-US" dirty="0"/>
          </a:p>
          <a:p>
            <a:r>
              <a:rPr lang="en-US" dirty="0"/>
              <a:t>By this method you have access to the props and state before the update, </a:t>
            </a:r>
            <a:r>
              <a:rPr lang="en-US" dirty="0" err="1"/>
              <a:t>i.e</a:t>
            </a:r>
            <a:r>
              <a:rPr lang="en-US" dirty="0"/>
              <a:t>,  even after update, you can check what the values were before the update.</a:t>
            </a:r>
          </a:p>
          <a:p>
            <a:endParaRPr lang="en-US" dirty="0"/>
          </a:p>
          <a:p>
            <a:r>
              <a:rPr lang="en-US" dirty="0"/>
              <a:t> Any value returned by this lifecycle will be passed as a parameter to </a:t>
            </a:r>
            <a:r>
              <a:rPr lang="en-US" dirty="0" err="1"/>
              <a:t>componentDidUpdate</a:t>
            </a:r>
            <a:r>
              <a:rPr lang="en-US" dirty="0"/>
              <a:t>().</a:t>
            </a:r>
          </a:p>
          <a:p>
            <a:endParaRPr lang="en-US" dirty="0"/>
          </a:p>
          <a:p>
            <a:r>
              <a:rPr lang="en-US" dirty="0"/>
              <a:t>Either a Snapshot value or null should be returned from this method.</a:t>
            </a:r>
          </a:p>
          <a:p>
            <a:endParaRPr lang="en-US" dirty="0"/>
          </a:p>
          <a:p>
            <a:r>
              <a:rPr lang="en-US" dirty="0"/>
              <a:t>For </a:t>
            </a:r>
            <a:r>
              <a:rPr lang="en-US" dirty="0" err="1"/>
              <a:t>e.g</a:t>
            </a:r>
            <a:r>
              <a:rPr lang="en-US" dirty="0"/>
              <a:t>: When we are adding new items to the list, we can capture the scroll position so that we can adjust the scroll later.</a:t>
            </a:r>
          </a:p>
        </p:txBody>
      </p:sp>
    </p:spTree>
    <p:extLst>
      <p:ext uri="{BB962C8B-B14F-4D97-AF65-F5344CB8AC3E}">
        <p14:creationId xmlns:p14="http://schemas.microsoft.com/office/powerpoint/2010/main" val="217869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you will </a:t>
            </a:r>
          </a:p>
          <a:p>
            <a:pPr>
              <a:lnSpc>
                <a:spcPct val="100000"/>
              </a:lnSpc>
            </a:pPr>
            <a:r>
              <a:rPr lang="en-US" sz="2000" dirty="0"/>
              <a:t>be able to:</a:t>
            </a:r>
          </a:p>
          <a:p>
            <a:pPr lvl="1">
              <a:lnSpc>
                <a:spcPct val="100000"/>
              </a:lnSpc>
            </a:pPr>
            <a:endParaRPr lang="en-US" sz="1600" dirty="0"/>
          </a:p>
          <a:p>
            <a:pPr lvl="1">
              <a:lnSpc>
                <a:spcPct val="100000"/>
              </a:lnSpc>
            </a:pPr>
            <a:r>
              <a:rPr lang="en-US" sz="1800" dirty="0"/>
              <a:t>Explain and demonstrate</a:t>
            </a:r>
          </a:p>
          <a:p>
            <a:pPr lvl="1">
              <a:lnSpc>
                <a:spcPct val="100000"/>
              </a:lnSpc>
            </a:pPr>
            <a:endParaRPr lang="en-US" sz="1800" dirty="0"/>
          </a:p>
          <a:p>
            <a:pPr lvl="1">
              <a:lnSpc>
                <a:spcPct val="100000"/>
              </a:lnSpc>
            </a:pPr>
            <a:r>
              <a:rPr lang="en-US" sz="1800" dirty="0"/>
              <a:t>Updating life cycle hooks</a:t>
            </a:r>
          </a:p>
          <a:p>
            <a:pPr lvl="1">
              <a:lnSpc>
                <a:spcPct val="100000"/>
              </a:lnSpc>
            </a:pPr>
            <a:endParaRPr lang="en-US" sz="1800" dirty="0"/>
          </a:p>
          <a:p>
            <a:pPr lvl="1">
              <a:lnSpc>
                <a:spcPct val="100000"/>
              </a:lnSpc>
            </a:pPr>
            <a:r>
              <a:rPr lang="en-US" sz="1800" dirty="0"/>
              <a:t>Pure Components</a:t>
            </a:r>
          </a:p>
          <a:p>
            <a:pPr lvl="1">
              <a:lnSpc>
                <a:spcPct val="100000"/>
              </a:lnSpc>
            </a:pPr>
            <a:endParaRPr lang="en-US" sz="1800" dirty="0"/>
          </a:p>
          <a:p>
            <a:pPr lvl="1">
              <a:lnSpc>
                <a:spcPct val="100000"/>
              </a:lnSpc>
            </a:pPr>
            <a:r>
              <a:rPr lang="en-US" sz="1800" dirty="0" err="1"/>
              <a:t>React’s</a:t>
            </a:r>
            <a:r>
              <a:rPr lang="en-US" sz="1800" dirty="0"/>
              <a:t> DOM Updating Strategy</a:t>
            </a:r>
          </a:p>
          <a:p>
            <a:pPr lvl="1">
              <a:lnSpc>
                <a:spcPct val="100000"/>
              </a:lnSpc>
            </a:pPr>
            <a:endParaRPr lang="en-US" sz="1800" dirty="0"/>
          </a:p>
          <a:p>
            <a:pPr lvl="1">
              <a:lnSpc>
                <a:spcPct val="100000"/>
              </a:lnSpc>
            </a:pPr>
            <a:r>
              <a:rPr lang="en-US" sz="1800" dirty="0"/>
              <a:t>Returning adjacent elements</a:t>
            </a:r>
          </a:p>
          <a:p>
            <a:pPr lvl="1">
              <a:lnSpc>
                <a:spcPct val="100000"/>
              </a:lnSpc>
            </a:pPr>
            <a:endParaRPr lang="en-US" sz="1800" dirty="0"/>
          </a:p>
          <a:p>
            <a:pPr lvl="1">
              <a:lnSpc>
                <a:spcPct val="100000"/>
              </a:lnSpc>
            </a:pPr>
            <a:r>
              <a:rPr lang="en-US" sz="1800" dirty="0"/>
              <a:t>Fragments</a:t>
            </a:r>
            <a:r>
              <a:rPr lang="en-US" sz="1800" b="1" dirty="0"/>
              <a:t> </a:t>
            </a:r>
            <a:endParaRPr lang="en-US"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DA7A8-D2E8-490D-9682-16053FBA1B80}"/>
              </a:ext>
            </a:extLst>
          </p:cNvPr>
          <p:cNvSpPr>
            <a:spLocks noGrp="1"/>
          </p:cNvSpPr>
          <p:nvPr>
            <p:ph type="title"/>
          </p:nvPr>
        </p:nvSpPr>
        <p:spPr>
          <a:xfrm>
            <a:off x="309801" y="418452"/>
            <a:ext cx="8312649" cy="471885"/>
          </a:xfrm>
        </p:spPr>
        <p:txBody>
          <a:bodyPr>
            <a:normAutofit/>
          </a:bodyPr>
          <a:lstStyle/>
          <a:p>
            <a:r>
              <a:rPr lang="en-US" sz="2400" dirty="0" err="1"/>
              <a:t>componentDidUpdate</a:t>
            </a:r>
            <a:r>
              <a:rPr lang="en-US" sz="2400" dirty="0"/>
              <a:t>()</a:t>
            </a:r>
          </a:p>
        </p:txBody>
      </p:sp>
      <p:sp>
        <p:nvSpPr>
          <p:cNvPr id="5" name="Content Placeholder 4">
            <a:extLst>
              <a:ext uri="{FF2B5EF4-FFF2-40B4-BE49-F238E27FC236}">
                <a16:creationId xmlns:a16="http://schemas.microsoft.com/office/drawing/2014/main" id="{A89E9527-0278-409A-B20C-55C635C0E161}"/>
              </a:ext>
            </a:extLst>
          </p:cNvPr>
          <p:cNvSpPr>
            <a:spLocks noGrp="1"/>
          </p:cNvSpPr>
          <p:nvPr>
            <p:ph idx="1"/>
          </p:nvPr>
        </p:nvSpPr>
        <p:spPr>
          <a:xfrm>
            <a:off x="298516" y="974558"/>
            <a:ext cx="8535683" cy="5464990"/>
          </a:xfrm>
        </p:spPr>
        <p:txBody>
          <a:bodyPr>
            <a:noAutofit/>
          </a:bodyPr>
          <a:lstStyle/>
          <a:p>
            <a:r>
              <a:rPr lang="en-US" dirty="0"/>
              <a:t>This method takes 3 arguments as given below:</a:t>
            </a:r>
          </a:p>
          <a:p>
            <a:r>
              <a:rPr lang="en-US" dirty="0"/>
              <a:t> </a:t>
            </a:r>
            <a:r>
              <a:rPr lang="en-US" dirty="0" err="1"/>
              <a:t>componentDidUpdate</a:t>
            </a:r>
            <a:r>
              <a:rPr lang="en-US" dirty="0"/>
              <a:t>(</a:t>
            </a:r>
            <a:r>
              <a:rPr lang="en-US" dirty="0" err="1"/>
              <a:t>prevProps</a:t>
            </a:r>
            <a:r>
              <a:rPr lang="en-US" dirty="0"/>
              <a:t>, </a:t>
            </a:r>
            <a:r>
              <a:rPr lang="en-US" dirty="0" err="1"/>
              <a:t>prevState</a:t>
            </a:r>
            <a:r>
              <a:rPr lang="en-US" dirty="0"/>
              <a:t>, snapshot)</a:t>
            </a:r>
          </a:p>
          <a:p>
            <a:endParaRPr lang="en-US" dirty="0"/>
          </a:p>
          <a:p>
            <a:r>
              <a:rPr lang="en-US" dirty="0"/>
              <a:t>This method will not be called during initial render, it will be invoked immediately after updating occurs.</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your component implements the </a:t>
            </a:r>
            <a:r>
              <a:rPr lang="en-US" dirty="0" err="1"/>
              <a:t>getSnapshotBeforeUpdate</a:t>
            </a:r>
            <a:r>
              <a:rPr lang="en-US" dirty="0"/>
              <a:t>() lifecycle, the value it returns will be passed as a third “snapshot” parameter to </a:t>
            </a:r>
            <a:r>
              <a:rPr lang="en-US" dirty="0" err="1"/>
              <a:t>componentDidUpdate</a:t>
            </a:r>
            <a:r>
              <a:rPr lang="en-US" dirty="0"/>
              <a:t>(). </a:t>
            </a:r>
          </a:p>
          <a:p>
            <a:endParaRPr lang="en-US" dirty="0"/>
          </a:p>
          <a:p>
            <a:r>
              <a:rPr lang="en-US" dirty="0"/>
              <a:t>Otherwise this parameter will be undefined. </a:t>
            </a:r>
            <a:r>
              <a:rPr lang="en-US" dirty="0" err="1"/>
              <a:t>componentDidUpdate</a:t>
            </a:r>
            <a:r>
              <a:rPr lang="en-US" dirty="0"/>
              <a:t>() will not be invoked if shouldComponentUpdate() returns false.</a:t>
            </a:r>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FAC35853-9D1D-48A2-B537-372AC841831F}"/>
              </a:ext>
            </a:extLst>
          </p:cNvPr>
          <p:cNvSpPr/>
          <p:nvPr/>
        </p:nvSpPr>
        <p:spPr>
          <a:xfrm>
            <a:off x="839937" y="2503895"/>
            <a:ext cx="6222600" cy="2406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componentDidUpdate</a:t>
            </a:r>
            <a:r>
              <a:rPr lang="en-US" dirty="0"/>
              <a:t>(</a:t>
            </a:r>
            <a:r>
              <a:rPr lang="en-US" dirty="0" err="1"/>
              <a:t>prevProps</a:t>
            </a:r>
            <a:r>
              <a:rPr lang="en-US" dirty="0"/>
              <a:t>) {</a:t>
            </a:r>
          </a:p>
          <a:p>
            <a:r>
              <a:rPr lang="en-US" dirty="0"/>
              <a:t>  // Typical usage (don't forget to compare props):</a:t>
            </a:r>
          </a:p>
          <a:p>
            <a:r>
              <a:rPr lang="en-US" dirty="0"/>
              <a:t>  if (</a:t>
            </a:r>
            <a:r>
              <a:rPr lang="en-US" dirty="0" err="1"/>
              <a:t>this.props.userID</a:t>
            </a:r>
            <a:r>
              <a:rPr lang="en-US" dirty="0"/>
              <a:t> !== </a:t>
            </a:r>
            <a:r>
              <a:rPr lang="en-US" dirty="0" err="1"/>
              <a:t>prevProps.userID</a:t>
            </a:r>
            <a:r>
              <a:rPr lang="en-US" dirty="0"/>
              <a:t>) {</a:t>
            </a:r>
          </a:p>
          <a:p>
            <a:r>
              <a:rPr lang="en-US" dirty="0"/>
              <a:t>    </a:t>
            </a:r>
            <a:r>
              <a:rPr lang="en-US" dirty="0" err="1"/>
              <a:t>this.fetchData</a:t>
            </a:r>
            <a:r>
              <a:rPr lang="en-US" dirty="0"/>
              <a:t>(</a:t>
            </a:r>
            <a:r>
              <a:rPr lang="en-US" dirty="0" err="1"/>
              <a:t>this.props.userID</a:t>
            </a:r>
            <a:r>
              <a:rPr lang="en-US" dirty="0"/>
              <a:t>);</a:t>
            </a:r>
          </a:p>
          <a:p>
            <a:r>
              <a:rPr lang="en-US" dirty="0"/>
              <a:t>} }</a:t>
            </a:r>
          </a:p>
        </p:txBody>
      </p:sp>
    </p:spTree>
    <p:extLst>
      <p:ext uri="{BB962C8B-B14F-4D97-AF65-F5344CB8AC3E}">
        <p14:creationId xmlns:p14="http://schemas.microsoft.com/office/powerpoint/2010/main" val="80291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302704"/>
            <a:ext cx="8312649" cy="576971"/>
          </a:xfrm>
        </p:spPr>
        <p:txBody>
          <a:bodyPr>
            <a:normAutofit/>
          </a:bodyPr>
          <a:lstStyle/>
          <a:p>
            <a:r>
              <a:rPr lang="en-US" sz="2400" dirty="0">
                <a:latin typeface="+mn-lt"/>
              </a:rPr>
              <a:t>unmounting</a:t>
            </a:r>
          </a:p>
        </p:txBody>
      </p:sp>
      <p:sp>
        <p:nvSpPr>
          <p:cNvPr id="3" name="Content Placeholder 2"/>
          <p:cNvSpPr>
            <a:spLocks noGrp="1"/>
          </p:cNvSpPr>
          <p:nvPr>
            <p:ph idx="1"/>
          </p:nvPr>
        </p:nvSpPr>
        <p:spPr>
          <a:xfrm>
            <a:off x="298516" y="792863"/>
            <a:ext cx="8845484" cy="5884663"/>
          </a:xfrm>
        </p:spPr>
        <p:txBody>
          <a:bodyPr>
            <a:normAutofit lnSpcReduction="10000"/>
          </a:bodyPr>
          <a:lstStyle/>
          <a:p>
            <a:pPr>
              <a:lnSpc>
                <a:spcPct val="150000"/>
              </a:lnSpc>
            </a:pPr>
            <a:r>
              <a:rPr lang="en-US" dirty="0"/>
              <a:t>In this phase, the method </a:t>
            </a:r>
            <a:r>
              <a:rPr lang="en-US" dirty="0" err="1"/>
              <a:t>componentWillUnmount</a:t>
            </a:r>
            <a:r>
              <a:rPr lang="en-US" dirty="0"/>
              <a:t>() will be invoked immediately before a component is unmounted and destroyed.</a:t>
            </a:r>
          </a:p>
          <a:p>
            <a:pPr>
              <a:lnSpc>
                <a:spcPct val="150000"/>
              </a:lnSpc>
            </a:pPr>
            <a:r>
              <a:rPr lang="en-US" dirty="0"/>
              <a:t>Perform any necessary cleanup in this method, such as invalidating timers, canceling network requests, or cleaning up any subscriptions that were created in </a:t>
            </a:r>
            <a:r>
              <a:rPr lang="en-US" dirty="0" err="1"/>
              <a:t>componentDidMount</a:t>
            </a:r>
            <a:r>
              <a:rPr lang="en-US" dirty="0"/>
              <a:t>() method.</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Do not invoke </a:t>
            </a:r>
            <a:r>
              <a:rPr lang="en-US" dirty="0" err="1"/>
              <a:t>setState</a:t>
            </a:r>
            <a:r>
              <a:rPr lang="en-US" dirty="0"/>
              <a:t>() method because component will never be re-rendered. </a:t>
            </a:r>
          </a:p>
          <a:p>
            <a:pPr>
              <a:lnSpc>
                <a:spcPct val="150000"/>
              </a:lnSpc>
            </a:pPr>
            <a:r>
              <a:rPr lang="en-US" dirty="0"/>
              <a:t>Once component instance is unmounted, it will never be mounted again.</a:t>
            </a:r>
          </a:p>
          <a:p>
            <a:pPr>
              <a:lnSpc>
                <a:spcPct val="150000"/>
              </a:lnSpc>
            </a:pPr>
            <a:endParaRPr lang="en-US" dirty="0"/>
          </a:p>
          <a:p>
            <a:pPr>
              <a:lnSpc>
                <a:spcPct val="150000"/>
              </a:lnSpc>
            </a:pPr>
            <a:endParaRPr lang="en-US" dirty="0"/>
          </a:p>
        </p:txBody>
      </p:sp>
      <p:pic>
        <p:nvPicPr>
          <p:cNvPr id="5" name="Picture 4"/>
          <p:cNvPicPr>
            <a:picLocks noChangeAspect="1"/>
          </p:cNvPicPr>
          <p:nvPr/>
        </p:nvPicPr>
        <p:blipFill rotWithShape="1">
          <a:blip r:embed="rId3"/>
          <a:srcRect l="24178" t="27891" r="30633" b="41504"/>
          <a:stretch/>
        </p:blipFill>
        <p:spPr>
          <a:xfrm>
            <a:off x="940522" y="3080083"/>
            <a:ext cx="6085921" cy="1840833"/>
          </a:xfrm>
          <a:prstGeom prst="rect">
            <a:avLst/>
          </a:prstGeom>
        </p:spPr>
      </p:pic>
    </p:spTree>
    <p:extLst>
      <p:ext uri="{BB962C8B-B14F-4D97-AF65-F5344CB8AC3E}">
        <p14:creationId xmlns:p14="http://schemas.microsoft.com/office/powerpoint/2010/main" val="103943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5117CD-716E-49C4-8692-57B169BDEA77}"/>
              </a:ext>
            </a:extLst>
          </p:cNvPr>
          <p:cNvSpPr>
            <a:spLocks noGrp="1"/>
          </p:cNvSpPr>
          <p:nvPr>
            <p:ph type="title"/>
          </p:nvPr>
        </p:nvSpPr>
        <p:spPr>
          <a:xfrm>
            <a:off x="310548" y="289715"/>
            <a:ext cx="8312649" cy="859536"/>
          </a:xfrm>
        </p:spPr>
        <p:txBody>
          <a:bodyPr>
            <a:normAutofit/>
          </a:bodyPr>
          <a:lstStyle/>
          <a:p>
            <a:r>
              <a:rPr lang="en-US" sz="2400" dirty="0"/>
              <a:t>Legacy Lifecycle Methods</a:t>
            </a:r>
          </a:p>
        </p:txBody>
      </p:sp>
      <p:sp>
        <p:nvSpPr>
          <p:cNvPr id="5" name="Content Placeholder 4">
            <a:extLst>
              <a:ext uri="{FF2B5EF4-FFF2-40B4-BE49-F238E27FC236}">
                <a16:creationId xmlns:a16="http://schemas.microsoft.com/office/drawing/2014/main" id="{25416D85-D811-4943-8B3C-95864FF66B6C}"/>
              </a:ext>
            </a:extLst>
          </p:cNvPr>
          <p:cNvSpPr>
            <a:spLocks noGrp="1"/>
          </p:cNvSpPr>
          <p:nvPr>
            <p:ph idx="1"/>
          </p:nvPr>
        </p:nvSpPr>
        <p:spPr>
          <a:xfrm>
            <a:off x="310548" y="1494766"/>
            <a:ext cx="8845484" cy="4643751"/>
          </a:xfrm>
        </p:spPr>
        <p:txBody>
          <a:bodyPr/>
          <a:lstStyle/>
          <a:p>
            <a:r>
              <a:rPr lang="en-US" dirty="0"/>
              <a:t>List of methods are considered legacy and you should avoid them in new code.</a:t>
            </a:r>
          </a:p>
          <a:p>
            <a:endParaRPr lang="en-US" dirty="0"/>
          </a:p>
          <a:p>
            <a:r>
              <a:rPr lang="en-US" dirty="0"/>
              <a:t>The lifecycle methods below are marked as “legacy”. They still work, but we don’t recommend using them in the new code.</a:t>
            </a:r>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7B4CD651-1708-443C-A24D-937E79E28753}"/>
              </a:ext>
            </a:extLst>
          </p:cNvPr>
          <p:cNvSpPr/>
          <p:nvPr/>
        </p:nvSpPr>
        <p:spPr>
          <a:xfrm>
            <a:off x="950495" y="3092116"/>
            <a:ext cx="5823284" cy="2153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UNSAFE_componentWillMount()</a:t>
            </a:r>
          </a:p>
          <a:p>
            <a:endParaRPr lang="en-US"/>
          </a:p>
          <a:p>
            <a:r>
              <a:rPr lang="en-US"/>
              <a:t>UNSAFE_componentWillUpdate()</a:t>
            </a:r>
          </a:p>
          <a:p>
            <a:endParaRPr lang="en-US"/>
          </a:p>
          <a:p>
            <a:r>
              <a:rPr lang="en-US"/>
              <a:t>UNSAFE_componentWillReceiveProps()</a:t>
            </a:r>
            <a:endParaRPr lang="en-US" dirty="0"/>
          </a:p>
        </p:txBody>
      </p:sp>
    </p:spTree>
    <p:extLst>
      <p:ext uri="{BB962C8B-B14F-4D97-AF65-F5344CB8AC3E}">
        <p14:creationId xmlns:p14="http://schemas.microsoft.com/office/powerpoint/2010/main" val="30291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495740" y="1210522"/>
            <a:ext cx="8126709" cy="5026379"/>
            <a:chOff x="495740" y="1210522"/>
            <a:chExt cx="8126709" cy="5026379"/>
          </a:xfrm>
        </p:grpSpPr>
        <p:sp>
          <p:nvSpPr>
            <p:cNvPr id="4" name="Rounded Rectangle 3"/>
            <p:cNvSpPr/>
            <p:nvPr/>
          </p:nvSpPr>
          <p:spPr>
            <a:xfrm>
              <a:off x="622158" y="1210522"/>
              <a:ext cx="1486675" cy="56229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instantiated</a:t>
              </a:r>
            </a:p>
          </p:txBody>
        </p:sp>
        <p:sp>
          <p:nvSpPr>
            <p:cNvPr id="5" name="Rounded Rectangle 4"/>
            <p:cNvSpPr/>
            <p:nvPr/>
          </p:nvSpPr>
          <p:spPr>
            <a:xfrm>
              <a:off x="3312332" y="1210523"/>
              <a:ext cx="113270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props changed</a:t>
              </a:r>
            </a:p>
          </p:txBody>
        </p:sp>
        <p:sp>
          <p:nvSpPr>
            <p:cNvPr id="6" name="Rounded Rectangle 5"/>
            <p:cNvSpPr/>
            <p:nvPr/>
          </p:nvSpPr>
          <p:spPr>
            <a:xfrm>
              <a:off x="5117579" y="1210523"/>
              <a:ext cx="145127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solidFill>
                    <a:sysClr val="windowText" lastClr="000000"/>
                  </a:solidFill>
                </a:rPr>
                <a:t>setState</a:t>
              </a:r>
              <a:r>
                <a:rPr lang="en-US" sz="1600" dirty="0">
                  <a:solidFill>
                    <a:sysClr val="windowText" lastClr="000000"/>
                  </a:solidFill>
                </a:rPr>
                <a:t> ()</a:t>
              </a:r>
            </a:p>
          </p:txBody>
        </p:sp>
        <p:sp>
          <p:nvSpPr>
            <p:cNvPr id="8" name="Rounded Rectangle 7"/>
            <p:cNvSpPr/>
            <p:nvPr/>
          </p:nvSpPr>
          <p:spPr>
            <a:xfrm>
              <a:off x="7020272" y="1210523"/>
              <a:ext cx="1602177"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deleted</a:t>
              </a:r>
            </a:p>
          </p:txBody>
        </p:sp>
        <p:cxnSp>
          <p:nvCxnSpPr>
            <p:cNvPr id="9" name="Straight Arrow Connector 8"/>
            <p:cNvCxnSpPr>
              <a:stCxn id="4" idx="2"/>
            </p:cNvCxnSpPr>
            <p:nvPr/>
          </p:nvCxnSpPr>
          <p:spPr>
            <a:xfrm>
              <a:off x="1365496"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2158" y="2327496"/>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getDefaultProps</a:t>
              </a:r>
              <a:r>
                <a:rPr lang="en-US" sz="1200" dirty="0">
                  <a:solidFill>
                    <a:sysClr val="windowText" lastClr="000000"/>
                  </a:solidFill>
                </a:rPr>
                <a:t>( )</a:t>
              </a:r>
            </a:p>
          </p:txBody>
        </p:sp>
        <p:sp>
          <p:nvSpPr>
            <p:cNvPr id="11" name="Rectangle 10"/>
            <p:cNvSpPr/>
            <p:nvPr/>
          </p:nvSpPr>
          <p:spPr>
            <a:xfrm>
              <a:off x="622158" y="3218818"/>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getInitialState</a:t>
              </a:r>
              <a:r>
                <a:rPr lang="en-US" sz="1200" dirty="0">
                  <a:solidFill>
                    <a:sysClr val="windowText" lastClr="000000"/>
                  </a:solidFill>
                </a:rPr>
                <a:t>( )</a:t>
              </a:r>
            </a:p>
          </p:txBody>
        </p:sp>
        <p:sp>
          <p:nvSpPr>
            <p:cNvPr id="12" name="Rectangle 11"/>
            <p:cNvSpPr/>
            <p:nvPr/>
          </p:nvSpPr>
          <p:spPr>
            <a:xfrm>
              <a:off x="635031" y="5018787"/>
              <a:ext cx="1686185" cy="31027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render ( )</a:t>
              </a:r>
            </a:p>
          </p:txBody>
        </p:sp>
        <p:sp>
          <p:nvSpPr>
            <p:cNvPr id="13" name="Rectangle 12"/>
            <p:cNvSpPr/>
            <p:nvPr/>
          </p:nvSpPr>
          <p:spPr>
            <a:xfrm>
              <a:off x="622158" y="4127063"/>
              <a:ext cx="1789602" cy="39206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componentWillMount</a:t>
              </a:r>
              <a:r>
                <a:rPr lang="en-US" sz="1200" dirty="0">
                  <a:solidFill>
                    <a:sysClr val="windowText" lastClr="000000"/>
                  </a:solidFill>
                </a:rPr>
                <a:t> ( )</a:t>
              </a:r>
            </a:p>
          </p:txBody>
        </p:sp>
        <p:sp>
          <p:nvSpPr>
            <p:cNvPr id="14" name="Rectangle 13"/>
            <p:cNvSpPr/>
            <p:nvPr/>
          </p:nvSpPr>
          <p:spPr>
            <a:xfrm>
              <a:off x="635030" y="5864577"/>
              <a:ext cx="1776730"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componentDidMount</a:t>
              </a:r>
              <a:r>
                <a:rPr lang="en-US" sz="1200" dirty="0">
                  <a:solidFill>
                    <a:sysClr val="windowText" lastClr="000000"/>
                  </a:solidFill>
                </a:rPr>
                <a:t> ( )</a:t>
              </a:r>
            </a:p>
          </p:txBody>
        </p:sp>
        <p:cxnSp>
          <p:nvCxnSpPr>
            <p:cNvPr id="15" name="Straight Arrow Connector 14"/>
            <p:cNvCxnSpPr/>
            <p:nvPr/>
          </p:nvCxnSpPr>
          <p:spPr>
            <a:xfrm>
              <a:off x="1365496" y="2699820"/>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65496" y="3591142"/>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65496" y="4538877"/>
              <a:ext cx="0" cy="4569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65496" y="534557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8684"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728280" y="2327496"/>
              <a:ext cx="2389299" cy="40800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componentWillReceiveProps</a:t>
              </a:r>
              <a:r>
                <a:rPr lang="en-US" sz="1200" dirty="0">
                  <a:solidFill>
                    <a:sysClr val="windowText" lastClr="000000"/>
                  </a:solidFill>
                </a:rPr>
                <a:t> ( )</a:t>
              </a:r>
            </a:p>
          </p:txBody>
        </p:sp>
        <p:sp>
          <p:nvSpPr>
            <p:cNvPr id="21" name="Rectangle 20"/>
            <p:cNvSpPr/>
            <p:nvPr/>
          </p:nvSpPr>
          <p:spPr>
            <a:xfrm>
              <a:off x="2675187" y="3218817"/>
              <a:ext cx="2230012" cy="408007"/>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shouldComponentUpdate ( )</a:t>
              </a:r>
            </a:p>
          </p:txBody>
        </p:sp>
        <p:sp>
          <p:nvSpPr>
            <p:cNvPr id="22" name="Rectangle 21"/>
            <p:cNvSpPr/>
            <p:nvPr/>
          </p:nvSpPr>
          <p:spPr>
            <a:xfrm>
              <a:off x="2887567" y="4995820"/>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componentWillUpdate</a:t>
              </a:r>
              <a:r>
                <a:rPr lang="en-US" sz="1200" dirty="0">
                  <a:solidFill>
                    <a:sysClr val="windowText" lastClr="000000"/>
                  </a:solidFill>
                </a:rPr>
                <a:t> ( )</a:t>
              </a:r>
            </a:p>
          </p:txBody>
        </p:sp>
        <p:sp>
          <p:nvSpPr>
            <p:cNvPr id="23" name="Rectangle 22"/>
            <p:cNvSpPr/>
            <p:nvPr/>
          </p:nvSpPr>
          <p:spPr>
            <a:xfrm>
              <a:off x="2887567" y="583274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componentDidUpdate</a:t>
              </a:r>
              <a:r>
                <a:rPr lang="en-US" sz="1200" dirty="0">
                  <a:solidFill>
                    <a:sysClr val="windowText" lastClr="000000"/>
                  </a:solidFill>
                </a:rPr>
                <a:t> ( )</a:t>
              </a:r>
            </a:p>
          </p:txBody>
        </p:sp>
        <p:cxnSp>
          <p:nvCxnSpPr>
            <p:cNvPr id="24" name="Straight Arrow Connector 23"/>
            <p:cNvCxnSpPr/>
            <p:nvPr/>
          </p:nvCxnSpPr>
          <p:spPr>
            <a:xfrm>
              <a:off x="3899830" y="269981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3" idx="0"/>
            </p:cNvCxnSpPr>
            <p:nvPr/>
          </p:nvCxnSpPr>
          <p:spPr>
            <a:xfrm>
              <a:off x="3878684" y="5368144"/>
              <a:ext cx="0" cy="4645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44093" y="492248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componentWillUnmount</a:t>
              </a:r>
              <a:r>
                <a:rPr lang="en-US" sz="1200" dirty="0">
                  <a:solidFill>
                    <a:sysClr val="windowText" lastClr="000000"/>
                  </a:solidFill>
                </a:rPr>
                <a:t> ( )</a:t>
              </a:r>
            </a:p>
          </p:txBody>
        </p:sp>
        <p:sp>
          <p:nvSpPr>
            <p:cNvPr id="27" name="TextBox 26"/>
            <p:cNvSpPr txBox="1"/>
            <p:nvPr/>
          </p:nvSpPr>
          <p:spPr>
            <a:xfrm>
              <a:off x="3987863" y="2699820"/>
              <a:ext cx="1519084" cy="350896"/>
            </a:xfrm>
            <a:prstGeom prst="rect">
              <a:avLst/>
            </a:prstGeom>
            <a:noFill/>
          </p:spPr>
          <p:txBody>
            <a:bodyPr wrap="square" rtlCol="0">
              <a:spAutoFit/>
            </a:bodyPr>
            <a:lstStyle/>
            <a:p>
              <a:r>
                <a:rPr lang="en-US" sz="1100" dirty="0" err="1"/>
                <a:t>setState</a:t>
              </a:r>
              <a:r>
                <a:rPr lang="en-US" sz="1100" dirty="0"/>
                <a:t>( ) doesn’t trigger re-render</a:t>
              </a:r>
            </a:p>
          </p:txBody>
        </p:sp>
        <p:sp>
          <p:nvSpPr>
            <p:cNvPr id="28" name="TextBox 27"/>
            <p:cNvSpPr txBox="1"/>
            <p:nvPr/>
          </p:nvSpPr>
          <p:spPr>
            <a:xfrm>
              <a:off x="495740" y="5364001"/>
              <a:ext cx="834818" cy="225576"/>
            </a:xfrm>
            <a:prstGeom prst="rect">
              <a:avLst/>
            </a:prstGeom>
            <a:noFill/>
          </p:spPr>
          <p:txBody>
            <a:bodyPr wrap="square" rtlCol="0">
              <a:spAutoFit/>
            </a:bodyPr>
            <a:lstStyle/>
            <a:p>
              <a:r>
                <a:rPr lang="en-US" sz="1200" dirty="0"/>
                <a:t>First time</a:t>
              </a:r>
            </a:p>
          </p:txBody>
        </p:sp>
        <p:sp>
          <p:nvSpPr>
            <p:cNvPr id="29" name="TextBox 28"/>
            <p:cNvSpPr txBox="1"/>
            <p:nvPr/>
          </p:nvSpPr>
          <p:spPr>
            <a:xfrm>
              <a:off x="2108833" y="4654560"/>
              <a:ext cx="1125349" cy="225576"/>
            </a:xfrm>
            <a:prstGeom prst="rect">
              <a:avLst/>
            </a:prstGeom>
            <a:noFill/>
          </p:spPr>
          <p:txBody>
            <a:bodyPr wrap="square" rtlCol="0">
              <a:spAutoFit/>
            </a:bodyPr>
            <a:lstStyle/>
            <a:p>
              <a:r>
                <a:rPr lang="en-US" sz="1200" dirty="0"/>
                <a:t>After First time</a:t>
              </a:r>
            </a:p>
          </p:txBody>
        </p:sp>
        <p:cxnSp>
          <p:nvCxnSpPr>
            <p:cNvPr id="30" name="Straight Arrow Connector 29"/>
            <p:cNvCxnSpPr>
              <a:stCxn id="12" idx="3"/>
              <a:endCxn id="22" idx="1"/>
            </p:cNvCxnSpPr>
            <p:nvPr/>
          </p:nvCxnSpPr>
          <p:spPr>
            <a:xfrm>
              <a:off x="2321215" y="5173922"/>
              <a:ext cx="566352" cy="80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1" idx="2"/>
            </p:cNvCxnSpPr>
            <p:nvPr/>
          </p:nvCxnSpPr>
          <p:spPr>
            <a:xfrm rot="5400000">
              <a:off x="2440980" y="2551345"/>
              <a:ext cx="273734" cy="242469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49478" y="3633063"/>
              <a:ext cx="551642" cy="225576"/>
            </a:xfrm>
            <a:prstGeom prst="rect">
              <a:avLst/>
            </a:prstGeom>
            <a:noFill/>
          </p:spPr>
          <p:txBody>
            <a:bodyPr wrap="square" rtlCol="0">
              <a:spAutoFit/>
            </a:bodyPr>
            <a:lstStyle/>
            <a:p>
              <a:r>
                <a:rPr lang="en-US" sz="1200" dirty="0"/>
                <a:t>True</a:t>
              </a:r>
            </a:p>
          </p:txBody>
        </p:sp>
        <p:cxnSp>
          <p:nvCxnSpPr>
            <p:cNvPr id="33" name="Elbow Connector 32"/>
            <p:cNvCxnSpPr>
              <a:cxnSpLocks/>
              <a:endCxn id="21" idx="3"/>
            </p:cNvCxnSpPr>
            <p:nvPr/>
          </p:nvCxnSpPr>
          <p:spPr>
            <a:xfrm rot="5400000">
              <a:off x="4513811" y="2164205"/>
              <a:ext cx="1650004" cy="86722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6" idx="0"/>
            </p:cNvCxnSpPr>
            <p:nvPr/>
          </p:nvCxnSpPr>
          <p:spPr>
            <a:xfrm rot="5400000">
              <a:off x="5843554" y="3064474"/>
              <a:ext cx="3149666" cy="566353"/>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a:t>React Component-Life cycle methods execution sequence</a:t>
            </a:r>
          </a:p>
        </p:txBody>
      </p:sp>
    </p:spTree>
    <p:extLst>
      <p:ext uri="{BB962C8B-B14F-4D97-AF65-F5344CB8AC3E}">
        <p14:creationId xmlns:p14="http://schemas.microsoft.com/office/powerpoint/2010/main" val="116673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916" y="667968"/>
            <a:ext cx="8312649" cy="5960968"/>
          </a:xfrm>
        </p:spPr>
        <p:txBody>
          <a:bodyPr>
            <a:normAutofit/>
          </a:bodyPr>
          <a:lstStyle/>
          <a:p>
            <a:pPr algn="just">
              <a:lnSpc>
                <a:spcPct val="100000"/>
              </a:lnSpc>
            </a:pPr>
            <a:r>
              <a:rPr lang="en-US" dirty="0"/>
              <a:t>	</a:t>
            </a:r>
            <a:r>
              <a:rPr lang="en-US" dirty="0" err="1"/>
              <a:t>React.Component</a:t>
            </a:r>
            <a:r>
              <a:rPr lang="en-US" dirty="0"/>
              <a:t> life cycle hook has shouldComponentUpdate method which is set to always return true. This may be good but React might trigger unnecessary re-renders.</a:t>
            </a:r>
          </a:p>
          <a:p>
            <a:pPr algn="just">
              <a:lnSpc>
                <a:spcPct val="100000"/>
              </a:lnSpc>
            </a:pPr>
            <a:r>
              <a:rPr lang="en-US" dirty="0"/>
              <a:t> </a:t>
            </a:r>
          </a:p>
          <a:p>
            <a:pPr algn="just">
              <a:lnSpc>
                <a:spcPct val="100000"/>
              </a:lnSpc>
            </a:pPr>
            <a:r>
              <a:rPr lang="en-US" dirty="0"/>
              <a:t>	One way to deal with these extra re-renders is to change the shouldComponentUpdate function to check when your component needs to update.</a:t>
            </a:r>
          </a:p>
          <a:p>
            <a:pPr algn="just">
              <a:lnSpc>
                <a:spcPct val="100000"/>
              </a:lnSpc>
            </a:pPr>
            <a:endParaRPr lang="en-US" dirty="0"/>
          </a:p>
          <a:p>
            <a:pPr algn="just">
              <a:lnSpc>
                <a:spcPct val="100000"/>
              </a:lnSpc>
            </a:pPr>
            <a:r>
              <a:rPr lang="en-US" dirty="0"/>
              <a:t>	Another way to stop extra re-renders is to use a </a:t>
            </a:r>
            <a:r>
              <a:rPr lang="en-US" dirty="0" err="1"/>
              <a:t>PureComponent</a:t>
            </a:r>
            <a:r>
              <a:rPr lang="en-US" dirty="0"/>
              <a:t>.</a:t>
            </a:r>
          </a:p>
          <a:p>
            <a:pPr algn="just">
              <a:lnSpc>
                <a:spcPct val="100000"/>
              </a:lnSpc>
            </a:pPr>
            <a:r>
              <a:rPr lang="en-US" dirty="0" err="1"/>
              <a:t>React.PureComponent</a:t>
            </a:r>
            <a:r>
              <a:rPr lang="en-US" dirty="0"/>
              <a:t> is similar to </a:t>
            </a:r>
            <a:r>
              <a:rPr lang="en-US" dirty="0" err="1"/>
              <a:t>React.Component</a:t>
            </a:r>
            <a:r>
              <a:rPr lang="en-US" dirty="0"/>
              <a:t>. </a:t>
            </a:r>
          </a:p>
          <a:p>
            <a:pPr algn="just">
              <a:lnSpc>
                <a:spcPct val="100000"/>
              </a:lnSpc>
            </a:pPr>
            <a:endParaRPr lang="en-US" dirty="0"/>
          </a:p>
          <a:p>
            <a:pPr algn="just">
              <a:lnSpc>
                <a:spcPct val="100000"/>
              </a:lnSpc>
            </a:pPr>
            <a:r>
              <a:rPr lang="en-US" dirty="0"/>
              <a:t>	The difference between them is that </a:t>
            </a:r>
            <a:r>
              <a:rPr lang="en-US" dirty="0" err="1"/>
              <a:t>React.Component</a:t>
            </a:r>
            <a:r>
              <a:rPr lang="en-US" dirty="0"/>
              <a:t> doesn’t implement </a:t>
            </a:r>
            <a:r>
              <a:rPr lang="en-US" dirty="0" err="1"/>
              <a:t>shouldComponentUpdate</a:t>
            </a:r>
            <a:r>
              <a:rPr lang="en-US" dirty="0"/>
              <a:t>(), but </a:t>
            </a:r>
            <a:r>
              <a:rPr lang="en-US" dirty="0" err="1"/>
              <a:t>React.PureComponent</a:t>
            </a:r>
            <a:r>
              <a:rPr lang="en-US" dirty="0"/>
              <a:t> implements it with a shallow prop and state comparison.</a:t>
            </a:r>
          </a:p>
        </p:txBody>
      </p:sp>
      <p:sp>
        <p:nvSpPr>
          <p:cNvPr id="4" name="Title 1"/>
          <p:cNvSpPr txBox="1">
            <a:spLocks/>
          </p:cNvSpPr>
          <p:nvPr/>
        </p:nvSpPr>
        <p:spPr>
          <a:xfrm>
            <a:off x="205917" y="105929"/>
            <a:ext cx="8312649" cy="576971"/>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latin typeface="+mn-lt"/>
              </a:rPr>
              <a:t>Pure Components</a:t>
            </a:r>
          </a:p>
        </p:txBody>
      </p:sp>
      <p:sp>
        <p:nvSpPr>
          <p:cNvPr id="2" name="Rectangle 1">
            <a:extLst>
              <a:ext uri="{FF2B5EF4-FFF2-40B4-BE49-F238E27FC236}">
                <a16:creationId xmlns:a16="http://schemas.microsoft.com/office/drawing/2014/main" id="{1BFDEAE8-EA7B-46BC-9962-9AC90332011E}"/>
              </a:ext>
            </a:extLst>
          </p:cNvPr>
          <p:cNvSpPr/>
          <p:nvPr/>
        </p:nvSpPr>
        <p:spPr>
          <a:xfrm>
            <a:off x="1618247" y="5113340"/>
            <a:ext cx="5907506" cy="16387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import React, {</a:t>
            </a:r>
            <a:r>
              <a:rPr lang="en-US" dirty="0" err="1"/>
              <a:t>PureComponent</a:t>
            </a:r>
            <a:r>
              <a:rPr lang="en-US" dirty="0"/>
              <a:t>} from ‘react’;</a:t>
            </a:r>
          </a:p>
          <a:p>
            <a:r>
              <a:rPr lang="en-US" dirty="0"/>
              <a:t>class Demo extends </a:t>
            </a:r>
            <a:r>
              <a:rPr lang="en-US" dirty="0" err="1"/>
              <a:t>PureComponent</a:t>
            </a:r>
            <a:r>
              <a:rPr lang="en-US" dirty="0"/>
              <a:t>{</a:t>
            </a:r>
          </a:p>
          <a:p>
            <a:r>
              <a:rPr lang="en-US" dirty="0"/>
              <a:t>   render( ){</a:t>
            </a:r>
          </a:p>
          <a:p>
            <a:r>
              <a:rPr lang="en-US" dirty="0"/>
              <a:t>      return ‘’;</a:t>
            </a:r>
          </a:p>
          <a:p>
            <a:r>
              <a:rPr lang="en-US" dirty="0"/>
              <a:t>   }  }</a:t>
            </a:r>
          </a:p>
        </p:txBody>
      </p:sp>
    </p:spTree>
    <p:extLst>
      <p:ext uri="{BB962C8B-B14F-4D97-AF65-F5344CB8AC3E}">
        <p14:creationId xmlns:p14="http://schemas.microsoft.com/office/powerpoint/2010/main" val="376743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253B45-487B-4993-9FAF-1F5A840797B1}"/>
              </a:ext>
            </a:extLst>
          </p:cNvPr>
          <p:cNvSpPr>
            <a:spLocks noGrp="1"/>
          </p:cNvSpPr>
          <p:nvPr>
            <p:ph idx="1"/>
          </p:nvPr>
        </p:nvSpPr>
        <p:spPr>
          <a:xfrm>
            <a:off x="298516" y="613611"/>
            <a:ext cx="8388284" cy="5789602"/>
          </a:xfrm>
        </p:spPr>
        <p:txBody>
          <a:bodyPr/>
          <a:lstStyle/>
          <a:p>
            <a:endParaRPr lang="en-US" dirty="0"/>
          </a:p>
          <a:p>
            <a:r>
              <a:rPr lang="en-US" dirty="0" err="1"/>
              <a:t>PureComponent</a:t>
            </a:r>
            <a:r>
              <a:rPr lang="en-US" dirty="0"/>
              <a:t> which does the comparison of state and props to decide the update cycle. </a:t>
            </a:r>
          </a:p>
          <a:p>
            <a:endParaRPr lang="en-US" dirty="0"/>
          </a:p>
          <a:p>
            <a:r>
              <a:rPr lang="en-US" dirty="0"/>
              <a:t>We don’t need to override </a:t>
            </a:r>
            <a:r>
              <a:rPr lang="en-US" dirty="0" err="1"/>
              <a:t>shouldComponentUpdate</a:t>
            </a:r>
            <a:r>
              <a:rPr lang="en-US" dirty="0"/>
              <a:t> if we extend class with </a:t>
            </a:r>
            <a:r>
              <a:rPr lang="en-US" dirty="0" err="1"/>
              <a:t>PureComponent</a:t>
            </a:r>
            <a:r>
              <a:rPr lang="en-US" dirty="0"/>
              <a:t>.</a:t>
            </a:r>
          </a:p>
          <a:p>
            <a:endParaRPr lang="en-US" dirty="0"/>
          </a:p>
          <a:p>
            <a:r>
              <a:rPr lang="en-US" dirty="0"/>
              <a:t>React does the shallow comparisons of current state and props with new props and state to decide whether to continue with next update cycle or not.</a:t>
            </a:r>
          </a:p>
          <a:p>
            <a:endParaRPr lang="en-US" dirty="0"/>
          </a:p>
          <a:p>
            <a:r>
              <a:rPr lang="en-US" dirty="0" err="1"/>
              <a:t>React.PureComponent’s</a:t>
            </a:r>
            <a:r>
              <a:rPr lang="en-US" dirty="0"/>
              <a:t> </a:t>
            </a:r>
            <a:r>
              <a:rPr lang="en-US" dirty="0" err="1"/>
              <a:t>shouldComponentUpdate</a:t>
            </a:r>
            <a:r>
              <a:rPr lang="en-US" dirty="0"/>
              <a:t>() only shallowly compares the objects.</a:t>
            </a:r>
          </a:p>
          <a:p>
            <a:endParaRPr lang="en-US" dirty="0"/>
          </a:p>
          <a:p>
            <a:r>
              <a:rPr lang="en-US" dirty="0"/>
              <a:t>You can use </a:t>
            </a:r>
            <a:r>
              <a:rPr lang="en-US" dirty="0" err="1"/>
              <a:t>React.PureComponent</a:t>
            </a:r>
            <a:r>
              <a:rPr lang="en-US" dirty="0"/>
              <a:t> for a performance boost in some cases.</a:t>
            </a:r>
          </a:p>
          <a:p>
            <a:endParaRPr lang="en-US" dirty="0"/>
          </a:p>
          <a:p>
            <a:r>
              <a:rPr lang="en-US" dirty="0"/>
              <a:t>Only extend </a:t>
            </a:r>
            <a:r>
              <a:rPr lang="en-US" dirty="0" err="1"/>
              <a:t>PureComponent</a:t>
            </a:r>
            <a:r>
              <a:rPr lang="en-US" dirty="0"/>
              <a:t> when you expect to have simple props and state.</a:t>
            </a:r>
          </a:p>
          <a:p>
            <a:endParaRPr lang="en-US" dirty="0"/>
          </a:p>
          <a:p>
            <a:endParaRPr lang="en-US" dirty="0"/>
          </a:p>
        </p:txBody>
      </p:sp>
    </p:spTree>
    <p:extLst>
      <p:ext uri="{BB962C8B-B14F-4D97-AF65-F5344CB8AC3E}">
        <p14:creationId xmlns:p14="http://schemas.microsoft.com/office/powerpoint/2010/main" val="3364772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309801" y="360578"/>
            <a:ext cx="8312649" cy="859536"/>
          </a:xfrm>
        </p:spPr>
        <p:txBody>
          <a:bodyPr>
            <a:normAutofit/>
          </a:bodyPr>
          <a:lstStyle/>
          <a:p>
            <a:r>
              <a:rPr lang="en-US" sz="2400" dirty="0"/>
              <a:t>Demo</a:t>
            </a:r>
          </a:p>
        </p:txBody>
      </p:sp>
      <p:sp>
        <p:nvSpPr>
          <p:cNvPr id="7" name="Content Placeholder 6"/>
          <p:cNvSpPr>
            <a:spLocks noGrp="1"/>
          </p:cNvSpPr>
          <p:nvPr>
            <p:ph idx="1"/>
          </p:nvPr>
        </p:nvSpPr>
        <p:spPr/>
        <p:txBody>
          <a:bodyPr/>
          <a:lstStyle/>
          <a:p>
            <a:r>
              <a:rPr lang="en-US" sz="2000" dirty="0"/>
              <a:t>React-Component-Life-Cycle-Methods-Execution</a:t>
            </a:r>
          </a:p>
          <a:p>
            <a:endParaRPr lang="en-US" sz="2000" dirty="0"/>
          </a:p>
          <a:p>
            <a:endParaRPr lang="en-US" sz="2000" dirty="0"/>
          </a:p>
          <a:p>
            <a:r>
              <a:rPr lang="en-US" sz="2000" dirty="0"/>
              <a:t>react-create-</a:t>
            </a:r>
            <a:r>
              <a:rPr lang="en-US" sz="2000" dirty="0" err="1"/>
              <a:t>componentlifecycle</a:t>
            </a:r>
            <a:endParaRPr lang="en-US" sz="2000" dirty="0"/>
          </a:p>
          <a:p>
            <a:r>
              <a:rPr lang="en-US" sz="2000" dirty="0"/>
              <a:t>React-</a:t>
            </a:r>
            <a:r>
              <a:rPr lang="en-US" sz="2000" dirty="0" err="1"/>
              <a:t>pure_component</a:t>
            </a:r>
            <a:endParaRPr lang="en-US" sz="2000" dirty="0"/>
          </a:p>
        </p:txBody>
      </p:sp>
    </p:spTree>
    <p:extLst>
      <p:ext uri="{BB962C8B-B14F-4D97-AF65-F5344CB8AC3E}">
        <p14:creationId xmlns:p14="http://schemas.microsoft.com/office/powerpoint/2010/main" val="3492864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E5823-237E-4DED-8736-52EE5FEF5ADC}"/>
              </a:ext>
            </a:extLst>
          </p:cNvPr>
          <p:cNvSpPr>
            <a:spLocks noGrp="1"/>
          </p:cNvSpPr>
          <p:nvPr>
            <p:ph type="title"/>
          </p:nvPr>
        </p:nvSpPr>
        <p:spPr/>
        <p:txBody>
          <a:bodyPr>
            <a:normAutofit/>
          </a:bodyPr>
          <a:lstStyle/>
          <a:p>
            <a:r>
              <a:rPr lang="en-US" sz="2400" dirty="0"/>
              <a:t>REACT’s DOM Updating Strategy</a:t>
            </a:r>
          </a:p>
        </p:txBody>
      </p:sp>
      <p:sp>
        <p:nvSpPr>
          <p:cNvPr id="5" name="Content Placeholder 4">
            <a:extLst>
              <a:ext uri="{FF2B5EF4-FFF2-40B4-BE49-F238E27FC236}">
                <a16:creationId xmlns:a16="http://schemas.microsoft.com/office/drawing/2014/main" id="{E2543DB8-143C-4C51-A426-1A4EEAC1994F}"/>
              </a:ext>
            </a:extLst>
          </p:cNvPr>
          <p:cNvSpPr>
            <a:spLocks noGrp="1"/>
          </p:cNvSpPr>
          <p:nvPr>
            <p:ph idx="1"/>
          </p:nvPr>
        </p:nvSpPr>
        <p:spPr>
          <a:xfrm>
            <a:off x="298516" y="1155032"/>
            <a:ext cx="8845484" cy="4983485"/>
          </a:xfrm>
        </p:spPr>
        <p:txBody>
          <a:bodyPr/>
          <a:lstStyle/>
          <a:p>
            <a:r>
              <a:rPr lang="en-US" dirty="0"/>
              <a:t>When render() method is invoked, it doesn’t immediately render to real DOM.</a:t>
            </a:r>
          </a:p>
          <a:p>
            <a:endParaRPr lang="en-US" dirty="0"/>
          </a:p>
          <a:p>
            <a:r>
              <a:rPr lang="en-US" dirty="0"/>
              <a:t>In React every UI piece is a component, and each component has a state.</a:t>
            </a:r>
          </a:p>
          <a:p>
            <a:endParaRPr lang="en-US" dirty="0"/>
          </a:p>
          <a:p>
            <a:r>
              <a:rPr lang="en-US" dirty="0"/>
              <a:t>Whenever there is a change in state, react determines it.</a:t>
            </a:r>
          </a:p>
          <a:p>
            <a:endParaRPr lang="en-US" dirty="0"/>
          </a:p>
          <a:p>
            <a:r>
              <a:rPr lang="en-US" dirty="0"/>
              <a:t>When component’s state changes, React will update the virtual DOM Tree.</a:t>
            </a:r>
          </a:p>
          <a:p>
            <a:endParaRPr lang="en-US" dirty="0"/>
          </a:p>
          <a:p>
            <a:r>
              <a:rPr lang="en-US" dirty="0"/>
              <a:t>So, now React will compare the current version of Virtual DOM with previous virtual DOM. This is known as “Diffing”.</a:t>
            </a:r>
          </a:p>
          <a:p>
            <a:endParaRPr lang="en-US" dirty="0"/>
          </a:p>
          <a:p>
            <a:r>
              <a:rPr lang="en-US" dirty="0"/>
              <a:t>So, React will update only those updated Objects in real DOM, not the whole real DOM.</a:t>
            </a:r>
            <a:br>
              <a:rPr lang="en-US" dirty="0"/>
            </a:br>
            <a:endParaRPr lang="en-US" dirty="0"/>
          </a:p>
          <a:p>
            <a:r>
              <a:rPr lang="en-US" dirty="0"/>
              <a:t>This behavior of making change only in respective changed Objects will cause high performance.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27081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2F8A41-7ACC-43B6-879F-8D656CD97A1F}"/>
              </a:ext>
            </a:extLst>
          </p:cNvPr>
          <p:cNvSpPr/>
          <p:nvPr/>
        </p:nvSpPr>
        <p:spPr>
          <a:xfrm>
            <a:off x="3226196" y="1359568"/>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 called</a:t>
            </a:r>
          </a:p>
        </p:txBody>
      </p:sp>
      <p:sp>
        <p:nvSpPr>
          <p:cNvPr id="5" name="Rectangle 4">
            <a:extLst>
              <a:ext uri="{FF2B5EF4-FFF2-40B4-BE49-F238E27FC236}">
                <a16:creationId xmlns:a16="http://schemas.microsoft.com/office/drawing/2014/main" id="{0F48706B-9159-4EE0-877C-56B1753BF293}"/>
              </a:ext>
            </a:extLst>
          </p:cNvPr>
          <p:cNvSpPr/>
          <p:nvPr/>
        </p:nvSpPr>
        <p:spPr>
          <a:xfrm>
            <a:off x="4683156" y="2498859"/>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Re-rendered Virtual DOM</a:t>
            </a:r>
          </a:p>
        </p:txBody>
      </p:sp>
      <p:sp>
        <p:nvSpPr>
          <p:cNvPr id="6" name="Rectangle 5">
            <a:extLst>
              <a:ext uri="{FF2B5EF4-FFF2-40B4-BE49-F238E27FC236}">
                <a16:creationId xmlns:a16="http://schemas.microsoft.com/office/drawing/2014/main" id="{14A671A7-8993-4E47-B57B-19371CCA0C1E}"/>
              </a:ext>
            </a:extLst>
          </p:cNvPr>
          <p:cNvSpPr/>
          <p:nvPr/>
        </p:nvSpPr>
        <p:spPr>
          <a:xfrm>
            <a:off x="2410326" y="2498859"/>
            <a:ext cx="217430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Old Virtual DOM</a:t>
            </a:r>
          </a:p>
        </p:txBody>
      </p:sp>
      <p:sp>
        <p:nvSpPr>
          <p:cNvPr id="7" name="Rectangle 6">
            <a:extLst>
              <a:ext uri="{FF2B5EF4-FFF2-40B4-BE49-F238E27FC236}">
                <a16:creationId xmlns:a16="http://schemas.microsoft.com/office/drawing/2014/main" id="{5BC7BAF5-F69E-4BCE-A951-8BCD76887DE5}"/>
              </a:ext>
            </a:extLst>
          </p:cNvPr>
          <p:cNvSpPr/>
          <p:nvPr/>
        </p:nvSpPr>
        <p:spPr>
          <a:xfrm>
            <a:off x="2410326" y="3567062"/>
            <a:ext cx="2174302" cy="517358"/>
          </a:xfrm>
          <a:prstGeom prst="rect">
            <a:avLst/>
          </a:prstGeom>
          <a:solidFill>
            <a:schemeClr val="accent3">
              <a:lumMod val="10000"/>
              <a:lumOff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&lt;div&gt;…&lt;/div&gt;</a:t>
            </a:r>
          </a:p>
        </p:txBody>
      </p:sp>
      <p:sp>
        <p:nvSpPr>
          <p:cNvPr id="8" name="Rectangle 7">
            <a:extLst>
              <a:ext uri="{FF2B5EF4-FFF2-40B4-BE49-F238E27FC236}">
                <a16:creationId xmlns:a16="http://schemas.microsoft.com/office/drawing/2014/main" id="{71884330-B556-4BBF-B8E6-175277A7D248}"/>
              </a:ext>
            </a:extLst>
          </p:cNvPr>
          <p:cNvSpPr/>
          <p:nvPr/>
        </p:nvSpPr>
        <p:spPr>
          <a:xfrm>
            <a:off x="4683156" y="3567062"/>
            <a:ext cx="2454442" cy="517358"/>
          </a:xfrm>
          <a:prstGeom prst="rect">
            <a:avLst/>
          </a:prstGeom>
          <a:solidFill>
            <a:schemeClr val="accent3">
              <a:lumMod val="10000"/>
              <a:lumOff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&lt;div&gt;…&lt;/div&gt;</a:t>
            </a:r>
          </a:p>
          <a:p>
            <a:pPr algn="ctr"/>
            <a:endParaRPr lang="en-US" dirty="0"/>
          </a:p>
        </p:txBody>
      </p:sp>
      <p:sp>
        <p:nvSpPr>
          <p:cNvPr id="9" name="Rectangle 8">
            <a:extLst>
              <a:ext uri="{FF2B5EF4-FFF2-40B4-BE49-F238E27FC236}">
                <a16:creationId xmlns:a16="http://schemas.microsoft.com/office/drawing/2014/main" id="{5319A344-56DB-4F19-92CA-BDB4CDE32A64}"/>
              </a:ext>
            </a:extLst>
          </p:cNvPr>
          <p:cNvSpPr/>
          <p:nvPr/>
        </p:nvSpPr>
        <p:spPr>
          <a:xfrm>
            <a:off x="364417" y="5512468"/>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 changes in real DOM</a:t>
            </a:r>
          </a:p>
        </p:txBody>
      </p:sp>
      <p:sp>
        <p:nvSpPr>
          <p:cNvPr id="10" name="Rectangle 9">
            <a:extLst>
              <a:ext uri="{FF2B5EF4-FFF2-40B4-BE49-F238E27FC236}">
                <a16:creationId xmlns:a16="http://schemas.microsoft.com/office/drawing/2014/main" id="{CF46CE68-C8FC-429F-A53E-C9857FB0CE88}"/>
              </a:ext>
            </a:extLst>
          </p:cNvPr>
          <p:cNvSpPr/>
          <p:nvPr/>
        </p:nvSpPr>
        <p:spPr>
          <a:xfrm>
            <a:off x="6390516" y="5368089"/>
            <a:ext cx="2454442" cy="842211"/>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 Real DOM (only where changes detected)</a:t>
            </a:r>
          </a:p>
        </p:txBody>
      </p:sp>
      <p:sp>
        <p:nvSpPr>
          <p:cNvPr id="11" name="Rectangle 10">
            <a:extLst>
              <a:ext uri="{FF2B5EF4-FFF2-40B4-BE49-F238E27FC236}">
                <a16:creationId xmlns:a16="http://schemas.microsoft.com/office/drawing/2014/main" id="{DB9F809B-61E0-45AD-BFD0-9C8A47571DDC}"/>
              </a:ext>
            </a:extLst>
          </p:cNvPr>
          <p:cNvSpPr/>
          <p:nvPr/>
        </p:nvSpPr>
        <p:spPr>
          <a:xfrm>
            <a:off x="3530996" y="5488405"/>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Difference found?</a:t>
            </a:r>
          </a:p>
        </p:txBody>
      </p:sp>
      <p:sp>
        <p:nvSpPr>
          <p:cNvPr id="12" name="Arrow: Left 11">
            <a:extLst>
              <a:ext uri="{FF2B5EF4-FFF2-40B4-BE49-F238E27FC236}">
                <a16:creationId xmlns:a16="http://schemas.microsoft.com/office/drawing/2014/main" id="{659BD79F-1F14-4550-AA79-402D6C66EA7F}"/>
              </a:ext>
            </a:extLst>
          </p:cNvPr>
          <p:cNvSpPr/>
          <p:nvPr/>
        </p:nvSpPr>
        <p:spPr>
          <a:xfrm>
            <a:off x="2818859" y="5654842"/>
            <a:ext cx="712137"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94C590B-B8F8-4158-A843-DA26B5106469}"/>
              </a:ext>
            </a:extLst>
          </p:cNvPr>
          <p:cNvSpPr/>
          <p:nvPr/>
        </p:nvSpPr>
        <p:spPr>
          <a:xfrm>
            <a:off x="5985438" y="5630778"/>
            <a:ext cx="368969" cy="204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E1EF5F-F1C2-41D1-88A7-80710B98E9B9}"/>
              </a:ext>
            </a:extLst>
          </p:cNvPr>
          <p:cNvSpPr txBox="1"/>
          <p:nvPr/>
        </p:nvSpPr>
        <p:spPr>
          <a:xfrm>
            <a:off x="2925407" y="5366084"/>
            <a:ext cx="605589" cy="369332"/>
          </a:xfrm>
          <a:prstGeom prst="rect">
            <a:avLst/>
          </a:prstGeom>
          <a:noFill/>
        </p:spPr>
        <p:txBody>
          <a:bodyPr wrap="square" rtlCol="0">
            <a:spAutoFit/>
          </a:bodyPr>
          <a:lstStyle/>
          <a:p>
            <a:r>
              <a:rPr lang="en-US" dirty="0"/>
              <a:t>NO</a:t>
            </a:r>
          </a:p>
        </p:txBody>
      </p:sp>
      <p:sp>
        <p:nvSpPr>
          <p:cNvPr id="15" name="TextBox 14">
            <a:extLst>
              <a:ext uri="{FF2B5EF4-FFF2-40B4-BE49-F238E27FC236}">
                <a16:creationId xmlns:a16="http://schemas.microsoft.com/office/drawing/2014/main" id="{77DEE810-3BD0-47C1-AAA9-C9E7C6C02C78}"/>
              </a:ext>
            </a:extLst>
          </p:cNvPr>
          <p:cNvSpPr txBox="1"/>
          <p:nvPr/>
        </p:nvSpPr>
        <p:spPr>
          <a:xfrm>
            <a:off x="5857113" y="5313945"/>
            <a:ext cx="780302" cy="369332"/>
          </a:xfrm>
          <a:prstGeom prst="rect">
            <a:avLst/>
          </a:prstGeom>
          <a:noFill/>
        </p:spPr>
        <p:txBody>
          <a:bodyPr wrap="square" rtlCol="0">
            <a:spAutoFit/>
          </a:bodyPr>
          <a:lstStyle/>
          <a:p>
            <a:r>
              <a:rPr lang="en-US" dirty="0"/>
              <a:t>YES</a:t>
            </a:r>
          </a:p>
        </p:txBody>
      </p:sp>
      <p:sp>
        <p:nvSpPr>
          <p:cNvPr id="16" name="Arrow: Left-Right 15">
            <a:extLst>
              <a:ext uri="{FF2B5EF4-FFF2-40B4-BE49-F238E27FC236}">
                <a16:creationId xmlns:a16="http://schemas.microsoft.com/office/drawing/2014/main" id="{E344E2B4-8472-4D1F-B3E2-FA151418D21F}"/>
              </a:ext>
            </a:extLst>
          </p:cNvPr>
          <p:cNvSpPr/>
          <p:nvPr/>
        </p:nvSpPr>
        <p:spPr>
          <a:xfrm>
            <a:off x="3791680" y="4535905"/>
            <a:ext cx="1888958" cy="55716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Comparison</a:t>
            </a:r>
          </a:p>
        </p:txBody>
      </p:sp>
      <p:sp>
        <p:nvSpPr>
          <p:cNvPr id="17" name="Rectangle 16">
            <a:extLst>
              <a:ext uri="{FF2B5EF4-FFF2-40B4-BE49-F238E27FC236}">
                <a16:creationId xmlns:a16="http://schemas.microsoft.com/office/drawing/2014/main" id="{A5C7C528-1641-4CBA-A63B-B503682DE9D9}"/>
              </a:ext>
            </a:extLst>
          </p:cNvPr>
          <p:cNvSpPr/>
          <p:nvPr/>
        </p:nvSpPr>
        <p:spPr>
          <a:xfrm>
            <a:off x="7296286" y="1992330"/>
            <a:ext cx="1847714" cy="167730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Render will not immediately update Real DOM</a:t>
            </a:r>
          </a:p>
        </p:txBody>
      </p:sp>
      <p:sp>
        <p:nvSpPr>
          <p:cNvPr id="18" name="Rectangle 17">
            <a:extLst>
              <a:ext uri="{FF2B5EF4-FFF2-40B4-BE49-F238E27FC236}">
                <a16:creationId xmlns:a16="http://schemas.microsoft.com/office/drawing/2014/main" id="{EC35E0C2-FD76-4BB3-9C2C-2AE16304546D}"/>
              </a:ext>
            </a:extLst>
          </p:cNvPr>
          <p:cNvSpPr/>
          <p:nvPr/>
        </p:nvSpPr>
        <p:spPr>
          <a:xfrm>
            <a:off x="135814" y="2249906"/>
            <a:ext cx="1847716" cy="1272840"/>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Fast than Real DOM</a:t>
            </a:r>
          </a:p>
        </p:txBody>
      </p:sp>
      <p:sp>
        <p:nvSpPr>
          <p:cNvPr id="19" name="Rectangle 18">
            <a:extLst>
              <a:ext uri="{FF2B5EF4-FFF2-40B4-BE49-F238E27FC236}">
                <a16:creationId xmlns:a16="http://schemas.microsoft.com/office/drawing/2014/main" id="{DE9F6E03-95D9-4662-B6BA-65ECF905E40E}"/>
              </a:ext>
            </a:extLst>
          </p:cNvPr>
          <p:cNvSpPr/>
          <p:nvPr/>
        </p:nvSpPr>
        <p:spPr>
          <a:xfrm>
            <a:off x="158144" y="928438"/>
            <a:ext cx="2454442" cy="1019576"/>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shouldComponent</a:t>
            </a:r>
            <a:r>
              <a:rPr lang="en-US" dirty="0">
                <a:solidFill>
                  <a:schemeClr val="tx1"/>
                </a:solidFill>
              </a:rPr>
              <a:t> Update() passed</a:t>
            </a:r>
          </a:p>
        </p:txBody>
      </p:sp>
      <p:sp>
        <p:nvSpPr>
          <p:cNvPr id="23" name="Arrow: Right 22">
            <a:extLst>
              <a:ext uri="{FF2B5EF4-FFF2-40B4-BE49-F238E27FC236}">
                <a16:creationId xmlns:a16="http://schemas.microsoft.com/office/drawing/2014/main" id="{6F386162-8C35-4046-8C4A-D3514476B72C}"/>
              </a:ext>
            </a:extLst>
          </p:cNvPr>
          <p:cNvSpPr/>
          <p:nvPr/>
        </p:nvSpPr>
        <p:spPr>
          <a:xfrm>
            <a:off x="2612586" y="1443790"/>
            <a:ext cx="613610" cy="60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98801801-1BB5-427B-B98A-260188D00675}"/>
              </a:ext>
            </a:extLst>
          </p:cNvPr>
          <p:cNvSpPr/>
          <p:nvPr/>
        </p:nvSpPr>
        <p:spPr>
          <a:xfrm>
            <a:off x="1983530" y="2859508"/>
            <a:ext cx="426796" cy="83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id="{4D36EF89-CF53-43CE-8664-49831C8419EF}"/>
              </a:ext>
            </a:extLst>
          </p:cNvPr>
          <p:cNvSpPr/>
          <p:nvPr/>
        </p:nvSpPr>
        <p:spPr>
          <a:xfrm>
            <a:off x="7137596" y="2755231"/>
            <a:ext cx="158690" cy="104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61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2235"/>
            <a:ext cx="8312649" cy="859536"/>
          </a:xfrm>
        </p:spPr>
        <p:txBody>
          <a:bodyPr>
            <a:normAutofit/>
          </a:bodyPr>
          <a:lstStyle/>
          <a:p>
            <a:r>
              <a:rPr lang="en-US" sz="2400" dirty="0">
                <a:latin typeface="+mn-lt"/>
              </a:rPr>
              <a:t>Returning adjacent elements</a:t>
            </a:r>
          </a:p>
        </p:txBody>
      </p:sp>
      <p:sp>
        <p:nvSpPr>
          <p:cNvPr id="3" name="Content Placeholder 2"/>
          <p:cNvSpPr>
            <a:spLocks noGrp="1"/>
          </p:cNvSpPr>
          <p:nvPr>
            <p:ph idx="1"/>
          </p:nvPr>
        </p:nvSpPr>
        <p:spPr>
          <a:xfrm>
            <a:off x="298516" y="613456"/>
            <a:ext cx="8535683" cy="6053562"/>
          </a:xfrm>
        </p:spPr>
        <p:txBody>
          <a:bodyPr>
            <a:normAutofit/>
          </a:bodyPr>
          <a:lstStyle/>
          <a:p>
            <a:pPr>
              <a:lnSpc>
                <a:spcPct val="100000"/>
              </a:lnSpc>
            </a:pPr>
            <a:r>
              <a:rPr lang="en-US" dirty="0"/>
              <a:t>	</a:t>
            </a:r>
          </a:p>
          <a:p>
            <a:pPr>
              <a:lnSpc>
                <a:spcPct val="100000"/>
              </a:lnSpc>
            </a:pPr>
            <a:r>
              <a:rPr lang="en-US" dirty="0"/>
              <a:t>	Until React 16 it was required that a render method returns a single React element. With React 16 it is possible now to return an Array of elements.</a:t>
            </a:r>
          </a:p>
          <a:p>
            <a:pPr>
              <a:lnSpc>
                <a:spcPct val="100000"/>
              </a:lnSpc>
            </a:pPr>
            <a:endParaRPr lang="en-US" dirty="0"/>
          </a:p>
          <a:p>
            <a:pPr>
              <a:lnSpc>
                <a:spcPct val="100000"/>
              </a:lnSpc>
            </a:pPr>
            <a:r>
              <a:rPr lang="en-US" dirty="0"/>
              <a:t>	Below(refer code 1 in note section) you can see an app rendering a list of Employee Assets. In React 16, it's now possible to extend this list with a component containing multiple new entries.</a:t>
            </a:r>
          </a:p>
          <a:p>
            <a:pPr>
              <a:lnSpc>
                <a:spcPct val="100000"/>
              </a:lnSpc>
            </a:pPr>
            <a:endParaRPr lang="en-US" dirty="0"/>
          </a:p>
          <a:p>
            <a:pPr>
              <a:lnSpc>
                <a:spcPct val="100000"/>
              </a:lnSpc>
            </a:pPr>
            <a:endParaRPr lang="en-US" dirty="0"/>
          </a:p>
          <a:p>
            <a:pPr>
              <a:lnSpc>
                <a:spcPct val="100000"/>
              </a:lnSpc>
            </a:pPr>
            <a:r>
              <a:rPr lang="en-US" dirty="0"/>
              <a:t>	Generally when we render elements , we cannot render them as separate elements, we will get an error stating </a:t>
            </a:r>
            <a:r>
              <a:rPr lang="en-US" i="1" dirty="0"/>
              <a:t>‘Parsing error: Adjacent JSX elements must be wrapped in an enclosing tag’ </a:t>
            </a:r>
            <a:r>
              <a:rPr lang="en-US" dirty="0"/>
              <a:t>.We have to wrap them </a:t>
            </a:r>
          </a:p>
          <a:p>
            <a:pPr>
              <a:lnSpc>
                <a:spcPct val="100000"/>
              </a:lnSpc>
            </a:pPr>
            <a:r>
              <a:rPr lang="en-US" dirty="0"/>
              <a:t>Using a div or li tag or we have to make use of </a:t>
            </a:r>
            <a:r>
              <a:rPr lang="en-US" dirty="0" err="1"/>
              <a:t>React.Fragments</a:t>
            </a:r>
            <a:r>
              <a:rPr lang="en-US" dirty="0"/>
              <a:t>. [refer code 2 in note section]</a:t>
            </a:r>
          </a:p>
          <a:p>
            <a:pPr>
              <a:lnSpc>
                <a:spcPct val="100000"/>
              </a:lnSpc>
            </a:pPr>
            <a:endParaRPr lang="en-US" dirty="0"/>
          </a:p>
          <a:p>
            <a:pPr>
              <a:lnSpc>
                <a:spcPct val="100000"/>
              </a:lnSpc>
            </a:pPr>
            <a:r>
              <a:rPr lang="en-US" dirty="0"/>
              <a:t>	</a:t>
            </a:r>
          </a:p>
        </p:txBody>
      </p:sp>
    </p:spTree>
    <p:extLst>
      <p:ext uri="{BB962C8B-B14F-4D97-AF65-F5344CB8AC3E}">
        <p14:creationId xmlns:p14="http://schemas.microsoft.com/office/powerpoint/2010/main" val="10827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D106C9-2AFD-41EB-A09D-C81ED8174F8F}"/>
              </a:ext>
            </a:extLst>
          </p:cNvPr>
          <p:cNvSpPr>
            <a:spLocks noGrp="1"/>
          </p:cNvSpPr>
          <p:nvPr>
            <p:ph type="title"/>
          </p:nvPr>
        </p:nvSpPr>
        <p:spPr>
          <a:xfrm>
            <a:off x="298516" y="274073"/>
            <a:ext cx="8312649" cy="652359"/>
          </a:xfrm>
        </p:spPr>
        <p:txBody>
          <a:bodyPr>
            <a:normAutofit/>
          </a:bodyPr>
          <a:lstStyle/>
          <a:p>
            <a:r>
              <a:rPr lang="en-US" sz="2400" dirty="0"/>
              <a:t>Component Life Cycle</a:t>
            </a:r>
          </a:p>
        </p:txBody>
      </p:sp>
      <p:sp>
        <p:nvSpPr>
          <p:cNvPr id="5" name="Content Placeholder 4">
            <a:extLst>
              <a:ext uri="{FF2B5EF4-FFF2-40B4-BE49-F238E27FC236}">
                <a16:creationId xmlns:a16="http://schemas.microsoft.com/office/drawing/2014/main" id="{122B66C0-90A1-493C-A856-B0D471C1A6FD}"/>
              </a:ext>
            </a:extLst>
          </p:cNvPr>
          <p:cNvSpPr>
            <a:spLocks noGrp="1"/>
          </p:cNvSpPr>
          <p:nvPr>
            <p:ph idx="1"/>
          </p:nvPr>
        </p:nvSpPr>
        <p:spPr>
          <a:xfrm>
            <a:off x="236635" y="828973"/>
            <a:ext cx="8436410" cy="5200054"/>
          </a:xfrm>
        </p:spPr>
        <p:txBody>
          <a:bodyPr/>
          <a:lstStyle/>
          <a:p>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Component Life Cycle is available only in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There are some list of life cycle methods available when we add to any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And React will execute them for us and those methods will run at different point of time.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can do multiple things with them when we add those methods in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For example: When we want to fetch data from web or if we want to do some clean up work before a components are removed from DOM etc.,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981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6992"/>
            <a:ext cx="8312649" cy="393078"/>
          </a:xfrm>
        </p:spPr>
        <p:txBody>
          <a:bodyPr>
            <a:normAutofit/>
          </a:bodyPr>
          <a:lstStyle/>
          <a:p>
            <a:r>
              <a:rPr lang="en-US" sz="2400" dirty="0"/>
              <a:t>Returning adjacent elements contd.</a:t>
            </a:r>
          </a:p>
        </p:txBody>
      </p:sp>
      <p:sp>
        <p:nvSpPr>
          <p:cNvPr id="3" name="Content Placeholder 2"/>
          <p:cNvSpPr>
            <a:spLocks noGrp="1"/>
          </p:cNvSpPr>
          <p:nvPr>
            <p:ph idx="1"/>
          </p:nvPr>
        </p:nvSpPr>
        <p:spPr>
          <a:xfrm>
            <a:off x="298516" y="754380"/>
            <a:ext cx="8556726" cy="5384137"/>
          </a:xfrm>
        </p:spPr>
        <p:txBody>
          <a:bodyPr/>
          <a:lstStyle/>
          <a:p>
            <a:pPr>
              <a:lnSpc>
                <a:spcPct val="100000"/>
              </a:lnSpc>
            </a:pPr>
            <a:r>
              <a:rPr lang="en-US" dirty="0"/>
              <a:t>	Another important thing is we cannot render array of elements also, </a:t>
            </a:r>
          </a:p>
          <a:p>
            <a:pPr>
              <a:lnSpc>
                <a:spcPct val="100000"/>
              </a:lnSpc>
            </a:pPr>
            <a:endParaRPr lang="en-US" dirty="0"/>
          </a:p>
          <a:p>
            <a:pPr>
              <a:lnSpc>
                <a:spcPct val="100000"/>
              </a:lnSpc>
            </a:pPr>
            <a:r>
              <a:rPr lang="en-US" dirty="0"/>
              <a:t>	If we have an array of data and on rendering them, we have to ensure that they have unique keys to separate them from other elements else we will get the below error.[refer code 3 in note section]</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	You will find in note section that, key is added which must be unique for each elements to get rendered as array of elements.</a:t>
            </a:r>
          </a:p>
          <a:p>
            <a:pPr>
              <a:lnSpc>
                <a:spcPct val="100000"/>
              </a:lnSpc>
            </a:pPr>
            <a:endParaRPr lang="en-US" dirty="0"/>
          </a:p>
          <a:p>
            <a:endParaRPr lang="en-US" dirty="0"/>
          </a:p>
        </p:txBody>
      </p:sp>
      <p:pic>
        <p:nvPicPr>
          <p:cNvPr id="4" name="Picture 3"/>
          <p:cNvPicPr>
            <a:picLocks noChangeAspect="1"/>
          </p:cNvPicPr>
          <p:nvPr/>
        </p:nvPicPr>
        <p:blipFill rotWithShape="1">
          <a:blip r:embed="rId3"/>
          <a:srcRect l="26875" t="74127" r="31697" b="10159"/>
          <a:stretch/>
        </p:blipFill>
        <p:spPr>
          <a:xfrm>
            <a:off x="765810" y="3033639"/>
            <a:ext cx="7641720" cy="1630457"/>
          </a:xfrm>
          <a:prstGeom prst="rect">
            <a:avLst/>
          </a:prstGeom>
        </p:spPr>
      </p:pic>
    </p:spTree>
    <p:extLst>
      <p:ext uri="{BB962C8B-B14F-4D97-AF65-F5344CB8AC3E}">
        <p14:creationId xmlns:p14="http://schemas.microsoft.com/office/powerpoint/2010/main" val="1240735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1221"/>
            <a:ext cx="8312649" cy="368626"/>
          </a:xfrm>
        </p:spPr>
        <p:txBody>
          <a:bodyPr>
            <a:noAutofit/>
          </a:bodyPr>
          <a:lstStyle/>
          <a:p>
            <a:r>
              <a:rPr lang="en-US" sz="2400" dirty="0"/>
              <a:t>React Fragments</a:t>
            </a:r>
            <a:r>
              <a:rPr lang="en-US" sz="2400" b="1" dirty="0"/>
              <a:t> </a:t>
            </a:r>
            <a:br>
              <a:rPr lang="en-US" sz="2400" dirty="0"/>
            </a:br>
            <a:endParaRPr lang="en-US" sz="2400" dirty="0"/>
          </a:p>
        </p:txBody>
      </p:sp>
      <p:sp>
        <p:nvSpPr>
          <p:cNvPr id="3" name="Content Placeholder 2"/>
          <p:cNvSpPr>
            <a:spLocks noGrp="1"/>
          </p:cNvSpPr>
          <p:nvPr>
            <p:ph idx="1"/>
          </p:nvPr>
        </p:nvSpPr>
        <p:spPr>
          <a:xfrm>
            <a:off x="167910" y="927198"/>
            <a:ext cx="8596430" cy="3067286"/>
          </a:xfrm>
        </p:spPr>
        <p:txBody>
          <a:bodyPr>
            <a:normAutofit/>
          </a:bodyPr>
          <a:lstStyle/>
          <a:p>
            <a:pPr marL="342900" indent="-342900" algn="just">
              <a:lnSpc>
                <a:spcPct val="100000"/>
              </a:lnSpc>
              <a:buFont typeface="Wingdings" panose="05000000000000000000" pitchFamily="2" charset="2"/>
              <a:buChar char="§"/>
            </a:pPr>
            <a:r>
              <a:rPr lang="en-US" sz="2000" dirty="0">
                <a:latin typeface="Arial" pitchFamily="34" charset="0"/>
                <a:cs typeface="Arial" pitchFamily="34" charset="0"/>
              </a:rPr>
              <a:t>	</a:t>
            </a:r>
            <a:r>
              <a:rPr lang="en-US" dirty="0"/>
              <a:t> React@16.2</a:t>
            </a:r>
            <a:r>
              <a:rPr lang="en-US" dirty="0">
                <a:cs typeface="Arial" pitchFamily="34" charset="0"/>
              </a:rPr>
              <a:t> introduces the </a:t>
            </a:r>
            <a:r>
              <a:rPr lang="en-US" dirty="0"/>
              <a:t>Fragment</a:t>
            </a:r>
            <a:r>
              <a:rPr lang="en-US" dirty="0">
                <a:cs typeface="Arial" pitchFamily="34" charset="0"/>
              </a:rPr>
              <a:t> component. Until </a:t>
            </a:r>
            <a:r>
              <a:rPr lang="en-US" dirty="0"/>
              <a:t>React@16</a:t>
            </a:r>
            <a:r>
              <a:rPr lang="en-US" dirty="0">
                <a:cs typeface="Arial" pitchFamily="34" charset="0"/>
              </a:rPr>
              <a:t> a component could only return a single element. </a:t>
            </a:r>
          </a:p>
          <a:p>
            <a:pPr marL="342900" indent="-342900" algn="just">
              <a:lnSpc>
                <a:spcPct val="100000"/>
              </a:lnSpc>
              <a:buFont typeface="Wingdings" panose="05000000000000000000" pitchFamily="2" charset="2"/>
              <a:buChar char="§"/>
            </a:pPr>
            <a:endParaRPr lang="en-US" dirty="0">
              <a:cs typeface="Arial" pitchFamily="34" charset="0"/>
            </a:endParaRPr>
          </a:p>
          <a:p>
            <a:pPr marL="342900" indent="-342900" algn="just">
              <a:lnSpc>
                <a:spcPct val="100000"/>
              </a:lnSpc>
              <a:buFont typeface="Wingdings" panose="05000000000000000000" pitchFamily="2" charset="2"/>
              <a:buChar char="§"/>
            </a:pPr>
            <a:r>
              <a:rPr lang="en-US" dirty="0">
                <a:cs typeface="Arial" pitchFamily="34" charset="0"/>
              </a:rPr>
              <a:t>If returning more than one and then we can see a message like “</a:t>
            </a:r>
            <a:r>
              <a:rPr lang="en-US" i="1" dirty="0">
                <a:cs typeface="Arial" pitchFamily="34" charset="0"/>
              </a:rPr>
              <a:t>Adjacent JSX elements must be wrapped in an enclosing tag</a:t>
            </a:r>
            <a:r>
              <a:rPr lang="en-US" dirty="0">
                <a:cs typeface="Arial" pitchFamily="34" charset="0"/>
              </a:rPr>
              <a:t>”.</a:t>
            </a:r>
          </a:p>
          <a:p>
            <a:pPr marL="342900" indent="-342900" algn="just">
              <a:lnSpc>
                <a:spcPct val="100000"/>
              </a:lnSpc>
              <a:buFont typeface="Wingdings" panose="05000000000000000000" pitchFamily="2" charset="2"/>
              <a:buChar char="§"/>
            </a:pPr>
            <a:endParaRPr lang="en-US" dirty="0">
              <a:cs typeface="Arial" pitchFamily="34" charset="0"/>
            </a:endParaRPr>
          </a:p>
          <a:p>
            <a:pPr marL="285750" indent="-285750" algn="just">
              <a:lnSpc>
                <a:spcPct val="100000"/>
              </a:lnSpc>
              <a:buFont typeface="Wingdings" panose="05000000000000000000" pitchFamily="2" charset="2"/>
              <a:buChar char="§"/>
            </a:pPr>
            <a:r>
              <a:rPr lang="en-US" dirty="0"/>
              <a:t>If in case need more than one, then it should be wrapped with another container tag.(say a ul or span or div </a:t>
            </a:r>
            <a:r>
              <a:rPr lang="en-US" dirty="0" err="1"/>
              <a:t>etc</a:t>
            </a:r>
            <a:r>
              <a:rPr lang="en-US" dirty="0"/>
              <a:t>,. or array or Fragments ).</a:t>
            </a:r>
          </a:p>
        </p:txBody>
      </p:sp>
      <p:pic>
        <p:nvPicPr>
          <p:cNvPr id="9" name="Picture 8"/>
          <p:cNvPicPr>
            <a:picLocks noChangeAspect="1"/>
          </p:cNvPicPr>
          <p:nvPr/>
        </p:nvPicPr>
        <p:blipFill rotWithShape="1">
          <a:blip r:embed="rId3"/>
          <a:srcRect t="5778" r="44375" b="31334"/>
          <a:stretch/>
        </p:blipFill>
        <p:spPr>
          <a:xfrm>
            <a:off x="1318357" y="3862138"/>
            <a:ext cx="6295536" cy="2646947"/>
          </a:xfrm>
          <a:prstGeom prst="rect">
            <a:avLst/>
          </a:prstGeom>
        </p:spPr>
      </p:pic>
    </p:spTree>
    <p:extLst>
      <p:ext uri="{BB962C8B-B14F-4D97-AF65-F5344CB8AC3E}">
        <p14:creationId xmlns:p14="http://schemas.microsoft.com/office/powerpoint/2010/main" val="332230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1221"/>
            <a:ext cx="8312649" cy="368626"/>
          </a:xfrm>
        </p:spPr>
        <p:txBody>
          <a:bodyPr>
            <a:noAutofit/>
          </a:bodyPr>
          <a:lstStyle/>
          <a:p>
            <a:r>
              <a:rPr lang="en-US" sz="2400" dirty="0"/>
              <a:t>React Fragments</a:t>
            </a:r>
            <a:r>
              <a:rPr lang="en-US" sz="2400" b="1" dirty="0"/>
              <a:t> </a:t>
            </a:r>
            <a:br>
              <a:rPr lang="en-US" sz="2400" dirty="0"/>
            </a:br>
            <a:endParaRPr lang="en-US" sz="2400" dirty="0"/>
          </a:p>
        </p:txBody>
      </p:sp>
      <p:sp>
        <p:nvSpPr>
          <p:cNvPr id="12" name="Content Placeholder 2"/>
          <p:cNvSpPr txBox="1">
            <a:spLocks/>
          </p:cNvSpPr>
          <p:nvPr/>
        </p:nvSpPr>
        <p:spPr>
          <a:xfrm>
            <a:off x="465956" y="1101249"/>
            <a:ext cx="7932086" cy="2676667"/>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pPr>
            <a:r>
              <a:rPr lang="en-US" sz="1600" b="1" dirty="0"/>
              <a:t>Shorthand syntax + supported attributes : </a:t>
            </a:r>
            <a:r>
              <a:rPr lang="en-US" sz="1600" dirty="0"/>
              <a:t>&lt;&gt;&lt;/&gt; -&gt; </a:t>
            </a:r>
            <a:r>
              <a:rPr lang="en-US" dirty="0"/>
              <a:t>A set of empty tags. </a:t>
            </a:r>
            <a:r>
              <a:rPr lang="en-US" sz="1600" dirty="0">
                <a:latin typeface="Arial" pitchFamily="34" charset="0"/>
                <a:cs typeface="Arial" pitchFamily="34" charset="0"/>
              </a:rPr>
              <a:t>Be  aware though, the Fragment syntax is only supported as of </a:t>
            </a:r>
            <a:r>
              <a:rPr lang="en-US" sz="1600" dirty="0"/>
              <a:t>Babel v7.0.0-beta.31</a:t>
            </a:r>
            <a:r>
              <a:rPr lang="en-US" sz="1600" dirty="0">
                <a:latin typeface="Arial" pitchFamily="34" charset="0"/>
                <a:cs typeface="Arial" pitchFamily="34" charset="0"/>
              </a:rPr>
              <a:t>.</a:t>
            </a:r>
            <a:endParaRPr lang="en-US" sz="1600" dirty="0"/>
          </a:p>
          <a:p>
            <a:pPr algn="just">
              <a:lnSpc>
                <a:spcPct val="100000"/>
              </a:lnSpc>
            </a:pPr>
            <a:endParaRPr lang="en-US" sz="1600" dirty="0"/>
          </a:p>
          <a:p>
            <a:pPr algn="just">
              <a:lnSpc>
                <a:spcPct val="100000"/>
              </a:lnSpc>
            </a:pPr>
            <a:r>
              <a:rPr lang="en-US" sz="1600" b="1" dirty="0"/>
              <a:t> </a:t>
            </a:r>
          </a:p>
          <a:p>
            <a:pPr algn="just">
              <a:lnSpc>
                <a:spcPct val="100000"/>
              </a:lnSpc>
            </a:pPr>
            <a:endParaRPr lang="en-US" sz="1600" b="1" dirty="0"/>
          </a:p>
          <a:p>
            <a:pPr algn="just">
              <a:lnSpc>
                <a:spcPct val="100000"/>
              </a:lnSpc>
            </a:pPr>
            <a:endParaRPr lang="en-US" sz="1600" b="1" dirty="0"/>
          </a:p>
          <a:p>
            <a:pPr algn="just">
              <a:lnSpc>
                <a:spcPct val="100000"/>
              </a:lnSpc>
            </a:pPr>
            <a:endParaRPr lang="en-US" dirty="0"/>
          </a:p>
        </p:txBody>
      </p:sp>
      <p:pic>
        <p:nvPicPr>
          <p:cNvPr id="16" name="Picture 15"/>
          <p:cNvPicPr>
            <a:picLocks noChangeAspect="1"/>
          </p:cNvPicPr>
          <p:nvPr/>
        </p:nvPicPr>
        <p:blipFill rotWithShape="1">
          <a:blip r:embed="rId3"/>
          <a:srcRect t="5778" r="44375" b="31333"/>
          <a:stretch/>
        </p:blipFill>
        <p:spPr>
          <a:xfrm>
            <a:off x="1671788" y="2501959"/>
            <a:ext cx="5800424" cy="2551914"/>
          </a:xfrm>
          <a:prstGeom prst="rect">
            <a:avLst/>
          </a:prstGeom>
        </p:spPr>
      </p:pic>
    </p:spTree>
    <p:extLst>
      <p:ext uri="{BB962C8B-B14F-4D97-AF65-F5344CB8AC3E}">
        <p14:creationId xmlns:p14="http://schemas.microsoft.com/office/powerpoint/2010/main" val="3245883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a:bodyPr>
          <a:lstStyle/>
          <a:p>
            <a:r>
              <a:rPr lang="en-US" sz="2400" dirty="0"/>
              <a:t>Demo</a:t>
            </a:r>
          </a:p>
        </p:txBody>
      </p:sp>
      <p:sp>
        <p:nvSpPr>
          <p:cNvPr id="45" name="Content Placeholder 44"/>
          <p:cNvSpPr>
            <a:spLocks noGrp="1"/>
          </p:cNvSpPr>
          <p:nvPr>
            <p:ph idx="1"/>
          </p:nvPr>
        </p:nvSpPr>
        <p:spPr/>
        <p:txBody>
          <a:bodyPr/>
          <a:lstStyle/>
          <a:p>
            <a:r>
              <a:rPr lang="en-US" sz="2000" dirty="0"/>
              <a:t>Fragments</a:t>
            </a:r>
          </a:p>
          <a:p>
            <a:endParaRPr lang="en-US" sz="2000" dirty="0"/>
          </a:p>
          <a:p>
            <a:r>
              <a:rPr lang="en-US" sz="2000" dirty="0"/>
              <a:t>react-fragments-2019</a:t>
            </a:r>
          </a:p>
        </p:txBody>
      </p:sp>
    </p:spTree>
    <p:extLst>
      <p:ext uri="{BB962C8B-B14F-4D97-AF65-F5344CB8AC3E}">
        <p14:creationId xmlns:p14="http://schemas.microsoft.com/office/powerpoint/2010/main" val="386755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t>Summary</a:t>
            </a:r>
          </a:p>
        </p:txBody>
      </p:sp>
      <p:sp>
        <p:nvSpPr>
          <p:cNvPr id="4" name="Content Placeholder 3"/>
          <p:cNvSpPr>
            <a:spLocks noGrp="1"/>
          </p:cNvSpPr>
          <p:nvPr>
            <p:ph idx="1"/>
          </p:nvPr>
        </p:nvSpPr>
        <p:spPr/>
        <p:txBody>
          <a:bodyPr/>
          <a:lstStyle/>
          <a:p>
            <a:pPr lvl="1"/>
            <a:r>
              <a:rPr lang="en-US" sz="1600" dirty="0"/>
              <a:t>After this you should be clear with</a:t>
            </a:r>
          </a:p>
          <a:p>
            <a:pPr lvl="1"/>
            <a:endParaRPr lang="en-US" dirty="0"/>
          </a:p>
          <a:p>
            <a:pPr lvl="1"/>
            <a:r>
              <a:rPr lang="en-US" dirty="0"/>
              <a:t>Updating life cycle hooks</a:t>
            </a:r>
          </a:p>
          <a:p>
            <a:pPr lvl="1"/>
            <a:r>
              <a:rPr lang="en-US" dirty="0" err="1"/>
              <a:t>PureComponents</a:t>
            </a:r>
            <a:endParaRPr lang="en-US" dirty="0"/>
          </a:p>
          <a:p>
            <a:pPr lvl="1"/>
            <a:r>
              <a:rPr lang="en-US" dirty="0" err="1"/>
              <a:t>React’s</a:t>
            </a:r>
            <a:r>
              <a:rPr lang="en-US" dirty="0"/>
              <a:t> DOM Updating Strategy</a:t>
            </a:r>
          </a:p>
          <a:p>
            <a:pPr lvl="1"/>
            <a:r>
              <a:rPr lang="en-US" dirty="0"/>
              <a:t>Returning adjacent elements</a:t>
            </a:r>
          </a:p>
          <a:p>
            <a:pPr lvl="1"/>
            <a:r>
              <a:rPr lang="en-US" dirty="0"/>
              <a:t>Fragments</a:t>
            </a:r>
            <a:r>
              <a:rPr lang="en-US" b="1" dirty="0"/>
              <a:t> </a:t>
            </a:r>
            <a:endParaRPr lang="en-US" dirty="0"/>
          </a:p>
          <a:p>
            <a:pPr lvl="1"/>
            <a:endParaRPr lang="en-US" sz="1600" dirty="0"/>
          </a:p>
        </p:txBody>
      </p:sp>
    </p:spTree>
    <p:extLst>
      <p:ext uri="{BB962C8B-B14F-4D97-AF65-F5344CB8AC3E}">
        <p14:creationId xmlns:p14="http://schemas.microsoft.com/office/powerpoint/2010/main" val="765675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1211"/>
            <a:ext cx="8312649" cy="368626"/>
          </a:xfrm>
        </p:spPr>
        <p:txBody>
          <a:bodyPr/>
          <a:lstStyle/>
          <a:p>
            <a:r>
              <a:rPr lang="en-US" dirty="0"/>
              <a:t>Review</a:t>
            </a:r>
          </a:p>
        </p:txBody>
      </p:sp>
      <p:sp>
        <p:nvSpPr>
          <p:cNvPr id="3" name="Content Placeholder 2"/>
          <p:cNvSpPr>
            <a:spLocks noGrp="1"/>
          </p:cNvSpPr>
          <p:nvPr>
            <p:ph idx="1"/>
          </p:nvPr>
        </p:nvSpPr>
        <p:spPr>
          <a:xfrm>
            <a:off x="298516" y="567160"/>
            <a:ext cx="8845484" cy="5513484"/>
          </a:xfrm>
        </p:spPr>
        <p:txBody>
          <a:bodyPr>
            <a:normAutofit/>
          </a:bodyPr>
          <a:lstStyle/>
          <a:p>
            <a:br>
              <a:rPr lang="en-US" sz="2000" dirty="0"/>
            </a:br>
            <a:r>
              <a:rPr lang="en-US" sz="2000" dirty="0"/>
              <a:t>What are the 3 React component's Life Cycle?</a:t>
            </a:r>
          </a:p>
          <a:p>
            <a:endParaRPr lang="en-US" sz="2000" dirty="0"/>
          </a:p>
          <a:p>
            <a:r>
              <a:rPr lang="en-US" sz="2000" dirty="0"/>
              <a:t>	1. </a:t>
            </a:r>
            <a:r>
              <a:rPr lang="en-US" sz="2000" dirty="0" err="1"/>
              <a:t>Mount,insert,demount</a:t>
            </a:r>
            <a:r>
              <a:rPr lang="en-US" sz="2000" dirty="0"/>
              <a:t>,</a:t>
            </a:r>
          </a:p>
          <a:p>
            <a:r>
              <a:rPr lang="en-US" sz="2000" dirty="0"/>
              <a:t>	2. Mounting, merge, unmounting</a:t>
            </a:r>
          </a:p>
          <a:p>
            <a:r>
              <a:rPr lang="en-US" sz="2000" dirty="0"/>
              <a:t>	3. Mounting, merge, demounting</a:t>
            </a:r>
          </a:p>
          <a:p>
            <a:r>
              <a:rPr lang="en-US" sz="2000" dirty="0"/>
              <a:t>	4. Mounting, update, unmounting</a:t>
            </a:r>
          </a:p>
          <a:p>
            <a:endParaRPr lang="en-US" sz="2000" dirty="0"/>
          </a:p>
          <a:p>
            <a:r>
              <a:rPr lang="en-US" sz="2000" dirty="0"/>
              <a:t>In React , Strong Type-checking is Provided by </a:t>
            </a:r>
            <a:r>
              <a:rPr lang="en-US" sz="2000" dirty="0" err="1"/>
              <a:t>PropTypes</a:t>
            </a:r>
            <a:r>
              <a:rPr lang="en-US" sz="2000" dirty="0"/>
              <a:t>? True or False.</a:t>
            </a:r>
          </a:p>
          <a:p>
            <a:endParaRPr lang="en-US" sz="2000" dirty="0"/>
          </a:p>
          <a:p>
            <a:r>
              <a:rPr lang="en-US" sz="2000" dirty="0"/>
              <a:t>_______________ are used to share the code between multiple </a:t>
            </a:r>
            <a:r>
              <a:rPr lang="en-US" sz="2000" dirty="0" err="1"/>
              <a:t>components.Which</a:t>
            </a:r>
            <a:r>
              <a:rPr lang="en-US" sz="2000" dirty="0"/>
              <a:t> is an array of objects.</a:t>
            </a:r>
          </a:p>
          <a:p>
            <a:endParaRPr lang="en-US" sz="2000" dirty="0"/>
          </a:p>
          <a:p>
            <a:r>
              <a:rPr lang="en-US" sz="2000" dirty="0"/>
              <a:t>	1. Prop</a:t>
            </a:r>
          </a:p>
          <a:p>
            <a:r>
              <a:rPr lang="en-US" sz="2000" dirty="0"/>
              <a:t>	2. State</a:t>
            </a:r>
          </a:p>
          <a:p>
            <a:r>
              <a:rPr lang="en-US" sz="2000" dirty="0"/>
              <a:t>	3. </a:t>
            </a:r>
            <a:r>
              <a:rPr lang="en-US" sz="2000" dirty="0" err="1"/>
              <a:t>Mixins</a:t>
            </a:r>
            <a:endParaRPr lang="en-US" sz="2000" dirty="0"/>
          </a:p>
          <a:p>
            <a:r>
              <a:rPr lang="en-US" sz="2000" dirty="0"/>
              <a:t>	4. components</a:t>
            </a:r>
          </a:p>
        </p:txBody>
      </p:sp>
    </p:spTree>
    <p:extLst>
      <p:ext uri="{BB962C8B-B14F-4D97-AF65-F5344CB8AC3E}">
        <p14:creationId xmlns:p14="http://schemas.microsoft.com/office/powerpoint/2010/main" val="279230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39260"/>
            <a:ext cx="8312649" cy="859536"/>
          </a:xfrm>
        </p:spPr>
        <p:txBody>
          <a:bodyPr>
            <a:normAutofit/>
          </a:bodyPr>
          <a:lstStyle/>
          <a:p>
            <a:r>
              <a:rPr lang="en-US" sz="2400" dirty="0">
                <a:latin typeface="+mn-lt"/>
              </a:rPr>
              <a:t>React Component - Life Cycle Phases</a:t>
            </a:r>
          </a:p>
        </p:txBody>
      </p:sp>
      <p:sp>
        <p:nvSpPr>
          <p:cNvPr id="4" name="Content Placeholder 3"/>
          <p:cNvSpPr>
            <a:spLocks noGrp="1"/>
          </p:cNvSpPr>
          <p:nvPr>
            <p:ph idx="1"/>
          </p:nvPr>
        </p:nvSpPr>
        <p:spPr>
          <a:xfrm>
            <a:off x="298516" y="1015453"/>
            <a:ext cx="8845484" cy="4643751"/>
          </a:xfrm>
        </p:spPr>
        <p:txBody>
          <a:bodyPr>
            <a:noAutofit/>
          </a:bodyPr>
          <a:lstStyle/>
          <a:p>
            <a:pPr algn="just">
              <a:lnSpc>
                <a:spcPct val="100000"/>
              </a:lnSpc>
            </a:pPr>
            <a:r>
              <a:rPr lang="en-US" dirty="0">
                <a:latin typeface="+mj-lt"/>
              </a:rPr>
              <a:t>Changes undergone by a component from its creation till its termination.</a:t>
            </a:r>
          </a:p>
          <a:p>
            <a:pPr algn="just">
              <a:lnSpc>
                <a:spcPct val="100000"/>
              </a:lnSpc>
            </a:pPr>
            <a:endParaRPr lang="en-US" dirty="0">
              <a:latin typeface="+mj-lt"/>
            </a:endParaRPr>
          </a:p>
          <a:p>
            <a:pPr algn="just">
              <a:lnSpc>
                <a:spcPct val="100000"/>
              </a:lnSpc>
            </a:pPr>
            <a:r>
              <a:rPr lang="en-US" dirty="0"/>
              <a:t>There are main three phases of a React component</a:t>
            </a:r>
          </a:p>
          <a:p>
            <a:pPr algn="just">
              <a:lnSpc>
                <a:spcPct val="100000"/>
              </a:lnSpc>
            </a:pPr>
            <a:endParaRPr lang="en-US" dirty="0">
              <a:latin typeface="+mj-lt"/>
            </a:endParaRPr>
          </a:p>
          <a:p>
            <a:pPr marL="285750" indent="-285750">
              <a:buFont typeface="Wingdings" panose="05000000000000000000" pitchFamily="2" charset="2"/>
              <a:buChar char="q"/>
            </a:pPr>
            <a:r>
              <a:rPr lang="en-US" dirty="0"/>
              <a:t>Mounting</a:t>
            </a:r>
          </a:p>
          <a:p>
            <a:pPr marL="285750" indent="-285750">
              <a:buFont typeface="Wingdings" panose="05000000000000000000" pitchFamily="2" charset="2"/>
              <a:buChar char="q"/>
            </a:pPr>
            <a:r>
              <a:rPr lang="en-US" dirty="0"/>
              <a:t>Update</a:t>
            </a:r>
          </a:p>
          <a:p>
            <a:pPr marL="285750" indent="-285750">
              <a:buFont typeface="Wingdings" panose="05000000000000000000" pitchFamily="2" charset="2"/>
              <a:buChar char="q"/>
            </a:pPr>
            <a:r>
              <a:rPr lang="en-US" dirty="0"/>
              <a:t>Unmounting</a:t>
            </a:r>
          </a:p>
          <a:p>
            <a:pPr algn="just">
              <a:lnSpc>
                <a:spcPct val="100000"/>
              </a:lnSpc>
            </a:pPr>
            <a:endParaRPr lang="en-US" dirty="0">
              <a:latin typeface="+mj-lt"/>
            </a:endParaRPr>
          </a:p>
          <a:p>
            <a:pPr algn="just">
              <a:lnSpc>
                <a:spcPct val="100000"/>
              </a:lnSpc>
            </a:pPr>
            <a:endParaRPr lang="en-US" dirty="0">
              <a:latin typeface="+mj-lt"/>
            </a:endParaRPr>
          </a:p>
          <a:p>
            <a:pPr algn="just">
              <a:lnSpc>
                <a:spcPct val="100000"/>
              </a:lnSpc>
            </a:pPr>
            <a:endParaRPr lang="en-US" dirty="0">
              <a:latin typeface="+mj-lt"/>
            </a:endParaRPr>
          </a:p>
        </p:txBody>
      </p:sp>
      <p:pic>
        <p:nvPicPr>
          <p:cNvPr id="6" name="Picture 5"/>
          <p:cNvPicPr>
            <a:picLocks noChangeAspect="1"/>
          </p:cNvPicPr>
          <p:nvPr/>
        </p:nvPicPr>
        <p:blipFill rotWithShape="1">
          <a:blip r:embed="rId3"/>
          <a:srcRect l="2279" t="16365" r="3797" b="16418"/>
          <a:stretch/>
        </p:blipFill>
        <p:spPr>
          <a:xfrm>
            <a:off x="550592" y="3429000"/>
            <a:ext cx="7808495" cy="2998069"/>
          </a:xfrm>
          <a:prstGeom prst="rect">
            <a:avLst/>
          </a:prstGeom>
        </p:spPr>
      </p:pic>
    </p:spTree>
    <p:extLst>
      <p:ext uri="{BB962C8B-B14F-4D97-AF65-F5344CB8AC3E}">
        <p14:creationId xmlns:p14="http://schemas.microsoft.com/office/powerpoint/2010/main" val="124124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25844-6E27-4D83-8077-D0E8EC6A2B60}"/>
              </a:ext>
            </a:extLst>
          </p:cNvPr>
          <p:cNvSpPr>
            <a:spLocks noGrp="1"/>
          </p:cNvSpPr>
          <p:nvPr>
            <p:ph type="title"/>
          </p:nvPr>
        </p:nvSpPr>
        <p:spPr/>
        <p:txBody>
          <a:bodyPr>
            <a:normAutofit/>
          </a:bodyPr>
          <a:lstStyle/>
          <a:p>
            <a:r>
              <a:rPr lang="en-US" sz="2400" dirty="0"/>
              <a:t>Mounting Phase</a:t>
            </a:r>
          </a:p>
        </p:txBody>
      </p:sp>
      <p:sp>
        <p:nvSpPr>
          <p:cNvPr id="5" name="Content Placeholder 4">
            <a:extLst>
              <a:ext uri="{FF2B5EF4-FFF2-40B4-BE49-F238E27FC236}">
                <a16:creationId xmlns:a16="http://schemas.microsoft.com/office/drawing/2014/main" id="{C54532F2-33C2-4142-9597-7C565CC00E4B}"/>
              </a:ext>
            </a:extLst>
          </p:cNvPr>
          <p:cNvSpPr>
            <a:spLocks noGrp="1"/>
          </p:cNvSpPr>
          <p:nvPr>
            <p:ph idx="1"/>
          </p:nvPr>
        </p:nvSpPr>
        <p:spPr>
          <a:xfrm>
            <a:off x="309801" y="1107124"/>
            <a:ext cx="8312649" cy="5332424"/>
          </a:xfrm>
        </p:spPr>
        <p:txBody>
          <a:bodyPr>
            <a:normAutofit/>
          </a:bodyPr>
          <a:lstStyle/>
          <a:p>
            <a:endParaRPr lang="en-US" sz="2000" dirty="0"/>
          </a:p>
          <a:p>
            <a:r>
              <a:rPr lang="en-US" sz="2000" dirty="0"/>
              <a:t>These methods are called in the following order when an instance of a component is being created and inserted into the DOM:</a:t>
            </a:r>
          </a:p>
          <a:p>
            <a:endParaRPr lang="en-US" sz="2000" dirty="0"/>
          </a:p>
        </p:txBody>
      </p:sp>
      <p:sp>
        <p:nvSpPr>
          <p:cNvPr id="7" name="Rectangle 6">
            <a:extLst>
              <a:ext uri="{FF2B5EF4-FFF2-40B4-BE49-F238E27FC236}">
                <a16:creationId xmlns:a16="http://schemas.microsoft.com/office/drawing/2014/main" id="{F5DAE979-2BF3-42C0-BAC1-07EE2FBBE3FD}"/>
              </a:ext>
            </a:extLst>
          </p:cNvPr>
          <p:cNvSpPr/>
          <p:nvPr/>
        </p:nvSpPr>
        <p:spPr>
          <a:xfrm>
            <a:off x="1368580" y="2554675"/>
            <a:ext cx="5915345" cy="2935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constructor()</a:t>
            </a:r>
          </a:p>
          <a:p>
            <a:endParaRPr lang="en-US"/>
          </a:p>
          <a:p>
            <a:r>
              <a:rPr lang="en-US"/>
              <a:t>static getDerivedStateFromProps()</a:t>
            </a:r>
          </a:p>
          <a:p>
            <a:endParaRPr lang="en-US"/>
          </a:p>
          <a:p>
            <a:r>
              <a:rPr lang="en-US"/>
              <a:t>render()</a:t>
            </a:r>
          </a:p>
          <a:p>
            <a:endParaRPr lang="en-US"/>
          </a:p>
          <a:p>
            <a:r>
              <a:rPr lang="en-US"/>
              <a:t>componentDidMount()</a:t>
            </a:r>
            <a:endParaRPr lang="en-US" dirty="0"/>
          </a:p>
        </p:txBody>
      </p:sp>
    </p:spTree>
    <p:extLst>
      <p:ext uri="{BB962C8B-B14F-4D97-AF65-F5344CB8AC3E}">
        <p14:creationId xmlns:p14="http://schemas.microsoft.com/office/powerpoint/2010/main" val="89055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6037-5EB5-43B1-A979-05985569BA2D}"/>
              </a:ext>
            </a:extLst>
          </p:cNvPr>
          <p:cNvSpPr>
            <a:spLocks noGrp="1"/>
          </p:cNvSpPr>
          <p:nvPr>
            <p:ph type="title"/>
          </p:nvPr>
        </p:nvSpPr>
        <p:spPr/>
        <p:txBody>
          <a:bodyPr>
            <a:normAutofit/>
          </a:bodyPr>
          <a:lstStyle/>
          <a:p>
            <a:r>
              <a:rPr lang="en-US" sz="2400" dirty="0"/>
              <a:t>Updating Phase</a:t>
            </a:r>
          </a:p>
        </p:txBody>
      </p:sp>
      <p:sp>
        <p:nvSpPr>
          <p:cNvPr id="3" name="Content Placeholder 2">
            <a:extLst>
              <a:ext uri="{FF2B5EF4-FFF2-40B4-BE49-F238E27FC236}">
                <a16:creationId xmlns:a16="http://schemas.microsoft.com/office/drawing/2014/main" id="{A9C77617-A610-4F3A-8C63-67B5CCB20976}"/>
              </a:ext>
            </a:extLst>
          </p:cNvPr>
          <p:cNvSpPr>
            <a:spLocks noGrp="1"/>
          </p:cNvSpPr>
          <p:nvPr>
            <p:ph idx="1"/>
          </p:nvPr>
        </p:nvSpPr>
        <p:spPr>
          <a:xfrm>
            <a:off x="298516" y="1494766"/>
            <a:ext cx="8323934" cy="4643751"/>
          </a:xfrm>
        </p:spPr>
        <p:txBody>
          <a:bodyPr/>
          <a:lstStyle/>
          <a:p>
            <a:r>
              <a:rPr lang="en-US" dirty="0"/>
              <a:t>An update can be caused by changes to props or state. These methods are called in the following order when a component is </a:t>
            </a:r>
          </a:p>
          <a:p>
            <a:r>
              <a:rPr lang="en-US" dirty="0"/>
              <a:t>being re-rendered:</a:t>
            </a:r>
          </a:p>
          <a:p>
            <a:endParaRPr lang="en-US" dirty="0"/>
          </a:p>
        </p:txBody>
      </p:sp>
      <p:sp>
        <p:nvSpPr>
          <p:cNvPr id="4" name="Rectangle 3">
            <a:extLst>
              <a:ext uri="{FF2B5EF4-FFF2-40B4-BE49-F238E27FC236}">
                <a16:creationId xmlns:a16="http://schemas.microsoft.com/office/drawing/2014/main" id="{9D293A68-93E9-4E57-A6AA-AE9915838A51}"/>
              </a:ext>
            </a:extLst>
          </p:cNvPr>
          <p:cNvSpPr/>
          <p:nvPr/>
        </p:nvSpPr>
        <p:spPr>
          <a:xfrm>
            <a:off x="1431757" y="2502568"/>
            <a:ext cx="5522495" cy="31402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static </a:t>
            </a:r>
            <a:r>
              <a:rPr lang="en-US" dirty="0" err="1"/>
              <a:t>getDerivedStateFromProps</a:t>
            </a:r>
            <a:r>
              <a:rPr lang="en-US" dirty="0"/>
              <a:t>()</a:t>
            </a:r>
          </a:p>
          <a:p>
            <a:endParaRPr lang="en-US" dirty="0"/>
          </a:p>
          <a:p>
            <a:r>
              <a:rPr lang="en-US" dirty="0"/>
              <a:t>shouldComponentUpdate()</a:t>
            </a:r>
          </a:p>
          <a:p>
            <a:endParaRPr lang="en-US" dirty="0"/>
          </a:p>
          <a:p>
            <a:r>
              <a:rPr lang="en-US" dirty="0"/>
              <a:t>render()</a:t>
            </a:r>
          </a:p>
          <a:p>
            <a:endParaRPr lang="en-US" dirty="0"/>
          </a:p>
          <a:p>
            <a:r>
              <a:rPr lang="en-US" dirty="0" err="1"/>
              <a:t>getSnapshotBeforeUpdate</a:t>
            </a:r>
            <a:r>
              <a:rPr lang="en-US" dirty="0"/>
              <a:t>()</a:t>
            </a:r>
          </a:p>
          <a:p>
            <a:endParaRPr lang="en-US" dirty="0"/>
          </a:p>
          <a:p>
            <a:r>
              <a:rPr lang="en-US" dirty="0" err="1"/>
              <a:t>componentDidUpdate</a:t>
            </a:r>
            <a:r>
              <a:rPr lang="en-US" dirty="0"/>
              <a:t>()</a:t>
            </a:r>
          </a:p>
        </p:txBody>
      </p:sp>
    </p:spTree>
    <p:extLst>
      <p:ext uri="{BB962C8B-B14F-4D97-AF65-F5344CB8AC3E}">
        <p14:creationId xmlns:p14="http://schemas.microsoft.com/office/powerpoint/2010/main" val="394725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C43A8B-19A5-40F6-BEEF-AAC15335EBA6}"/>
              </a:ext>
            </a:extLst>
          </p:cNvPr>
          <p:cNvSpPr>
            <a:spLocks noGrp="1"/>
          </p:cNvSpPr>
          <p:nvPr>
            <p:ph type="title"/>
          </p:nvPr>
        </p:nvSpPr>
        <p:spPr/>
        <p:txBody>
          <a:bodyPr>
            <a:normAutofit/>
          </a:bodyPr>
          <a:lstStyle/>
          <a:p>
            <a:r>
              <a:rPr lang="en-US" sz="2400" dirty="0"/>
              <a:t>Unmounting Phase</a:t>
            </a:r>
          </a:p>
        </p:txBody>
      </p:sp>
      <p:sp>
        <p:nvSpPr>
          <p:cNvPr id="5" name="Content Placeholder 4">
            <a:extLst>
              <a:ext uri="{FF2B5EF4-FFF2-40B4-BE49-F238E27FC236}">
                <a16:creationId xmlns:a16="http://schemas.microsoft.com/office/drawing/2014/main" id="{AB6AAE03-1409-47A7-A4BB-6AAE4F0D7E5F}"/>
              </a:ext>
            </a:extLst>
          </p:cNvPr>
          <p:cNvSpPr>
            <a:spLocks noGrp="1"/>
          </p:cNvSpPr>
          <p:nvPr>
            <p:ph idx="1"/>
          </p:nvPr>
        </p:nvSpPr>
        <p:spPr>
          <a:xfrm>
            <a:off x="415675" y="1277988"/>
            <a:ext cx="8312650" cy="4694728"/>
          </a:xfrm>
        </p:spPr>
        <p:txBody>
          <a:bodyPr/>
          <a:lstStyle/>
          <a:p>
            <a:r>
              <a:rPr lang="en-US" dirty="0"/>
              <a:t>This method is called when a component is being removed from the DOM:</a:t>
            </a:r>
          </a:p>
          <a:p>
            <a:endParaRPr lang="en-US" dirty="0"/>
          </a:p>
          <a:p>
            <a:endParaRPr lang="en-US" dirty="0"/>
          </a:p>
        </p:txBody>
      </p:sp>
      <p:sp>
        <p:nvSpPr>
          <p:cNvPr id="6" name="Rectangle 5">
            <a:extLst>
              <a:ext uri="{FF2B5EF4-FFF2-40B4-BE49-F238E27FC236}">
                <a16:creationId xmlns:a16="http://schemas.microsoft.com/office/drawing/2014/main" id="{BE65D1DF-57F1-4BDE-9CCE-04B9F7D37736}"/>
              </a:ext>
            </a:extLst>
          </p:cNvPr>
          <p:cNvSpPr/>
          <p:nvPr/>
        </p:nvSpPr>
        <p:spPr>
          <a:xfrm>
            <a:off x="1443790" y="2466473"/>
            <a:ext cx="4728410" cy="1925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componentWillUnmount()</a:t>
            </a:r>
            <a:endParaRPr lang="en-US" dirty="0"/>
          </a:p>
        </p:txBody>
      </p:sp>
    </p:spTree>
    <p:extLst>
      <p:ext uri="{BB962C8B-B14F-4D97-AF65-F5344CB8AC3E}">
        <p14:creationId xmlns:p14="http://schemas.microsoft.com/office/powerpoint/2010/main" val="209322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3" y="431211"/>
            <a:ext cx="7894989" cy="859536"/>
          </a:xfrm>
        </p:spPr>
        <p:txBody>
          <a:bodyPr>
            <a:normAutofit/>
          </a:bodyPr>
          <a:lstStyle/>
          <a:p>
            <a:r>
              <a:rPr lang="en-US" sz="2400" dirty="0"/>
              <a:t> Initialization</a:t>
            </a:r>
            <a:br>
              <a:rPr lang="en-US" sz="2400" dirty="0"/>
            </a:br>
            <a:endParaRPr lang="en-US" sz="2400" dirty="0"/>
          </a:p>
        </p:txBody>
      </p:sp>
      <p:sp>
        <p:nvSpPr>
          <p:cNvPr id="3" name="Content Placeholder 2"/>
          <p:cNvSpPr>
            <a:spLocks noGrp="1"/>
          </p:cNvSpPr>
          <p:nvPr>
            <p:ph idx="1"/>
          </p:nvPr>
        </p:nvSpPr>
        <p:spPr>
          <a:xfrm>
            <a:off x="298516" y="757988"/>
            <a:ext cx="8451945" cy="5920603"/>
          </a:xfrm>
        </p:spPr>
        <p:txBody>
          <a:bodyPr>
            <a:normAutofit/>
          </a:bodyPr>
          <a:lstStyle/>
          <a:p>
            <a:pPr>
              <a:lnSpc>
                <a:spcPct val="150000"/>
              </a:lnSpc>
            </a:pPr>
            <a:endParaRPr lang="en-US" dirty="0"/>
          </a:p>
          <a:p>
            <a:pPr>
              <a:lnSpc>
                <a:spcPct val="150000"/>
              </a:lnSpc>
            </a:pPr>
            <a:r>
              <a:rPr lang="en-US" dirty="0"/>
              <a:t>React component is constructed by setting up the initial states and default props, if any. </a:t>
            </a:r>
          </a:p>
          <a:p>
            <a:pPr>
              <a:lnSpc>
                <a:spcPct val="150000"/>
              </a:lnSpc>
            </a:pPr>
            <a:r>
              <a:rPr lang="en-US" dirty="0"/>
              <a:t>State can be </a:t>
            </a:r>
            <a:r>
              <a:rPr lang="en-US" dirty="0">
                <a:cs typeface="Arial" pitchFamily="34" charset="0"/>
              </a:rPr>
              <a:t>changed later by using </a:t>
            </a:r>
            <a:r>
              <a:rPr lang="en-US" dirty="0" err="1"/>
              <a:t>setState</a:t>
            </a:r>
            <a:r>
              <a:rPr lang="en-US" dirty="0"/>
              <a:t>()</a:t>
            </a:r>
            <a:r>
              <a:rPr lang="en-US" dirty="0">
                <a:cs typeface="Arial" pitchFamily="34" charset="0"/>
              </a:rPr>
              <a:t> method.</a:t>
            </a:r>
          </a:p>
          <a:p>
            <a:pPr>
              <a:lnSpc>
                <a:spcPct val="150000"/>
              </a:lnSpc>
            </a:pPr>
            <a:endParaRPr lang="en-US" dirty="0"/>
          </a:p>
          <a:p>
            <a:pPr>
              <a:lnSpc>
                <a:spcPct val="150000"/>
              </a:lnSpc>
            </a:pPr>
            <a:endParaRPr lang="en-US" dirty="0"/>
          </a:p>
          <a:p>
            <a:pPr>
              <a:lnSpc>
                <a:spcPct val="150000"/>
              </a:lnSpc>
            </a:pPr>
            <a:endParaRPr lang="en-US" dirty="0"/>
          </a:p>
        </p:txBody>
      </p:sp>
      <p:pic>
        <p:nvPicPr>
          <p:cNvPr id="7" name="Picture 6"/>
          <p:cNvPicPr>
            <a:picLocks noChangeAspect="1"/>
          </p:cNvPicPr>
          <p:nvPr/>
        </p:nvPicPr>
        <p:blipFill rotWithShape="1">
          <a:blip r:embed="rId3"/>
          <a:srcRect l="44557" t="15007" r="17721" b="14333"/>
          <a:stretch/>
        </p:blipFill>
        <p:spPr>
          <a:xfrm>
            <a:off x="685800" y="2683042"/>
            <a:ext cx="4680284" cy="3743747"/>
          </a:xfrm>
          <a:prstGeom prst="rect">
            <a:avLst/>
          </a:prstGeom>
        </p:spPr>
      </p:pic>
    </p:spTree>
    <p:extLst>
      <p:ext uri="{BB962C8B-B14F-4D97-AF65-F5344CB8AC3E}">
        <p14:creationId xmlns:p14="http://schemas.microsoft.com/office/powerpoint/2010/main" val="233066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963744"/>
            <a:ext cx="8460473" cy="5559783"/>
          </a:xfrm>
        </p:spPr>
        <p:txBody>
          <a:bodyPr>
            <a:normAutofit/>
          </a:bodyPr>
          <a:lstStyle/>
          <a:p>
            <a:pPr marL="285750" indent="-285750">
              <a:lnSpc>
                <a:spcPct val="150000"/>
              </a:lnSpc>
              <a:buFont typeface="Wingdings" panose="05000000000000000000" pitchFamily="2" charset="2"/>
              <a:buChar char="§"/>
            </a:pPr>
            <a:r>
              <a:rPr lang="en-US" dirty="0"/>
              <a:t>Mounting is the process that occurs when a component is being inserted into the DOM.</a:t>
            </a:r>
          </a:p>
          <a:p>
            <a:pPr marL="285750" indent="-285750">
              <a:lnSpc>
                <a:spcPct val="150000"/>
              </a:lnSpc>
              <a:buFont typeface="Wingdings" panose="05000000000000000000" pitchFamily="2" charset="2"/>
              <a:buChar char="§"/>
            </a:pPr>
            <a:r>
              <a:rPr lang="en-US" dirty="0"/>
              <a:t> constructor(props) </a:t>
            </a:r>
          </a:p>
          <a:p>
            <a:pPr marL="285750" indent="-285750">
              <a:lnSpc>
                <a:spcPct val="150000"/>
              </a:lnSpc>
              <a:buFont typeface="Wingdings" panose="05000000000000000000" pitchFamily="2" charset="2"/>
              <a:buChar char="§"/>
            </a:pPr>
            <a:r>
              <a:rPr lang="en-US" b="1" dirty="0"/>
              <a:t>If you don’t initialize state and you don’t bind methods, you don’t need to implement a constructor for your React component.</a:t>
            </a:r>
          </a:p>
          <a:p>
            <a:pPr marL="285750" indent="-285750">
              <a:lnSpc>
                <a:spcPct val="150000"/>
              </a:lnSpc>
              <a:buFont typeface="Wingdings" panose="05000000000000000000" pitchFamily="2" charset="2"/>
              <a:buChar char="§"/>
            </a:pPr>
            <a:r>
              <a:rPr lang="en-US" dirty="0"/>
              <a:t>The constructor for a React component is called before it is mounted. </a:t>
            </a:r>
          </a:p>
          <a:p>
            <a:pPr marL="285750" indent="-285750">
              <a:lnSpc>
                <a:spcPct val="150000"/>
              </a:lnSpc>
              <a:buFont typeface="Wingdings" panose="05000000000000000000" pitchFamily="2" charset="2"/>
              <a:buChar char="§"/>
            </a:pPr>
            <a:r>
              <a:rPr lang="en-US" dirty="0"/>
              <a:t>When implementing the constructor for a </a:t>
            </a:r>
            <a:r>
              <a:rPr lang="en-US" dirty="0" err="1"/>
              <a:t>React.Component</a:t>
            </a:r>
            <a:r>
              <a:rPr lang="en-US" dirty="0"/>
              <a:t> subclass, you should call super(props) before any other statement. </a:t>
            </a:r>
          </a:p>
          <a:p>
            <a:pPr marL="285750" indent="-285750">
              <a:lnSpc>
                <a:spcPct val="150000"/>
              </a:lnSpc>
              <a:buFont typeface="Wingdings" panose="05000000000000000000" pitchFamily="2" charset="2"/>
              <a:buChar char="§"/>
            </a:pPr>
            <a:r>
              <a:rPr lang="en-US" dirty="0"/>
              <a:t>Otherwise, </a:t>
            </a:r>
            <a:r>
              <a:rPr lang="en-US" dirty="0" err="1"/>
              <a:t>this.props</a:t>
            </a:r>
            <a:r>
              <a:rPr lang="en-US" dirty="0"/>
              <a:t> will be undefined in the constructor, which can lead to bugs.</a:t>
            </a:r>
          </a:p>
          <a:p>
            <a:pPr>
              <a:lnSpc>
                <a:spcPct val="150000"/>
              </a:lnSpc>
            </a:pPr>
            <a:endParaRPr lang="en-US" dirty="0"/>
          </a:p>
          <a:p>
            <a:pPr>
              <a:lnSpc>
                <a:spcPct val="150000"/>
              </a:lnSpc>
            </a:pPr>
            <a:endParaRPr lang="en-US" dirty="0"/>
          </a:p>
        </p:txBody>
      </p:sp>
      <p:sp>
        <p:nvSpPr>
          <p:cNvPr id="5" name="Title 1"/>
          <p:cNvSpPr>
            <a:spLocks noGrp="1"/>
          </p:cNvSpPr>
          <p:nvPr>
            <p:ph type="title"/>
          </p:nvPr>
        </p:nvSpPr>
        <p:spPr>
          <a:xfrm>
            <a:off x="298516" y="334473"/>
            <a:ext cx="8568758" cy="857809"/>
          </a:xfrm>
        </p:spPr>
        <p:txBody>
          <a:bodyPr>
            <a:noAutofit/>
          </a:bodyPr>
          <a:lstStyle/>
          <a:p>
            <a:r>
              <a:rPr lang="en-US" sz="2400" dirty="0"/>
              <a:t>Mounting</a:t>
            </a:r>
            <a:br>
              <a:rPr lang="en-US" sz="2400" dirty="0"/>
            </a:br>
            <a:endParaRPr lang="en-US" sz="2400" dirty="0"/>
          </a:p>
        </p:txBody>
      </p:sp>
    </p:spTree>
    <p:extLst>
      <p:ext uri="{BB962C8B-B14F-4D97-AF65-F5344CB8AC3E}">
        <p14:creationId xmlns:p14="http://schemas.microsoft.com/office/powerpoint/2010/main" val="2186573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8368EC2D-D776-4DF5-915F-879A99B64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28476</TotalTime>
  <Words>4395</Words>
  <Application>Microsoft Office PowerPoint</Application>
  <PresentationFormat>On-screen Show (4:3)</PresentationFormat>
  <Paragraphs>611</Paragraphs>
  <Slides>35</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Candara</vt:lpstr>
      <vt:lpstr>Verdana</vt:lpstr>
      <vt:lpstr>Wingdings</vt:lpstr>
      <vt:lpstr>Section slides</vt:lpstr>
      <vt:lpstr>think-cell Slide</vt:lpstr>
      <vt:lpstr>React Component life cycle </vt:lpstr>
      <vt:lpstr>Lesson Objectives</vt:lpstr>
      <vt:lpstr>Component Life Cycle</vt:lpstr>
      <vt:lpstr>React Component - Life Cycle Phases</vt:lpstr>
      <vt:lpstr>Mounting Phase</vt:lpstr>
      <vt:lpstr>Updating Phase</vt:lpstr>
      <vt:lpstr>Unmounting Phase</vt:lpstr>
      <vt:lpstr> Initialization </vt:lpstr>
      <vt:lpstr>Mounting </vt:lpstr>
      <vt:lpstr>constructor()</vt:lpstr>
      <vt:lpstr>constructor()</vt:lpstr>
      <vt:lpstr>static getDerivedStateFromProps(props, state) method</vt:lpstr>
      <vt:lpstr>render() method</vt:lpstr>
      <vt:lpstr>Example for render ()</vt:lpstr>
      <vt:lpstr>componentDidmount() </vt:lpstr>
      <vt:lpstr>componentDidmount()</vt:lpstr>
      <vt:lpstr>PowerPoint Presentation</vt:lpstr>
      <vt:lpstr>PowerPoint Presentation</vt:lpstr>
      <vt:lpstr>getSnapShotBeforeUpdate() method </vt:lpstr>
      <vt:lpstr>componentDidUpdate()</vt:lpstr>
      <vt:lpstr>unmounting</vt:lpstr>
      <vt:lpstr>Legacy Lifecycle Methods</vt:lpstr>
      <vt:lpstr>React Component-Life cycle methods execution sequence</vt:lpstr>
      <vt:lpstr>PowerPoint Presentation</vt:lpstr>
      <vt:lpstr>PowerPoint Presentation</vt:lpstr>
      <vt:lpstr>Demo</vt:lpstr>
      <vt:lpstr>REACT’s DOM Updating Strategy</vt:lpstr>
      <vt:lpstr>PowerPoint Presentation</vt:lpstr>
      <vt:lpstr>Returning adjacent elements</vt:lpstr>
      <vt:lpstr>Returning adjacent elements contd.</vt:lpstr>
      <vt:lpstr>React Fragments  </vt:lpstr>
      <vt:lpstr>React Fragments  </vt:lpstr>
      <vt:lpstr>Demo</vt:lpstr>
      <vt:lpstr>Summary</vt:lpstr>
      <vt:lpstr>Review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Jabarhussain, Mohammed Ishaque</cp:lastModifiedBy>
  <cp:revision>483</cp:revision>
  <dcterms:created xsi:type="dcterms:W3CDTF">2018-04-04T04:32:40Z</dcterms:created>
  <dcterms:modified xsi:type="dcterms:W3CDTF">2020-09-08T14:54:59Z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