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2" r:id="rId3"/>
    <p:sldMasterId id="2147483670" r:id="rId4"/>
  </p:sldMasterIdLst>
  <p:sldIdLst>
    <p:sldId id="269" r:id="rId5"/>
    <p:sldId id="256" r:id="rId6"/>
    <p:sldId id="257" r:id="rId7"/>
    <p:sldId id="258" r:id="rId8"/>
    <p:sldId id="259" r:id="rId9"/>
    <p:sldId id="260" r:id="rId10"/>
    <p:sldId id="261" r:id="rId11"/>
    <p:sldId id="262" r:id="rId12"/>
    <p:sldId id="263" r:id="rId13"/>
    <p:sldId id="264" r:id="rId14"/>
    <p:sldId id="265" r:id="rId15"/>
    <p:sldId id="266" r:id="rId16"/>
    <p:sldId id="26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301817-4F4B-47B5-802B-B33825605031}" v="2" dt="2025-05-24T19:39:10.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539640"/>
            <a:ext cx="4617720" cy="1261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1081440" y="1777320"/>
            <a:ext cx="4791960" cy="2298240"/>
          </a:xfrm>
          <a:prstGeom prst="rect">
            <a:avLst/>
          </a:prstGeom>
          <a:noFill/>
          <a:ln w="0">
            <a:noFill/>
          </a:ln>
        </p:spPr>
        <p:txBody>
          <a:bodyPr lIns="91440" tIns="91440" rIns="91440" bIns="91440" anchor="t">
            <a:noAutofit/>
          </a:bodyPr>
          <a:lstStyle/>
          <a:p>
            <a:pPr indent="0">
              <a:buNone/>
            </a:pPr>
            <a:r>
              <a:rPr lang="fr-FR" sz="5200" b="0" strike="noStrike" spc="-1">
                <a:solidFill>
                  <a:schemeClr val="dk1"/>
                </a:solidFill>
                <a:latin typeface="Arial"/>
              </a:rPr>
              <a:t>Click to edit the title text format</a:t>
            </a:r>
          </a:p>
        </p:txBody>
      </p:sp>
      <p:grpSp>
        <p:nvGrpSpPr>
          <p:cNvPr id="49" name="Google Shape;11;p2"/>
          <p:cNvGrpSpPr/>
          <p:nvPr/>
        </p:nvGrpSpPr>
        <p:grpSpPr>
          <a:xfrm>
            <a:off x="0" y="272880"/>
            <a:ext cx="9140760" cy="4669920"/>
            <a:chOff x="0" y="272880"/>
            <a:chExt cx="9140760" cy="4669920"/>
          </a:xfrm>
        </p:grpSpPr>
        <p:sp>
          <p:nvSpPr>
            <p:cNvPr id="2" name="Google Shape;12;p2"/>
            <p:cNvSpPr/>
            <p:nvPr/>
          </p:nvSpPr>
          <p:spPr>
            <a:xfrm>
              <a:off x="500040" y="4732560"/>
              <a:ext cx="150120" cy="180360"/>
            </a:xfrm>
            <a:custGeom>
              <a:avLst/>
              <a:gdLst>
                <a:gd name="textAreaLeft" fmla="*/ 0 w 150120"/>
                <a:gd name="textAreaRight" fmla="*/ 150480 w 150120"/>
                <a:gd name="textAreaTop" fmla="*/ 0 h 180360"/>
                <a:gd name="textAreaBottom" fmla="*/ 180720 h 180360"/>
              </a:gdLst>
              <a:ahLst/>
              <a:cxnLst/>
              <a:rect l="textAreaLeft" t="textAreaTop" r="textAreaRight" b="textAreaBottom"/>
              <a:pathLst>
                <a:path w="6013" h="7223">
                  <a:moveTo>
                    <a:pt x="780" y="1"/>
                  </a:moveTo>
                  <a:cubicBezTo>
                    <a:pt x="541" y="1"/>
                    <a:pt x="309" y="127"/>
                    <a:pt x="184" y="350"/>
                  </a:cubicBezTo>
                  <a:cubicBezTo>
                    <a:pt x="1" y="680"/>
                    <a:pt x="119" y="1095"/>
                    <a:pt x="448" y="1278"/>
                  </a:cubicBezTo>
                  <a:lnTo>
                    <a:pt x="2394" y="2362"/>
                  </a:lnTo>
                  <a:lnTo>
                    <a:pt x="1263" y="4310"/>
                  </a:lnTo>
                  <a:cubicBezTo>
                    <a:pt x="1171" y="4468"/>
                    <a:pt x="1147" y="4657"/>
                    <a:pt x="1195" y="4834"/>
                  </a:cubicBezTo>
                  <a:cubicBezTo>
                    <a:pt x="1201" y="4850"/>
                    <a:pt x="1206" y="4866"/>
                    <a:pt x="1211" y="4883"/>
                  </a:cubicBezTo>
                  <a:lnTo>
                    <a:pt x="1211" y="4882"/>
                  </a:lnTo>
                  <a:cubicBezTo>
                    <a:pt x="1266" y="5037"/>
                    <a:pt x="1376" y="5167"/>
                    <a:pt x="1521" y="5248"/>
                  </a:cubicBezTo>
                  <a:lnTo>
                    <a:pt x="4900" y="7137"/>
                  </a:lnTo>
                  <a:cubicBezTo>
                    <a:pt x="5005" y="7195"/>
                    <a:pt x="5119" y="7223"/>
                    <a:pt x="5231" y="7223"/>
                  </a:cubicBezTo>
                  <a:cubicBezTo>
                    <a:pt x="5471" y="7223"/>
                    <a:pt x="5703" y="7097"/>
                    <a:pt x="5829" y="6874"/>
                  </a:cubicBezTo>
                  <a:cubicBezTo>
                    <a:pt x="6012" y="6544"/>
                    <a:pt x="5894" y="6129"/>
                    <a:pt x="5566" y="5946"/>
                  </a:cubicBezTo>
                  <a:lnTo>
                    <a:pt x="2791" y="4395"/>
                  </a:lnTo>
                  <a:lnTo>
                    <a:pt x="3921" y="2446"/>
                  </a:lnTo>
                  <a:cubicBezTo>
                    <a:pt x="4012" y="2288"/>
                    <a:pt x="4037" y="2100"/>
                    <a:pt x="3988" y="1924"/>
                  </a:cubicBezTo>
                  <a:cubicBezTo>
                    <a:pt x="3940" y="1747"/>
                    <a:pt x="3822" y="1598"/>
                    <a:pt x="3663" y="1509"/>
                  </a:cubicBezTo>
                  <a:lnTo>
                    <a:pt x="1111" y="87"/>
                  </a:lnTo>
                  <a:cubicBezTo>
                    <a:pt x="1007" y="29"/>
                    <a:pt x="893" y="1"/>
                    <a:pt x="780"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a:off x="8836920" y="3234600"/>
              <a:ext cx="205200" cy="109440"/>
            </a:xfrm>
            <a:custGeom>
              <a:avLst/>
              <a:gdLst>
                <a:gd name="textAreaLeft" fmla="*/ 0 w 205200"/>
                <a:gd name="textAreaRight" fmla="*/ 205560 w 205200"/>
                <a:gd name="textAreaTop" fmla="*/ 0 h 109440"/>
                <a:gd name="textAreaBottom" fmla="*/ 109800 h 109440"/>
              </a:gdLst>
              <a:ahLst/>
              <a:cxnLst/>
              <a:rect l="textAreaLeft" t="textAreaTop" r="textAreaRight" b="textAreaBottom"/>
              <a:pathLst>
                <a:path w="8222" h="4398">
                  <a:moveTo>
                    <a:pt x="7464" y="0"/>
                  </a:moveTo>
                  <a:cubicBezTo>
                    <a:pt x="7278" y="0"/>
                    <a:pt x="7092" y="76"/>
                    <a:pt x="6958" y="226"/>
                  </a:cubicBezTo>
                  <a:lnTo>
                    <a:pt x="4828" y="2584"/>
                  </a:lnTo>
                  <a:lnTo>
                    <a:pt x="3180" y="1047"/>
                  </a:lnTo>
                  <a:cubicBezTo>
                    <a:pt x="3053" y="929"/>
                    <a:pt x="2887" y="864"/>
                    <a:pt x="2716" y="864"/>
                  </a:cubicBezTo>
                  <a:cubicBezTo>
                    <a:pt x="2706" y="864"/>
                    <a:pt x="2696" y="864"/>
                    <a:pt x="2686" y="865"/>
                  </a:cubicBezTo>
                  <a:cubicBezTo>
                    <a:pt x="2502" y="873"/>
                    <a:pt x="2331" y="954"/>
                    <a:pt x="2209" y="1089"/>
                  </a:cubicBezTo>
                  <a:lnTo>
                    <a:pt x="253" y="3259"/>
                  </a:lnTo>
                  <a:cubicBezTo>
                    <a:pt x="0" y="3538"/>
                    <a:pt x="23" y="3970"/>
                    <a:pt x="303" y="4223"/>
                  </a:cubicBezTo>
                  <a:cubicBezTo>
                    <a:pt x="433" y="4340"/>
                    <a:pt x="597" y="4398"/>
                    <a:pt x="759" y="4398"/>
                  </a:cubicBezTo>
                  <a:cubicBezTo>
                    <a:pt x="946" y="4398"/>
                    <a:pt x="1131" y="4322"/>
                    <a:pt x="1265" y="4172"/>
                  </a:cubicBezTo>
                  <a:lnTo>
                    <a:pt x="2756" y="2518"/>
                  </a:lnTo>
                  <a:lnTo>
                    <a:pt x="4404" y="4054"/>
                  </a:lnTo>
                  <a:cubicBezTo>
                    <a:pt x="4530" y="4172"/>
                    <a:pt x="4695" y="4237"/>
                    <a:pt x="4868" y="4237"/>
                  </a:cubicBezTo>
                  <a:cubicBezTo>
                    <a:pt x="4878" y="4237"/>
                    <a:pt x="4888" y="4236"/>
                    <a:pt x="4898" y="4236"/>
                  </a:cubicBezTo>
                  <a:cubicBezTo>
                    <a:pt x="4916" y="4236"/>
                    <a:pt x="4933" y="4235"/>
                    <a:pt x="4949" y="4232"/>
                  </a:cubicBezTo>
                  <a:cubicBezTo>
                    <a:pt x="5112" y="4213"/>
                    <a:pt x="5264" y="4135"/>
                    <a:pt x="5375" y="4013"/>
                  </a:cubicBezTo>
                  <a:lnTo>
                    <a:pt x="7969" y="1140"/>
                  </a:lnTo>
                  <a:cubicBezTo>
                    <a:pt x="8222" y="860"/>
                    <a:pt x="8200" y="429"/>
                    <a:pt x="7921" y="177"/>
                  </a:cubicBezTo>
                  <a:cubicBezTo>
                    <a:pt x="7790" y="59"/>
                    <a:pt x="7627" y="0"/>
                    <a:pt x="7464" y="0"/>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 name="Google Shape;14;p2"/>
            <p:cNvSpPr/>
            <p:nvPr/>
          </p:nvSpPr>
          <p:spPr>
            <a:xfrm>
              <a:off x="472320" y="335880"/>
              <a:ext cx="205200" cy="109440"/>
            </a:xfrm>
            <a:custGeom>
              <a:avLst/>
              <a:gdLst>
                <a:gd name="textAreaLeft" fmla="*/ 0 w 205200"/>
                <a:gd name="textAreaRight" fmla="*/ 205560 w 205200"/>
                <a:gd name="textAreaTop" fmla="*/ 0 h 109440"/>
                <a:gd name="textAreaBottom" fmla="*/ 109800 h 109440"/>
              </a:gdLst>
              <a:ahLst/>
              <a:cxnLst/>
              <a:rect l="textAreaLeft" t="textAreaTop" r="textAreaRight" b="textAreaBottom"/>
              <a:pathLst>
                <a:path w="8222" h="4398">
                  <a:moveTo>
                    <a:pt x="7464" y="0"/>
                  </a:moveTo>
                  <a:cubicBezTo>
                    <a:pt x="7277" y="0"/>
                    <a:pt x="7092" y="76"/>
                    <a:pt x="6957" y="225"/>
                  </a:cubicBezTo>
                  <a:lnTo>
                    <a:pt x="4827" y="2584"/>
                  </a:lnTo>
                  <a:lnTo>
                    <a:pt x="3179" y="1048"/>
                  </a:lnTo>
                  <a:cubicBezTo>
                    <a:pt x="3053" y="930"/>
                    <a:pt x="2887" y="865"/>
                    <a:pt x="2715" y="865"/>
                  </a:cubicBezTo>
                  <a:cubicBezTo>
                    <a:pt x="2705" y="865"/>
                    <a:pt x="2695" y="865"/>
                    <a:pt x="2685" y="866"/>
                  </a:cubicBezTo>
                  <a:cubicBezTo>
                    <a:pt x="2501" y="872"/>
                    <a:pt x="2330" y="953"/>
                    <a:pt x="2208" y="1090"/>
                  </a:cubicBezTo>
                  <a:lnTo>
                    <a:pt x="253" y="3259"/>
                  </a:lnTo>
                  <a:cubicBezTo>
                    <a:pt x="1" y="3539"/>
                    <a:pt x="23" y="3970"/>
                    <a:pt x="302" y="4222"/>
                  </a:cubicBezTo>
                  <a:cubicBezTo>
                    <a:pt x="433" y="4340"/>
                    <a:pt x="596" y="4398"/>
                    <a:pt x="759" y="4398"/>
                  </a:cubicBezTo>
                  <a:cubicBezTo>
                    <a:pt x="945" y="4398"/>
                    <a:pt x="1131" y="4322"/>
                    <a:pt x="1266" y="4173"/>
                  </a:cubicBezTo>
                  <a:lnTo>
                    <a:pt x="2756" y="2519"/>
                  </a:lnTo>
                  <a:lnTo>
                    <a:pt x="4404" y="4055"/>
                  </a:lnTo>
                  <a:cubicBezTo>
                    <a:pt x="4530" y="4172"/>
                    <a:pt x="4696" y="4238"/>
                    <a:pt x="4869" y="4238"/>
                  </a:cubicBezTo>
                  <a:cubicBezTo>
                    <a:pt x="4879" y="4238"/>
                    <a:pt x="4889" y="4237"/>
                    <a:pt x="4899" y="4237"/>
                  </a:cubicBezTo>
                  <a:cubicBezTo>
                    <a:pt x="4916" y="4237"/>
                    <a:pt x="4932" y="4234"/>
                    <a:pt x="4949" y="4233"/>
                  </a:cubicBezTo>
                  <a:cubicBezTo>
                    <a:pt x="5112" y="4213"/>
                    <a:pt x="5264" y="4136"/>
                    <a:pt x="5376" y="4012"/>
                  </a:cubicBezTo>
                  <a:lnTo>
                    <a:pt x="7969" y="1140"/>
                  </a:lnTo>
                  <a:cubicBezTo>
                    <a:pt x="8222" y="860"/>
                    <a:pt x="8201" y="429"/>
                    <a:pt x="7920" y="176"/>
                  </a:cubicBezTo>
                  <a:cubicBezTo>
                    <a:pt x="7790" y="58"/>
                    <a:pt x="7627" y="0"/>
                    <a:pt x="7464" y="0"/>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 name="Google Shape;15;p2"/>
            <p:cNvSpPr/>
            <p:nvPr/>
          </p:nvSpPr>
          <p:spPr>
            <a:xfrm>
              <a:off x="8977320" y="160272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5" h="6554">
                  <a:moveTo>
                    <a:pt x="3278" y="1931"/>
                  </a:moveTo>
                  <a:cubicBezTo>
                    <a:pt x="4020" y="1931"/>
                    <a:pt x="4622" y="2534"/>
                    <a:pt x="4622" y="3277"/>
                  </a:cubicBezTo>
                  <a:cubicBezTo>
                    <a:pt x="4622" y="4020"/>
                    <a:pt x="4020" y="4623"/>
                    <a:pt x="3278" y="4623"/>
                  </a:cubicBezTo>
                  <a:cubicBezTo>
                    <a:pt x="2533" y="4623"/>
                    <a:pt x="1931" y="4020"/>
                    <a:pt x="1931" y="3277"/>
                  </a:cubicBezTo>
                  <a:cubicBezTo>
                    <a:pt x="1931" y="2534"/>
                    <a:pt x="2533"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 name="Google Shape;16;p2"/>
            <p:cNvGrpSpPr/>
            <p:nvPr/>
          </p:nvGrpSpPr>
          <p:grpSpPr>
            <a:xfrm>
              <a:off x="4139280" y="272880"/>
              <a:ext cx="163440" cy="163440"/>
              <a:chOff x="4139280" y="272880"/>
              <a:chExt cx="163440" cy="163440"/>
            </a:xfrm>
          </p:grpSpPr>
          <p:sp>
            <p:nvSpPr>
              <p:cNvPr id="7" name="Google Shape;17;p2"/>
              <p:cNvSpPr/>
              <p:nvPr/>
            </p:nvSpPr>
            <p:spPr>
              <a:xfrm>
                <a:off x="4221000" y="27288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2">
                    <a:moveTo>
                      <a:pt x="0" y="1931"/>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4221000" y="27288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2" fill="none">
                    <a:moveTo>
                      <a:pt x="0" y="1931"/>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4254840" y="35460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3" h="1">
                    <a:moveTo>
                      <a:pt x="1" y="0"/>
                    </a:moveTo>
                    <a:lnTo>
                      <a:pt x="1933"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4254840" y="35460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3" h="1" fill="none">
                    <a:moveTo>
                      <a:pt x="1" y="0"/>
                    </a:moveTo>
                    <a:lnTo>
                      <a:pt x="1933"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4244760" y="30744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3">
                    <a:moveTo>
                      <a:pt x="1" y="943"/>
                    </a:moveTo>
                    <a:lnTo>
                      <a:pt x="94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Google Shape;22;p2"/>
              <p:cNvSpPr/>
              <p:nvPr/>
            </p:nvSpPr>
            <p:spPr>
              <a:xfrm>
                <a:off x="4244760" y="30744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3" fill="none">
                    <a:moveTo>
                      <a:pt x="1" y="943"/>
                    </a:moveTo>
                    <a:lnTo>
                      <a:pt x="94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a:off x="4221000" y="38844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3">
                    <a:moveTo>
                      <a:pt x="0" y="1"/>
                    </a:moveTo>
                    <a:lnTo>
                      <a:pt x="0" y="1933"/>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4221000" y="38844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3" fill="none">
                    <a:moveTo>
                      <a:pt x="0" y="1"/>
                    </a:moveTo>
                    <a:lnTo>
                      <a:pt x="0" y="1933"/>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4244760" y="37836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2">
                    <a:moveTo>
                      <a:pt x="1" y="1"/>
                    </a:moveTo>
                    <a:lnTo>
                      <a:pt x="94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a:off x="4244760" y="37836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2" fill="none">
                    <a:moveTo>
                      <a:pt x="1" y="1"/>
                    </a:moveTo>
                    <a:lnTo>
                      <a:pt x="94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a:off x="4139280" y="35460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2" h="1">
                    <a:moveTo>
                      <a:pt x="1931" y="0"/>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4139280" y="35460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2" h="1" fill="none">
                    <a:moveTo>
                      <a:pt x="1931" y="0"/>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a:off x="4173840" y="37836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2">
                    <a:moveTo>
                      <a:pt x="943" y="1"/>
                    </a:moveTo>
                    <a:lnTo>
                      <a:pt x="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a:off x="4173840" y="37836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2" fill="none">
                    <a:moveTo>
                      <a:pt x="943" y="1"/>
                    </a:moveTo>
                    <a:lnTo>
                      <a:pt x="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4173840" y="30744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3">
                    <a:moveTo>
                      <a:pt x="943" y="943"/>
                    </a:moveTo>
                    <a:lnTo>
                      <a:pt x="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4173840" y="30744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3" fill="none">
                    <a:moveTo>
                      <a:pt x="943" y="943"/>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 name="Google Shape;33;p2"/>
            <p:cNvSpPr/>
            <p:nvPr/>
          </p:nvSpPr>
          <p:spPr>
            <a:xfrm>
              <a:off x="8008200" y="30888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5" h="6554">
                  <a:moveTo>
                    <a:pt x="3278" y="1931"/>
                  </a:moveTo>
                  <a:cubicBezTo>
                    <a:pt x="4020" y="1931"/>
                    <a:pt x="4624" y="2534"/>
                    <a:pt x="4624" y="3277"/>
                  </a:cubicBezTo>
                  <a:cubicBezTo>
                    <a:pt x="4624" y="4020"/>
                    <a:pt x="4020" y="4623"/>
                    <a:pt x="3278" y="4623"/>
                  </a:cubicBezTo>
                  <a:cubicBezTo>
                    <a:pt x="2535" y="4623"/>
                    <a:pt x="1932" y="4020"/>
                    <a:pt x="1932" y="3277"/>
                  </a:cubicBezTo>
                  <a:cubicBezTo>
                    <a:pt x="1932" y="2534"/>
                    <a:pt x="2535"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0" y="194832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4" h="6555">
                  <a:moveTo>
                    <a:pt x="3277" y="1932"/>
                  </a:moveTo>
                  <a:cubicBezTo>
                    <a:pt x="4020" y="1932"/>
                    <a:pt x="4622" y="2534"/>
                    <a:pt x="4622" y="3278"/>
                  </a:cubicBezTo>
                  <a:cubicBezTo>
                    <a:pt x="4622" y="4020"/>
                    <a:pt x="4020" y="4622"/>
                    <a:pt x="3277" y="4622"/>
                  </a:cubicBezTo>
                  <a:cubicBezTo>
                    <a:pt x="2534" y="4622"/>
                    <a:pt x="1931" y="4020"/>
                    <a:pt x="1931" y="3278"/>
                  </a:cubicBezTo>
                  <a:cubicBezTo>
                    <a:pt x="1931" y="2534"/>
                    <a:pt x="2534" y="1932"/>
                    <a:pt x="3277" y="1932"/>
                  </a:cubicBezTo>
                  <a:close/>
                  <a:moveTo>
                    <a:pt x="3277" y="1"/>
                  </a:moveTo>
                  <a:cubicBezTo>
                    <a:pt x="1467" y="1"/>
                    <a:pt x="0" y="1468"/>
                    <a:pt x="0" y="3278"/>
                  </a:cubicBezTo>
                  <a:cubicBezTo>
                    <a:pt x="0" y="5088"/>
                    <a:pt x="1467" y="6554"/>
                    <a:pt x="3277" y="6554"/>
                  </a:cubicBezTo>
                  <a:cubicBezTo>
                    <a:pt x="5087" y="6554"/>
                    <a:pt x="6554" y="5088"/>
                    <a:pt x="6554" y="3278"/>
                  </a:cubicBezTo>
                  <a:cubicBezTo>
                    <a:pt x="6554" y="1468"/>
                    <a:pt x="5087" y="1"/>
                    <a:pt x="3277" y="1"/>
                  </a:cubicBezTo>
                  <a:close/>
                </a:path>
              </a:pathLst>
            </a:custGeom>
            <a:solidFill>
              <a:schemeClr val="lt2"/>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4614480" y="477936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5" h="6554">
                  <a:moveTo>
                    <a:pt x="3278" y="1931"/>
                  </a:moveTo>
                  <a:cubicBezTo>
                    <a:pt x="4020" y="1931"/>
                    <a:pt x="4622" y="2534"/>
                    <a:pt x="4622" y="3277"/>
                  </a:cubicBezTo>
                  <a:cubicBezTo>
                    <a:pt x="4622" y="4020"/>
                    <a:pt x="4020" y="4623"/>
                    <a:pt x="3278" y="4623"/>
                  </a:cubicBezTo>
                  <a:cubicBezTo>
                    <a:pt x="2533" y="4623"/>
                    <a:pt x="1931" y="4020"/>
                    <a:pt x="1931" y="3277"/>
                  </a:cubicBezTo>
                  <a:cubicBezTo>
                    <a:pt x="1931" y="2534"/>
                    <a:pt x="2533"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36;p2"/>
            <p:cNvSpPr/>
            <p:nvPr/>
          </p:nvSpPr>
          <p:spPr>
            <a:xfrm>
              <a:off x="433080" y="3658680"/>
              <a:ext cx="39240" cy="38880"/>
            </a:xfrm>
            <a:custGeom>
              <a:avLst/>
              <a:gdLst>
                <a:gd name="textAreaLeft" fmla="*/ 0 w 39240"/>
                <a:gd name="textAreaRight" fmla="*/ 39600 w 39240"/>
                <a:gd name="textAreaTop" fmla="*/ 0 h 38880"/>
                <a:gd name="textAreaBottom" fmla="*/ 3924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 name="Google Shape;37;p2"/>
            <p:cNvSpPr/>
            <p:nvPr/>
          </p:nvSpPr>
          <p:spPr>
            <a:xfrm>
              <a:off x="6732360" y="371160"/>
              <a:ext cx="39240" cy="38880"/>
            </a:xfrm>
            <a:custGeom>
              <a:avLst/>
              <a:gdLst>
                <a:gd name="textAreaLeft" fmla="*/ 0 w 39240"/>
                <a:gd name="textAreaRight" fmla="*/ 39600 w 39240"/>
                <a:gd name="textAreaTop" fmla="*/ 0 h 38880"/>
                <a:gd name="textAreaBottom" fmla="*/ 3924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 name="Google Shape;38;p2"/>
            <p:cNvSpPr/>
            <p:nvPr/>
          </p:nvSpPr>
          <p:spPr>
            <a:xfrm>
              <a:off x="8742960" y="4874040"/>
              <a:ext cx="39240" cy="38880"/>
            </a:xfrm>
            <a:custGeom>
              <a:avLst/>
              <a:gdLst>
                <a:gd name="textAreaLeft" fmla="*/ 0 w 39240"/>
                <a:gd name="textAreaRight" fmla="*/ 39600 w 39240"/>
                <a:gd name="textAreaTop" fmla="*/ 0 h 38880"/>
                <a:gd name="textAreaBottom" fmla="*/ 3924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9" name="Google Shape;39;p2"/>
            <p:cNvGrpSpPr/>
            <p:nvPr/>
          </p:nvGrpSpPr>
          <p:grpSpPr>
            <a:xfrm>
              <a:off x="2730960" y="4779360"/>
              <a:ext cx="163440" cy="163440"/>
              <a:chOff x="2730960" y="4779360"/>
              <a:chExt cx="163440" cy="163440"/>
            </a:xfrm>
          </p:grpSpPr>
          <p:sp>
            <p:nvSpPr>
              <p:cNvPr id="30" name="Google Shape;40;p2"/>
              <p:cNvSpPr/>
              <p:nvPr/>
            </p:nvSpPr>
            <p:spPr>
              <a:xfrm>
                <a:off x="2812680" y="477936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2">
                    <a:moveTo>
                      <a:pt x="0" y="1931"/>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1;p2"/>
              <p:cNvSpPr/>
              <p:nvPr/>
            </p:nvSpPr>
            <p:spPr>
              <a:xfrm>
                <a:off x="2812680" y="477936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2" fill="none">
                    <a:moveTo>
                      <a:pt x="0" y="1931"/>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a:off x="2846520" y="486144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3" h="1">
                    <a:moveTo>
                      <a:pt x="1" y="0"/>
                    </a:moveTo>
                    <a:lnTo>
                      <a:pt x="1933"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3;p2"/>
              <p:cNvSpPr/>
              <p:nvPr/>
            </p:nvSpPr>
            <p:spPr>
              <a:xfrm>
                <a:off x="2846520" y="486144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3" h="1" fill="none">
                    <a:moveTo>
                      <a:pt x="1" y="0"/>
                    </a:moveTo>
                    <a:lnTo>
                      <a:pt x="1933"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44;p2"/>
              <p:cNvSpPr/>
              <p:nvPr/>
            </p:nvSpPr>
            <p:spPr>
              <a:xfrm>
                <a:off x="2836440" y="481392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3">
                    <a:moveTo>
                      <a:pt x="1" y="943"/>
                    </a:moveTo>
                    <a:lnTo>
                      <a:pt x="94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45;p2"/>
              <p:cNvSpPr/>
              <p:nvPr/>
            </p:nvSpPr>
            <p:spPr>
              <a:xfrm>
                <a:off x="2836440" y="481392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3" fill="none">
                    <a:moveTo>
                      <a:pt x="1" y="943"/>
                    </a:moveTo>
                    <a:lnTo>
                      <a:pt x="94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46;p2"/>
              <p:cNvSpPr/>
              <p:nvPr/>
            </p:nvSpPr>
            <p:spPr>
              <a:xfrm>
                <a:off x="2812680" y="489492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3">
                    <a:moveTo>
                      <a:pt x="0" y="1"/>
                    </a:moveTo>
                    <a:lnTo>
                      <a:pt x="0" y="1933"/>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a:off x="2812680" y="489492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3" fill="none">
                    <a:moveTo>
                      <a:pt x="0" y="1"/>
                    </a:moveTo>
                    <a:lnTo>
                      <a:pt x="0" y="1933"/>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a:off x="2836440" y="48852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2">
                    <a:moveTo>
                      <a:pt x="1" y="1"/>
                    </a:moveTo>
                    <a:lnTo>
                      <a:pt x="94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a:off x="2836440" y="48852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2" fill="none">
                    <a:moveTo>
                      <a:pt x="1" y="1"/>
                    </a:moveTo>
                    <a:lnTo>
                      <a:pt x="94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50;p2"/>
              <p:cNvSpPr/>
              <p:nvPr/>
            </p:nvSpPr>
            <p:spPr>
              <a:xfrm>
                <a:off x="2730960" y="486144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2" h="1">
                    <a:moveTo>
                      <a:pt x="1931" y="0"/>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51;p2"/>
              <p:cNvSpPr/>
              <p:nvPr/>
            </p:nvSpPr>
            <p:spPr>
              <a:xfrm>
                <a:off x="2730960" y="486144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2" h="1" fill="none">
                    <a:moveTo>
                      <a:pt x="1931" y="0"/>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52;p2"/>
              <p:cNvSpPr/>
              <p:nvPr/>
            </p:nvSpPr>
            <p:spPr>
              <a:xfrm>
                <a:off x="2765520" y="48852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2">
                    <a:moveTo>
                      <a:pt x="943" y="1"/>
                    </a:moveTo>
                    <a:lnTo>
                      <a:pt x="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53;p2"/>
              <p:cNvSpPr/>
              <p:nvPr/>
            </p:nvSpPr>
            <p:spPr>
              <a:xfrm>
                <a:off x="2765520" y="48852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2" fill="none">
                    <a:moveTo>
                      <a:pt x="943" y="1"/>
                    </a:moveTo>
                    <a:lnTo>
                      <a:pt x="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54;p2"/>
              <p:cNvSpPr/>
              <p:nvPr/>
            </p:nvSpPr>
            <p:spPr>
              <a:xfrm>
                <a:off x="2765520" y="481392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3">
                    <a:moveTo>
                      <a:pt x="943" y="943"/>
                    </a:moveTo>
                    <a:lnTo>
                      <a:pt x="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2765520" y="481392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3" fill="none">
                    <a:moveTo>
                      <a:pt x="943" y="943"/>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6" name="Google Shape;56;p2"/>
            <p:cNvSpPr/>
            <p:nvPr/>
          </p:nvSpPr>
          <p:spPr>
            <a:xfrm>
              <a:off x="8977320" y="519840"/>
              <a:ext cx="39240" cy="38880"/>
            </a:xfrm>
            <a:custGeom>
              <a:avLst/>
              <a:gdLst>
                <a:gd name="textAreaLeft" fmla="*/ 0 w 39240"/>
                <a:gd name="textAreaRight" fmla="*/ 39600 w 39240"/>
                <a:gd name="textAreaTop" fmla="*/ 0 h 38880"/>
                <a:gd name="textAreaBottom" fmla="*/ 3924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4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720000" y="624240"/>
            <a:ext cx="64234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42" name="Google Shape;481;p16"/>
          <p:cNvGrpSpPr/>
          <p:nvPr/>
        </p:nvGrpSpPr>
        <p:grpSpPr>
          <a:xfrm>
            <a:off x="99000" y="117720"/>
            <a:ext cx="9042120" cy="4949640"/>
            <a:chOff x="99000" y="117720"/>
            <a:chExt cx="9042120" cy="4949640"/>
          </a:xfrm>
        </p:grpSpPr>
        <p:grpSp>
          <p:nvGrpSpPr>
            <p:cNvPr id="243" name="Google Shape;482;p16"/>
            <p:cNvGrpSpPr/>
            <p:nvPr/>
          </p:nvGrpSpPr>
          <p:grpSpPr>
            <a:xfrm>
              <a:off x="3453840" y="4487040"/>
              <a:ext cx="163440" cy="163440"/>
              <a:chOff x="3453840" y="4487040"/>
              <a:chExt cx="163440" cy="163440"/>
            </a:xfrm>
          </p:grpSpPr>
          <p:sp>
            <p:nvSpPr>
              <p:cNvPr id="244" name="Google Shape;483;p16"/>
              <p:cNvSpPr/>
              <p:nvPr/>
            </p:nvSpPr>
            <p:spPr>
              <a:xfrm>
                <a:off x="3535920" y="448704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2">
                    <a:moveTo>
                      <a:pt x="0" y="1931"/>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484;p16"/>
              <p:cNvSpPr/>
              <p:nvPr/>
            </p:nvSpPr>
            <p:spPr>
              <a:xfrm>
                <a:off x="3535920" y="448704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2" fill="none">
                    <a:moveTo>
                      <a:pt x="0" y="1931"/>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485;p16"/>
              <p:cNvSpPr/>
              <p:nvPr/>
            </p:nvSpPr>
            <p:spPr>
              <a:xfrm>
                <a:off x="3569400" y="456912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3" h="1">
                    <a:moveTo>
                      <a:pt x="1" y="0"/>
                    </a:moveTo>
                    <a:lnTo>
                      <a:pt x="1933"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486;p16"/>
              <p:cNvSpPr/>
              <p:nvPr/>
            </p:nvSpPr>
            <p:spPr>
              <a:xfrm>
                <a:off x="3569400" y="456912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3" h="1" fill="none">
                    <a:moveTo>
                      <a:pt x="1" y="0"/>
                    </a:moveTo>
                    <a:lnTo>
                      <a:pt x="1933"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 name="Google Shape;487;p16"/>
              <p:cNvSpPr/>
              <p:nvPr/>
            </p:nvSpPr>
            <p:spPr>
              <a:xfrm>
                <a:off x="3559680" y="45216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3">
                    <a:moveTo>
                      <a:pt x="1" y="943"/>
                    </a:moveTo>
                    <a:lnTo>
                      <a:pt x="94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488;p16"/>
              <p:cNvSpPr/>
              <p:nvPr/>
            </p:nvSpPr>
            <p:spPr>
              <a:xfrm>
                <a:off x="3559680" y="45216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3" fill="none">
                    <a:moveTo>
                      <a:pt x="1" y="943"/>
                    </a:moveTo>
                    <a:lnTo>
                      <a:pt x="94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489;p16"/>
              <p:cNvSpPr/>
              <p:nvPr/>
            </p:nvSpPr>
            <p:spPr>
              <a:xfrm>
                <a:off x="3535920" y="460260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3">
                    <a:moveTo>
                      <a:pt x="0" y="1"/>
                    </a:moveTo>
                    <a:lnTo>
                      <a:pt x="0" y="1933"/>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490;p16"/>
              <p:cNvSpPr/>
              <p:nvPr/>
            </p:nvSpPr>
            <p:spPr>
              <a:xfrm>
                <a:off x="3535920" y="460260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3" fill="none">
                    <a:moveTo>
                      <a:pt x="0" y="1"/>
                    </a:moveTo>
                    <a:lnTo>
                      <a:pt x="0" y="1933"/>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491;p16"/>
              <p:cNvSpPr/>
              <p:nvPr/>
            </p:nvSpPr>
            <p:spPr>
              <a:xfrm>
                <a:off x="3559680" y="459288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2">
                    <a:moveTo>
                      <a:pt x="1" y="1"/>
                    </a:moveTo>
                    <a:lnTo>
                      <a:pt x="94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492;p16"/>
              <p:cNvSpPr/>
              <p:nvPr/>
            </p:nvSpPr>
            <p:spPr>
              <a:xfrm>
                <a:off x="3559680" y="459288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2" fill="none">
                    <a:moveTo>
                      <a:pt x="1" y="1"/>
                    </a:moveTo>
                    <a:lnTo>
                      <a:pt x="94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493;p16"/>
              <p:cNvSpPr/>
              <p:nvPr/>
            </p:nvSpPr>
            <p:spPr>
              <a:xfrm>
                <a:off x="3453840" y="456912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2" h="1">
                    <a:moveTo>
                      <a:pt x="1931" y="0"/>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494;p16"/>
              <p:cNvSpPr/>
              <p:nvPr/>
            </p:nvSpPr>
            <p:spPr>
              <a:xfrm>
                <a:off x="3453840" y="456912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2" h="1" fill="none">
                    <a:moveTo>
                      <a:pt x="1931" y="0"/>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495;p16"/>
              <p:cNvSpPr/>
              <p:nvPr/>
            </p:nvSpPr>
            <p:spPr>
              <a:xfrm>
                <a:off x="3488400" y="459288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2">
                    <a:moveTo>
                      <a:pt x="943" y="1"/>
                    </a:moveTo>
                    <a:lnTo>
                      <a:pt x="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496;p16"/>
              <p:cNvSpPr/>
              <p:nvPr/>
            </p:nvSpPr>
            <p:spPr>
              <a:xfrm>
                <a:off x="3488400" y="459288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2" fill="none">
                    <a:moveTo>
                      <a:pt x="943" y="1"/>
                    </a:moveTo>
                    <a:lnTo>
                      <a:pt x="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497;p16"/>
              <p:cNvSpPr/>
              <p:nvPr/>
            </p:nvSpPr>
            <p:spPr>
              <a:xfrm>
                <a:off x="3488400" y="45216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3">
                    <a:moveTo>
                      <a:pt x="943" y="943"/>
                    </a:moveTo>
                    <a:lnTo>
                      <a:pt x="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498;p16"/>
              <p:cNvSpPr/>
              <p:nvPr/>
            </p:nvSpPr>
            <p:spPr>
              <a:xfrm>
                <a:off x="3488400" y="45216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3" fill="none">
                    <a:moveTo>
                      <a:pt x="943" y="943"/>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60" name="Google Shape;499;p16"/>
            <p:cNvSpPr/>
            <p:nvPr/>
          </p:nvSpPr>
          <p:spPr>
            <a:xfrm rot="10800000">
              <a:off x="8731800" y="387000"/>
              <a:ext cx="150120" cy="180360"/>
            </a:xfrm>
            <a:custGeom>
              <a:avLst/>
              <a:gdLst>
                <a:gd name="textAreaLeft" fmla="*/ 0 w 150120"/>
                <a:gd name="textAreaRight" fmla="*/ 150480 w 150120"/>
                <a:gd name="textAreaTop" fmla="*/ 0 h 180360"/>
                <a:gd name="textAreaBottom" fmla="*/ 180720 h 180360"/>
              </a:gdLst>
              <a:ahLst/>
              <a:cxnLst/>
              <a:rect l="textAreaLeft" t="textAreaTop" r="textAreaRight" b="textAreaBottom"/>
              <a:pathLst>
                <a:path w="6013" h="7223">
                  <a:moveTo>
                    <a:pt x="780" y="1"/>
                  </a:moveTo>
                  <a:cubicBezTo>
                    <a:pt x="541" y="1"/>
                    <a:pt x="309" y="127"/>
                    <a:pt x="184" y="350"/>
                  </a:cubicBezTo>
                  <a:cubicBezTo>
                    <a:pt x="1" y="680"/>
                    <a:pt x="119" y="1095"/>
                    <a:pt x="448" y="1278"/>
                  </a:cubicBezTo>
                  <a:lnTo>
                    <a:pt x="2394" y="2362"/>
                  </a:lnTo>
                  <a:lnTo>
                    <a:pt x="1263" y="4310"/>
                  </a:lnTo>
                  <a:cubicBezTo>
                    <a:pt x="1171" y="4468"/>
                    <a:pt x="1147" y="4657"/>
                    <a:pt x="1195" y="4834"/>
                  </a:cubicBezTo>
                  <a:cubicBezTo>
                    <a:pt x="1201" y="4850"/>
                    <a:pt x="1206" y="4866"/>
                    <a:pt x="1211" y="4883"/>
                  </a:cubicBezTo>
                  <a:lnTo>
                    <a:pt x="1211" y="4882"/>
                  </a:lnTo>
                  <a:cubicBezTo>
                    <a:pt x="1266" y="5037"/>
                    <a:pt x="1376" y="5167"/>
                    <a:pt x="1521" y="5248"/>
                  </a:cubicBezTo>
                  <a:lnTo>
                    <a:pt x="4900" y="7137"/>
                  </a:lnTo>
                  <a:cubicBezTo>
                    <a:pt x="5005" y="7195"/>
                    <a:pt x="5119" y="7223"/>
                    <a:pt x="5231" y="7223"/>
                  </a:cubicBezTo>
                  <a:cubicBezTo>
                    <a:pt x="5471" y="7223"/>
                    <a:pt x="5703" y="7097"/>
                    <a:pt x="5829" y="6874"/>
                  </a:cubicBezTo>
                  <a:cubicBezTo>
                    <a:pt x="6012" y="6544"/>
                    <a:pt x="5894" y="6129"/>
                    <a:pt x="5566" y="5946"/>
                  </a:cubicBezTo>
                  <a:lnTo>
                    <a:pt x="2791" y="4395"/>
                  </a:lnTo>
                  <a:lnTo>
                    <a:pt x="3921" y="2446"/>
                  </a:lnTo>
                  <a:cubicBezTo>
                    <a:pt x="4012" y="2288"/>
                    <a:pt x="4037" y="2100"/>
                    <a:pt x="3988" y="1924"/>
                  </a:cubicBezTo>
                  <a:cubicBezTo>
                    <a:pt x="3940" y="1747"/>
                    <a:pt x="3822" y="1598"/>
                    <a:pt x="3663" y="1509"/>
                  </a:cubicBezTo>
                  <a:lnTo>
                    <a:pt x="1111" y="87"/>
                  </a:lnTo>
                  <a:cubicBezTo>
                    <a:pt x="1007" y="29"/>
                    <a:pt x="893" y="1"/>
                    <a:pt x="780"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 name="Google Shape;500;p16"/>
            <p:cNvSpPr/>
            <p:nvPr/>
          </p:nvSpPr>
          <p:spPr>
            <a:xfrm rot="10800000">
              <a:off x="99000" y="1917000"/>
              <a:ext cx="205200" cy="109440"/>
            </a:xfrm>
            <a:custGeom>
              <a:avLst/>
              <a:gdLst>
                <a:gd name="textAreaLeft" fmla="*/ 0 w 205200"/>
                <a:gd name="textAreaRight" fmla="*/ 205560 w 205200"/>
                <a:gd name="textAreaTop" fmla="*/ 0 h 109440"/>
                <a:gd name="textAreaBottom" fmla="*/ 109800 h 109440"/>
              </a:gdLst>
              <a:ahLst/>
              <a:cxnLst/>
              <a:rect l="textAreaLeft" t="textAreaTop" r="textAreaRight" b="textAreaBottom"/>
              <a:pathLst>
                <a:path w="8222" h="4398">
                  <a:moveTo>
                    <a:pt x="7464" y="0"/>
                  </a:moveTo>
                  <a:cubicBezTo>
                    <a:pt x="7278" y="0"/>
                    <a:pt x="7092" y="76"/>
                    <a:pt x="6958" y="226"/>
                  </a:cubicBezTo>
                  <a:lnTo>
                    <a:pt x="4828" y="2584"/>
                  </a:lnTo>
                  <a:lnTo>
                    <a:pt x="3180" y="1047"/>
                  </a:lnTo>
                  <a:cubicBezTo>
                    <a:pt x="3053" y="929"/>
                    <a:pt x="2887" y="864"/>
                    <a:pt x="2716" y="864"/>
                  </a:cubicBezTo>
                  <a:cubicBezTo>
                    <a:pt x="2706" y="864"/>
                    <a:pt x="2696" y="864"/>
                    <a:pt x="2686" y="865"/>
                  </a:cubicBezTo>
                  <a:cubicBezTo>
                    <a:pt x="2502" y="873"/>
                    <a:pt x="2331" y="954"/>
                    <a:pt x="2209" y="1089"/>
                  </a:cubicBezTo>
                  <a:lnTo>
                    <a:pt x="253" y="3259"/>
                  </a:lnTo>
                  <a:cubicBezTo>
                    <a:pt x="0" y="3538"/>
                    <a:pt x="23" y="3970"/>
                    <a:pt x="303" y="4223"/>
                  </a:cubicBezTo>
                  <a:cubicBezTo>
                    <a:pt x="433" y="4340"/>
                    <a:pt x="597" y="4398"/>
                    <a:pt x="759" y="4398"/>
                  </a:cubicBezTo>
                  <a:cubicBezTo>
                    <a:pt x="946" y="4398"/>
                    <a:pt x="1131" y="4322"/>
                    <a:pt x="1265" y="4172"/>
                  </a:cubicBezTo>
                  <a:lnTo>
                    <a:pt x="2756" y="2518"/>
                  </a:lnTo>
                  <a:lnTo>
                    <a:pt x="4404" y="4054"/>
                  </a:lnTo>
                  <a:cubicBezTo>
                    <a:pt x="4530" y="4172"/>
                    <a:pt x="4695" y="4237"/>
                    <a:pt x="4868" y="4237"/>
                  </a:cubicBezTo>
                  <a:cubicBezTo>
                    <a:pt x="4878" y="4237"/>
                    <a:pt x="4888" y="4236"/>
                    <a:pt x="4898" y="4236"/>
                  </a:cubicBezTo>
                  <a:cubicBezTo>
                    <a:pt x="4916" y="4236"/>
                    <a:pt x="4933" y="4235"/>
                    <a:pt x="4949" y="4232"/>
                  </a:cubicBezTo>
                  <a:cubicBezTo>
                    <a:pt x="5112" y="4213"/>
                    <a:pt x="5264" y="4135"/>
                    <a:pt x="5375" y="4013"/>
                  </a:cubicBezTo>
                  <a:lnTo>
                    <a:pt x="7969" y="1140"/>
                  </a:lnTo>
                  <a:cubicBezTo>
                    <a:pt x="8222" y="860"/>
                    <a:pt x="8200" y="429"/>
                    <a:pt x="7921" y="177"/>
                  </a:cubicBezTo>
                  <a:cubicBezTo>
                    <a:pt x="7790" y="59"/>
                    <a:pt x="7627" y="0"/>
                    <a:pt x="7464" y="0"/>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501;p16"/>
            <p:cNvSpPr/>
            <p:nvPr/>
          </p:nvSpPr>
          <p:spPr>
            <a:xfrm rot="10800000">
              <a:off x="8463600" y="4815720"/>
              <a:ext cx="205200" cy="109440"/>
            </a:xfrm>
            <a:custGeom>
              <a:avLst/>
              <a:gdLst>
                <a:gd name="textAreaLeft" fmla="*/ 0 w 205200"/>
                <a:gd name="textAreaRight" fmla="*/ 205560 w 205200"/>
                <a:gd name="textAreaTop" fmla="*/ 0 h 109440"/>
                <a:gd name="textAreaBottom" fmla="*/ 109800 h 109440"/>
              </a:gdLst>
              <a:ahLst/>
              <a:cxnLst/>
              <a:rect l="textAreaLeft" t="textAreaTop" r="textAreaRight" b="textAreaBottom"/>
              <a:pathLst>
                <a:path w="8222" h="4398">
                  <a:moveTo>
                    <a:pt x="7464" y="0"/>
                  </a:moveTo>
                  <a:cubicBezTo>
                    <a:pt x="7277" y="0"/>
                    <a:pt x="7092" y="76"/>
                    <a:pt x="6957" y="225"/>
                  </a:cubicBezTo>
                  <a:lnTo>
                    <a:pt x="4827" y="2584"/>
                  </a:lnTo>
                  <a:lnTo>
                    <a:pt x="3179" y="1048"/>
                  </a:lnTo>
                  <a:cubicBezTo>
                    <a:pt x="3053" y="930"/>
                    <a:pt x="2887" y="865"/>
                    <a:pt x="2715" y="865"/>
                  </a:cubicBezTo>
                  <a:cubicBezTo>
                    <a:pt x="2705" y="865"/>
                    <a:pt x="2695" y="865"/>
                    <a:pt x="2685" y="866"/>
                  </a:cubicBezTo>
                  <a:cubicBezTo>
                    <a:pt x="2501" y="872"/>
                    <a:pt x="2330" y="953"/>
                    <a:pt x="2208" y="1090"/>
                  </a:cubicBezTo>
                  <a:lnTo>
                    <a:pt x="253" y="3259"/>
                  </a:lnTo>
                  <a:cubicBezTo>
                    <a:pt x="1" y="3539"/>
                    <a:pt x="23" y="3970"/>
                    <a:pt x="302" y="4222"/>
                  </a:cubicBezTo>
                  <a:cubicBezTo>
                    <a:pt x="433" y="4340"/>
                    <a:pt x="596" y="4398"/>
                    <a:pt x="759" y="4398"/>
                  </a:cubicBezTo>
                  <a:cubicBezTo>
                    <a:pt x="945" y="4398"/>
                    <a:pt x="1131" y="4322"/>
                    <a:pt x="1266" y="4173"/>
                  </a:cubicBezTo>
                  <a:lnTo>
                    <a:pt x="2756" y="2519"/>
                  </a:lnTo>
                  <a:lnTo>
                    <a:pt x="4404" y="4055"/>
                  </a:lnTo>
                  <a:cubicBezTo>
                    <a:pt x="4530" y="4172"/>
                    <a:pt x="4696" y="4238"/>
                    <a:pt x="4869" y="4238"/>
                  </a:cubicBezTo>
                  <a:cubicBezTo>
                    <a:pt x="4879" y="4238"/>
                    <a:pt x="4889" y="4237"/>
                    <a:pt x="4899" y="4237"/>
                  </a:cubicBezTo>
                  <a:cubicBezTo>
                    <a:pt x="4916" y="4237"/>
                    <a:pt x="4932" y="4234"/>
                    <a:pt x="4949" y="4233"/>
                  </a:cubicBezTo>
                  <a:cubicBezTo>
                    <a:pt x="5112" y="4213"/>
                    <a:pt x="5264" y="4136"/>
                    <a:pt x="5376" y="4012"/>
                  </a:cubicBezTo>
                  <a:lnTo>
                    <a:pt x="7969" y="1140"/>
                  </a:lnTo>
                  <a:cubicBezTo>
                    <a:pt x="8222" y="860"/>
                    <a:pt x="8201" y="429"/>
                    <a:pt x="7920" y="176"/>
                  </a:cubicBezTo>
                  <a:cubicBezTo>
                    <a:pt x="7790" y="58"/>
                    <a:pt x="7627" y="0"/>
                    <a:pt x="7464" y="0"/>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502;p16"/>
            <p:cNvSpPr/>
            <p:nvPr/>
          </p:nvSpPr>
          <p:spPr>
            <a:xfrm rot="10800000">
              <a:off x="5351040" y="478872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5" h="6554">
                  <a:moveTo>
                    <a:pt x="3278" y="1931"/>
                  </a:moveTo>
                  <a:cubicBezTo>
                    <a:pt x="4020" y="1931"/>
                    <a:pt x="4624" y="2534"/>
                    <a:pt x="4624" y="3277"/>
                  </a:cubicBezTo>
                  <a:cubicBezTo>
                    <a:pt x="4624" y="4020"/>
                    <a:pt x="4020" y="4623"/>
                    <a:pt x="3278" y="4623"/>
                  </a:cubicBezTo>
                  <a:cubicBezTo>
                    <a:pt x="2535" y="4623"/>
                    <a:pt x="1932" y="4020"/>
                    <a:pt x="1932" y="3277"/>
                  </a:cubicBezTo>
                  <a:cubicBezTo>
                    <a:pt x="1932" y="2534"/>
                    <a:pt x="2535"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503;p16"/>
            <p:cNvSpPr/>
            <p:nvPr/>
          </p:nvSpPr>
          <p:spPr>
            <a:xfrm rot="10800000">
              <a:off x="8977680" y="314892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4" h="6555">
                  <a:moveTo>
                    <a:pt x="3277" y="1932"/>
                  </a:moveTo>
                  <a:cubicBezTo>
                    <a:pt x="4020" y="1932"/>
                    <a:pt x="4622" y="2534"/>
                    <a:pt x="4622" y="3278"/>
                  </a:cubicBezTo>
                  <a:cubicBezTo>
                    <a:pt x="4622" y="4020"/>
                    <a:pt x="4020" y="4622"/>
                    <a:pt x="3277" y="4622"/>
                  </a:cubicBezTo>
                  <a:cubicBezTo>
                    <a:pt x="2534" y="4622"/>
                    <a:pt x="1931" y="4020"/>
                    <a:pt x="1931" y="3278"/>
                  </a:cubicBezTo>
                  <a:cubicBezTo>
                    <a:pt x="1931" y="2534"/>
                    <a:pt x="2534" y="1932"/>
                    <a:pt x="3277" y="1932"/>
                  </a:cubicBezTo>
                  <a:close/>
                  <a:moveTo>
                    <a:pt x="3277" y="1"/>
                  </a:moveTo>
                  <a:cubicBezTo>
                    <a:pt x="1467" y="1"/>
                    <a:pt x="0" y="1468"/>
                    <a:pt x="0" y="3278"/>
                  </a:cubicBezTo>
                  <a:cubicBezTo>
                    <a:pt x="0" y="5088"/>
                    <a:pt x="1467" y="6554"/>
                    <a:pt x="3277" y="6554"/>
                  </a:cubicBezTo>
                  <a:cubicBezTo>
                    <a:pt x="5087" y="6554"/>
                    <a:pt x="6554" y="5088"/>
                    <a:pt x="6554" y="3278"/>
                  </a:cubicBezTo>
                  <a:cubicBezTo>
                    <a:pt x="6554" y="1468"/>
                    <a:pt x="5087" y="1"/>
                    <a:pt x="3277" y="1"/>
                  </a:cubicBezTo>
                  <a:close/>
                </a:path>
              </a:pathLst>
            </a:custGeom>
            <a:solidFill>
              <a:schemeClr val="lt2"/>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504;p16"/>
            <p:cNvSpPr/>
            <p:nvPr/>
          </p:nvSpPr>
          <p:spPr>
            <a:xfrm rot="10800000">
              <a:off x="4231800" y="11772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5" h="6554">
                  <a:moveTo>
                    <a:pt x="3278" y="1931"/>
                  </a:moveTo>
                  <a:cubicBezTo>
                    <a:pt x="4020" y="1931"/>
                    <a:pt x="4622" y="2534"/>
                    <a:pt x="4622" y="3277"/>
                  </a:cubicBezTo>
                  <a:cubicBezTo>
                    <a:pt x="4622" y="4020"/>
                    <a:pt x="4020" y="4623"/>
                    <a:pt x="3278" y="4623"/>
                  </a:cubicBezTo>
                  <a:cubicBezTo>
                    <a:pt x="2533" y="4623"/>
                    <a:pt x="1931" y="4020"/>
                    <a:pt x="1931" y="3277"/>
                  </a:cubicBezTo>
                  <a:cubicBezTo>
                    <a:pt x="1931" y="2534"/>
                    <a:pt x="2533"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05;p16"/>
            <p:cNvSpPr/>
            <p:nvPr/>
          </p:nvSpPr>
          <p:spPr>
            <a:xfrm rot="10800000">
              <a:off x="2491200" y="5028480"/>
              <a:ext cx="39240" cy="38880"/>
            </a:xfrm>
            <a:custGeom>
              <a:avLst/>
              <a:gdLst>
                <a:gd name="textAreaLeft" fmla="*/ 0 w 39240"/>
                <a:gd name="textAreaRight" fmla="*/ 39600 w 39240"/>
                <a:gd name="textAreaTop" fmla="*/ 0 h 38880"/>
                <a:gd name="textAreaBottom" fmla="*/ 3924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7" name="Google Shape;506;p16"/>
            <p:cNvSpPr/>
            <p:nvPr/>
          </p:nvSpPr>
          <p:spPr>
            <a:xfrm rot="10800000">
              <a:off x="358920" y="348120"/>
              <a:ext cx="39240" cy="38880"/>
            </a:xfrm>
            <a:custGeom>
              <a:avLst/>
              <a:gdLst>
                <a:gd name="textAreaLeft" fmla="*/ 0 w 39240"/>
                <a:gd name="textAreaRight" fmla="*/ 39600 w 39240"/>
                <a:gd name="textAreaTop" fmla="*/ 0 h 38880"/>
                <a:gd name="textAreaBottom" fmla="*/ 3924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07;p16"/>
            <p:cNvSpPr/>
            <p:nvPr/>
          </p:nvSpPr>
          <p:spPr>
            <a:xfrm rot="10800000">
              <a:off x="507960" y="4705560"/>
              <a:ext cx="205200" cy="109440"/>
            </a:xfrm>
            <a:custGeom>
              <a:avLst/>
              <a:gdLst>
                <a:gd name="textAreaLeft" fmla="*/ 0 w 205200"/>
                <a:gd name="textAreaRight" fmla="*/ 205560 w 205200"/>
                <a:gd name="textAreaTop" fmla="*/ 0 h 109440"/>
                <a:gd name="textAreaBottom" fmla="*/ 109800 h 109440"/>
              </a:gdLst>
              <a:ahLst/>
              <a:cxnLst/>
              <a:rect l="textAreaLeft" t="textAreaTop" r="textAreaRight" b="textAreaBottom"/>
              <a:pathLst>
                <a:path w="8222" h="4398">
                  <a:moveTo>
                    <a:pt x="7464" y="0"/>
                  </a:moveTo>
                  <a:cubicBezTo>
                    <a:pt x="7277" y="0"/>
                    <a:pt x="7092" y="76"/>
                    <a:pt x="6957" y="225"/>
                  </a:cubicBezTo>
                  <a:lnTo>
                    <a:pt x="4827" y="2584"/>
                  </a:lnTo>
                  <a:lnTo>
                    <a:pt x="3179" y="1048"/>
                  </a:lnTo>
                  <a:cubicBezTo>
                    <a:pt x="3053" y="930"/>
                    <a:pt x="2887" y="865"/>
                    <a:pt x="2715" y="865"/>
                  </a:cubicBezTo>
                  <a:cubicBezTo>
                    <a:pt x="2705" y="865"/>
                    <a:pt x="2695" y="865"/>
                    <a:pt x="2685" y="866"/>
                  </a:cubicBezTo>
                  <a:cubicBezTo>
                    <a:pt x="2501" y="872"/>
                    <a:pt x="2330" y="953"/>
                    <a:pt x="2208" y="1090"/>
                  </a:cubicBezTo>
                  <a:lnTo>
                    <a:pt x="253" y="3259"/>
                  </a:lnTo>
                  <a:cubicBezTo>
                    <a:pt x="1" y="3539"/>
                    <a:pt x="23" y="3970"/>
                    <a:pt x="302" y="4222"/>
                  </a:cubicBezTo>
                  <a:cubicBezTo>
                    <a:pt x="433" y="4340"/>
                    <a:pt x="596" y="4398"/>
                    <a:pt x="759" y="4398"/>
                  </a:cubicBezTo>
                  <a:cubicBezTo>
                    <a:pt x="945" y="4398"/>
                    <a:pt x="1131" y="4322"/>
                    <a:pt x="1266" y="4173"/>
                  </a:cubicBezTo>
                  <a:lnTo>
                    <a:pt x="2756" y="2519"/>
                  </a:lnTo>
                  <a:lnTo>
                    <a:pt x="4404" y="4055"/>
                  </a:lnTo>
                  <a:cubicBezTo>
                    <a:pt x="4530" y="4172"/>
                    <a:pt x="4696" y="4238"/>
                    <a:pt x="4869" y="4238"/>
                  </a:cubicBezTo>
                  <a:cubicBezTo>
                    <a:pt x="4879" y="4238"/>
                    <a:pt x="4889" y="4237"/>
                    <a:pt x="4899" y="4237"/>
                  </a:cubicBezTo>
                  <a:cubicBezTo>
                    <a:pt x="4916" y="4237"/>
                    <a:pt x="4932" y="4234"/>
                    <a:pt x="4949" y="4233"/>
                  </a:cubicBezTo>
                  <a:cubicBezTo>
                    <a:pt x="5112" y="4213"/>
                    <a:pt x="5264" y="4136"/>
                    <a:pt x="5376" y="4012"/>
                  </a:cubicBezTo>
                  <a:lnTo>
                    <a:pt x="7969" y="1140"/>
                  </a:lnTo>
                  <a:cubicBezTo>
                    <a:pt x="8222" y="860"/>
                    <a:pt x="8201" y="429"/>
                    <a:pt x="7920" y="176"/>
                  </a:cubicBezTo>
                  <a:cubicBezTo>
                    <a:pt x="7790" y="58"/>
                    <a:pt x="7627" y="0"/>
                    <a:pt x="7464" y="0"/>
                  </a:cubicBezTo>
                  <a:close/>
                </a:path>
              </a:pathLst>
            </a:custGeom>
            <a:solidFill>
              <a:schemeClr val="lt2"/>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0" name="PlaceHolder 1"/>
          <p:cNvSpPr>
            <a:spLocks noGrp="1"/>
          </p:cNvSpPr>
          <p:nvPr>
            <p:ph type="title"/>
          </p:nvPr>
        </p:nvSpPr>
        <p:spPr>
          <a:xfrm>
            <a:off x="3621600" y="599400"/>
            <a:ext cx="4808880" cy="8431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grpSp>
        <p:nvGrpSpPr>
          <p:cNvPr id="271" name="Google Shape;511;p17"/>
          <p:cNvGrpSpPr/>
          <p:nvPr/>
        </p:nvGrpSpPr>
        <p:grpSpPr>
          <a:xfrm>
            <a:off x="316080" y="192600"/>
            <a:ext cx="8567640" cy="4755600"/>
            <a:chOff x="316080" y="192600"/>
            <a:chExt cx="8567640" cy="4755600"/>
          </a:xfrm>
        </p:grpSpPr>
        <p:sp>
          <p:nvSpPr>
            <p:cNvPr id="272" name="Google Shape;512;p17"/>
            <p:cNvSpPr/>
            <p:nvPr/>
          </p:nvSpPr>
          <p:spPr>
            <a:xfrm flipV="1">
              <a:off x="355320" y="784080"/>
              <a:ext cx="150120" cy="180360"/>
            </a:xfrm>
            <a:custGeom>
              <a:avLst/>
              <a:gdLst>
                <a:gd name="textAreaLeft" fmla="*/ 0 w 150120"/>
                <a:gd name="textAreaRight" fmla="*/ 150480 w 150120"/>
                <a:gd name="textAreaTop" fmla="*/ -360 h 180360"/>
                <a:gd name="textAreaBottom" fmla="*/ 180360 h 180360"/>
              </a:gdLst>
              <a:ahLst/>
              <a:cxnLst/>
              <a:rect l="textAreaLeft" t="textAreaTop" r="textAreaRight" b="textAreaBottom"/>
              <a:pathLst>
                <a:path w="6013" h="7223">
                  <a:moveTo>
                    <a:pt x="780" y="1"/>
                  </a:moveTo>
                  <a:cubicBezTo>
                    <a:pt x="541" y="1"/>
                    <a:pt x="309" y="127"/>
                    <a:pt x="184" y="350"/>
                  </a:cubicBezTo>
                  <a:cubicBezTo>
                    <a:pt x="1" y="680"/>
                    <a:pt x="119" y="1095"/>
                    <a:pt x="448" y="1278"/>
                  </a:cubicBezTo>
                  <a:lnTo>
                    <a:pt x="2394" y="2362"/>
                  </a:lnTo>
                  <a:lnTo>
                    <a:pt x="1263" y="4310"/>
                  </a:lnTo>
                  <a:cubicBezTo>
                    <a:pt x="1171" y="4468"/>
                    <a:pt x="1147" y="4657"/>
                    <a:pt x="1195" y="4834"/>
                  </a:cubicBezTo>
                  <a:cubicBezTo>
                    <a:pt x="1201" y="4850"/>
                    <a:pt x="1206" y="4866"/>
                    <a:pt x="1211" y="4883"/>
                  </a:cubicBezTo>
                  <a:lnTo>
                    <a:pt x="1211" y="4882"/>
                  </a:lnTo>
                  <a:cubicBezTo>
                    <a:pt x="1266" y="5037"/>
                    <a:pt x="1376" y="5167"/>
                    <a:pt x="1521" y="5248"/>
                  </a:cubicBezTo>
                  <a:lnTo>
                    <a:pt x="4900" y="7137"/>
                  </a:lnTo>
                  <a:cubicBezTo>
                    <a:pt x="5005" y="7195"/>
                    <a:pt x="5119" y="7223"/>
                    <a:pt x="5231" y="7223"/>
                  </a:cubicBezTo>
                  <a:cubicBezTo>
                    <a:pt x="5471" y="7223"/>
                    <a:pt x="5703" y="7097"/>
                    <a:pt x="5829" y="6874"/>
                  </a:cubicBezTo>
                  <a:cubicBezTo>
                    <a:pt x="6012" y="6544"/>
                    <a:pt x="5894" y="6129"/>
                    <a:pt x="5566" y="5946"/>
                  </a:cubicBezTo>
                  <a:lnTo>
                    <a:pt x="2791" y="4395"/>
                  </a:lnTo>
                  <a:lnTo>
                    <a:pt x="3921" y="2446"/>
                  </a:lnTo>
                  <a:cubicBezTo>
                    <a:pt x="4012" y="2288"/>
                    <a:pt x="4037" y="2100"/>
                    <a:pt x="3988" y="1924"/>
                  </a:cubicBezTo>
                  <a:cubicBezTo>
                    <a:pt x="3940" y="1747"/>
                    <a:pt x="3822" y="1598"/>
                    <a:pt x="3663" y="1509"/>
                  </a:cubicBezTo>
                  <a:lnTo>
                    <a:pt x="1111" y="87"/>
                  </a:lnTo>
                  <a:cubicBezTo>
                    <a:pt x="1007" y="29"/>
                    <a:pt x="893" y="1"/>
                    <a:pt x="780"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513;p17"/>
            <p:cNvSpPr/>
            <p:nvPr/>
          </p:nvSpPr>
          <p:spPr>
            <a:xfrm flipV="1">
              <a:off x="5371560" y="192600"/>
              <a:ext cx="205200" cy="109440"/>
            </a:xfrm>
            <a:custGeom>
              <a:avLst/>
              <a:gdLst>
                <a:gd name="textAreaLeft" fmla="*/ 0 w 205200"/>
                <a:gd name="textAreaRight" fmla="*/ 205560 w 205200"/>
                <a:gd name="textAreaTop" fmla="*/ 360 h 109440"/>
                <a:gd name="textAreaBottom" fmla="*/ 110160 h 109440"/>
              </a:gdLst>
              <a:ahLst/>
              <a:cxnLst/>
              <a:rect l="textAreaLeft" t="textAreaTop" r="textAreaRight" b="textAreaBottom"/>
              <a:pathLst>
                <a:path w="8222" h="4398">
                  <a:moveTo>
                    <a:pt x="7464" y="0"/>
                  </a:moveTo>
                  <a:cubicBezTo>
                    <a:pt x="7278" y="0"/>
                    <a:pt x="7092" y="76"/>
                    <a:pt x="6958" y="226"/>
                  </a:cubicBezTo>
                  <a:lnTo>
                    <a:pt x="4828" y="2584"/>
                  </a:lnTo>
                  <a:lnTo>
                    <a:pt x="3180" y="1047"/>
                  </a:lnTo>
                  <a:cubicBezTo>
                    <a:pt x="3053" y="929"/>
                    <a:pt x="2887" y="864"/>
                    <a:pt x="2716" y="864"/>
                  </a:cubicBezTo>
                  <a:cubicBezTo>
                    <a:pt x="2706" y="864"/>
                    <a:pt x="2696" y="864"/>
                    <a:pt x="2686" y="865"/>
                  </a:cubicBezTo>
                  <a:cubicBezTo>
                    <a:pt x="2502" y="873"/>
                    <a:pt x="2331" y="954"/>
                    <a:pt x="2209" y="1089"/>
                  </a:cubicBezTo>
                  <a:lnTo>
                    <a:pt x="253" y="3259"/>
                  </a:lnTo>
                  <a:cubicBezTo>
                    <a:pt x="0" y="3538"/>
                    <a:pt x="23" y="3970"/>
                    <a:pt x="303" y="4223"/>
                  </a:cubicBezTo>
                  <a:cubicBezTo>
                    <a:pt x="433" y="4340"/>
                    <a:pt x="597" y="4398"/>
                    <a:pt x="759" y="4398"/>
                  </a:cubicBezTo>
                  <a:cubicBezTo>
                    <a:pt x="946" y="4398"/>
                    <a:pt x="1131" y="4322"/>
                    <a:pt x="1265" y="4172"/>
                  </a:cubicBezTo>
                  <a:lnTo>
                    <a:pt x="2756" y="2518"/>
                  </a:lnTo>
                  <a:lnTo>
                    <a:pt x="4404" y="4054"/>
                  </a:lnTo>
                  <a:cubicBezTo>
                    <a:pt x="4530" y="4172"/>
                    <a:pt x="4695" y="4237"/>
                    <a:pt x="4868" y="4237"/>
                  </a:cubicBezTo>
                  <a:cubicBezTo>
                    <a:pt x="4878" y="4237"/>
                    <a:pt x="4888" y="4236"/>
                    <a:pt x="4898" y="4236"/>
                  </a:cubicBezTo>
                  <a:cubicBezTo>
                    <a:pt x="4916" y="4236"/>
                    <a:pt x="4933" y="4235"/>
                    <a:pt x="4949" y="4232"/>
                  </a:cubicBezTo>
                  <a:cubicBezTo>
                    <a:pt x="5112" y="4213"/>
                    <a:pt x="5264" y="4135"/>
                    <a:pt x="5375" y="4013"/>
                  </a:cubicBezTo>
                  <a:lnTo>
                    <a:pt x="7969" y="1140"/>
                  </a:lnTo>
                  <a:cubicBezTo>
                    <a:pt x="8222" y="860"/>
                    <a:pt x="8200" y="429"/>
                    <a:pt x="7921" y="177"/>
                  </a:cubicBezTo>
                  <a:cubicBezTo>
                    <a:pt x="7790" y="59"/>
                    <a:pt x="7627" y="0"/>
                    <a:pt x="7464" y="0"/>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14;p17"/>
            <p:cNvSpPr/>
            <p:nvPr/>
          </p:nvSpPr>
          <p:spPr>
            <a:xfrm flipV="1">
              <a:off x="2988720" y="4784760"/>
              <a:ext cx="205200" cy="109440"/>
            </a:xfrm>
            <a:custGeom>
              <a:avLst/>
              <a:gdLst>
                <a:gd name="textAreaLeft" fmla="*/ 0 w 205200"/>
                <a:gd name="textAreaRight" fmla="*/ 205560 w 205200"/>
                <a:gd name="textAreaTop" fmla="*/ 360 h 109440"/>
                <a:gd name="textAreaBottom" fmla="*/ 110160 h 109440"/>
              </a:gdLst>
              <a:ahLst/>
              <a:cxnLst/>
              <a:rect l="textAreaLeft" t="textAreaTop" r="textAreaRight" b="textAreaBottom"/>
              <a:pathLst>
                <a:path w="8222" h="4398">
                  <a:moveTo>
                    <a:pt x="7464" y="0"/>
                  </a:moveTo>
                  <a:cubicBezTo>
                    <a:pt x="7277" y="0"/>
                    <a:pt x="7092" y="76"/>
                    <a:pt x="6957" y="225"/>
                  </a:cubicBezTo>
                  <a:lnTo>
                    <a:pt x="4827" y="2584"/>
                  </a:lnTo>
                  <a:lnTo>
                    <a:pt x="3179" y="1048"/>
                  </a:lnTo>
                  <a:cubicBezTo>
                    <a:pt x="3053" y="930"/>
                    <a:pt x="2887" y="865"/>
                    <a:pt x="2715" y="865"/>
                  </a:cubicBezTo>
                  <a:cubicBezTo>
                    <a:pt x="2705" y="865"/>
                    <a:pt x="2695" y="865"/>
                    <a:pt x="2685" y="866"/>
                  </a:cubicBezTo>
                  <a:cubicBezTo>
                    <a:pt x="2501" y="872"/>
                    <a:pt x="2330" y="953"/>
                    <a:pt x="2208" y="1090"/>
                  </a:cubicBezTo>
                  <a:lnTo>
                    <a:pt x="253" y="3259"/>
                  </a:lnTo>
                  <a:cubicBezTo>
                    <a:pt x="1" y="3539"/>
                    <a:pt x="23" y="3970"/>
                    <a:pt x="302" y="4222"/>
                  </a:cubicBezTo>
                  <a:cubicBezTo>
                    <a:pt x="433" y="4340"/>
                    <a:pt x="596" y="4398"/>
                    <a:pt x="759" y="4398"/>
                  </a:cubicBezTo>
                  <a:cubicBezTo>
                    <a:pt x="945" y="4398"/>
                    <a:pt x="1131" y="4322"/>
                    <a:pt x="1266" y="4173"/>
                  </a:cubicBezTo>
                  <a:lnTo>
                    <a:pt x="2756" y="2519"/>
                  </a:lnTo>
                  <a:lnTo>
                    <a:pt x="4404" y="4055"/>
                  </a:lnTo>
                  <a:cubicBezTo>
                    <a:pt x="4530" y="4172"/>
                    <a:pt x="4696" y="4238"/>
                    <a:pt x="4869" y="4238"/>
                  </a:cubicBezTo>
                  <a:cubicBezTo>
                    <a:pt x="4879" y="4238"/>
                    <a:pt x="4889" y="4237"/>
                    <a:pt x="4899" y="4237"/>
                  </a:cubicBezTo>
                  <a:cubicBezTo>
                    <a:pt x="4916" y="4237"/>
                    <a:pt x="4932" y="4234"/>
                    <a:pt x="4949" y="4233"/>
                  </a:cubicBezTo>
                  <a:cubicBezTo>
                    <a:pt x="5112" y="4213"/>
                    <a:pt x="5264" y="4136"/>
                    <a:pt x="5376" y="4012"/>
                  </a:cubicBezTo>
                  <a:lnTo>
                    <a:pt x="7969" y="1140"/>
                  </a:lnTo>
                  <a:cubicBezTo>
                    <a:pt x="8222" y="860"/>
                    <a:pt x="8201" y="429"/>
                    <a:pt x="7920" y="176"/>
                  </a:cubicBezTo>
                  <a:cubicBezTo>
                    <a:pt x="7790" y="58"/>
                    <a:pt x="7627" y="0"/>
                    <a:pt x="7464" y="0"/>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15;p17"/>
            <p:cNvSpPr/>
            <p:nvPr/>
          </p:nvSpPr>
          <p:spPr>
            <a:xfrm flipV="1">
              <a:off x="8489160" y="4730760"/>
              <a:ext cx="163440" cy="163440"/>
            </a:xfrm>
            <a:custGeom>
              <a:avLst/>
              <a:gdLst>
                <a:gd name="textAreaLeft" fmla="*/ 0 w 163440"/>
                <a:gd name="textAreaRight" fmla="*/ 163800 w 163440"/>
                <a:gd name="textAreaTop" fmla="*/ 360 h 163440"/>
                <a:gd name="textAreaBottom" fmla="*/ 164160 h 163440"/>
              </a:gdLst>
              <a:ahLst/>
              <a:cxnLst/>
              <a:rect l="textAreaLeft" t="textAreaTop" r="textAreaRight" b="textAreaBottom"/>
              <a:pathLst>
                <a:path w="6555" h="6554">
                  <a:moveTo>
                    <a:pt x="3278" y="1931"/>
                  </a:moveTo>
                  <a:cubicBezTo>
                    <a:pt x="4020" y="1931"/>
                    <a:pt x="4622" y="2534"/>
                    <a:pt x="4622" y="3277"/>
                  </a:cubicBezTo>
                  <a:cubicBezTo>
                    <a:pt x="4622" y="4020"/>
                    <a:pt x="4020" y="4623"/>
                    <a:pt x="3278" y="4623"/>
                  </a:cubicBezTo>
                  <a:cubicBezTo>
                    <a:pt x="2533" y="4623"/>
                    <a:pt x="1931" y="4020"/>
                    <a:pt x="1931" y="3277"/>
                  </a:cubicBezTo>
                  <a:cubicBezTo>
                    <a:pt x="1931" y="2534"/>
                    <a:pt x="2533"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76" name="Google Shape;516;p17"/>
            <p:cNvGrpSpPr/>
            <p:nvPr/>
          </p:nvGrpSpPr>
          <p:grpSpPr>
            <a:xfrm>
              <a:off x="505800" y="4730400"/>
              <a:ext cx="163440" cy="163440"/>
              <a:chOff x="505800" y="4730400"/>
              <a:chExt cx="163440" cy="163440"/>
            </a:xfrm>
          </p:grpSpPr>
          <p:sp>
            <p:nvSpPr>
              <p:cNvPr id="277" name="Google Shape;517;p17"/>
              <p:cNvSpPr/>
              <p:nvPr/>
            </p:nvSpPr>
            <p:spPr>
              <a:xfrm flipV="1">
                <a:off x="587880" y="4845600"/>
                <a:ext cx="360" cy="47880"/>
              </a:xfrm>
              <a:custGeom>
                <a:avLst/>
                <a:gdLst>
                  <a:gd name="textAreaLeft" fmla="*/ 0 w 360"/>
                  <a:gd name="textAreaRight" fmla="*/ 720 w 360"/>
                  <a:gd name="textAreaTop" fmla="*/ -360 h 47880"/>
                  <a:gd name="textAreaBottom" fmla="*/ 47880 h 47880"/>
                </a:gdLst>
                <a:ahLst/>
                <a:cxnLst/>
                <a:rect l="textAreaLeft" t="textAreaTop" r="textAreaRight" b="textAreaBottom"/>
                <a:pathLst>
                  <a:path w="1" h="1932">
                    <a:moveTo>
                      <a:pt x="0" y="1931"/>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18;p17"/>
              <p:cNvSpPr/>
              <p:nvPr/>
            </p:nvSpPr>
            <p:spPr>
              <a:xfrm flipV="1">
                <a:off x="587880" y="4845600"/>
                <a:ext cx="360" cy="47880"/>
              </a:xfrm>
              <a:custGeom>
                <a:avLst/>
                <a:gdLst>
                  <a:gd name="textAreaLeft" fmla="*/ 0 w 360"/>
                  <a:gd name="textAreaRight" fmla="*/ 720 w 360"/>
                  <a:gd name="textAreaTop" fmla="*/ -360 h 47880"/>
                  <a:gd name="textAreaBottom" fmla="*/ 47880 h 47880"/>
                </a:gdLst>
                <a:ahLst/>
                <a:cxnLst/>
                <a:rect l="textAreaLeft" t="textAreaTop" r="textAreaRight" b="textAreaBottom"/>
                <a:pathLst>
                  <a:path w="1" h="1932" fill="none">
                    <a:moveTo>
                      <a:pt x="0" y="1931"/>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19;p17"/>
              <p:cNvSpPr/>
              <p:nvPr/>
            </p:nvSpPr>
            <p:spPr>
              <a:xfrm flipV="1">
                <a:off x="621360" y="4812120"/>
                <a:ext cx="47880" cy="360"/>
              </a:xfrm>
              <a:custGeom>
                <a:avLst/>
                <a:gdLst>
                  <a:gd name="textAreaLeft" fmla="*/ 0 w 47880"/>
                  <a:gd name="textAreaRight" fmla="*/ 48240 w 47880"/>
                  <a:gd name="textAreaTop" fmla="*/ -360 h 360"/>
                  <a:gd name="textAreaBottom" fmla="*/ 360 h 360"/>
                </a:gdLst>
                <a:ahLst/>
                <a:cxnLst/>
                <a:rect l="textAreaLeft" t="textAreaTop" r="textAreaRight" b="textAreaBottom"/>
                <a:pathLst>
                  <a:path w="1933" h="1">
                    <a:moveTo>
                      <a:pt x="1" y="0"/>
                    </a:moveTo>
                    <a:lnTo>
                      <a:pt x="1933"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20;p17"/>
              <p:cNvSpPr/>
              <p:nvPr/>
            </p:nvSpPr>
            <p:spPr>
              <a:xfrm flipV="1">
                <a:off x="621360" y="4812120"/>
                <a:ext cx="47880" cy="360"/>
              </a:xfrm>
              <a:custGeom>
                <a:avLst/>
                <a:gdLst>
                  <a:gd name="textAreaLeft" fmla="*/ 0 w 47880"/>
                  <a:gd name="textAreaRight" fmla="*/ 48240 w 47880"/>
                  <a:gd name="textAreaTop" fmla="*/ -360 h 360"/>
                  <a:gd name="textAreaBottom" fmla="*/ 360 h 360"/>
                </a:gdLst>
                <a:ahLst/>
                <a:cxnLst/>
                <a:rect l="textAreaLeft" t="textAreaTop" r="textAreaRight" b="textAreaBottom"/>
                <a:pathLst>
                  <a:path w="1933" h="1" fill="none">
                    <a:moveTo>
                      <a:pt x="1" y="0"/>
                    </a:moveTo>
                    <a:lnTo>
                      <a:pt x="1933"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521;p17"/>
              <p:cNvSpPr/>
              <p:nvPr/>
            </p:nvSpPr>
            <p:spPr>
              <a:xfrm flipV="1">
                <a:off x="611640" y="483660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2" h="943">
                    <a:moveTo>
                      <a:pt x="1" y="943"/>
                    </a:moveTo>
                    <a:lnTo>
                      <a:pt x="94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22;p17"/>
              <p:cNvSpPr/>
              <p:nvPr/>
            </p:nvSpPr>
            <p:spPr>
              <a:xfrm flipV="1">
                <a:off x="611640" y="483660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2" h="943" fill="none">
                    <a:moveTo>
                      <a:pt x="1" y="943"/>
                    </a:moveTo>
                    <a:lnTo>
                      <a:pt x="94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23;p17"/>
              <p:cNvSpPr/>
              <p:nvPr/>
            </p:nvSpPr>
            <p:spPr>
              <a:xfrm flipV="1">
                <a:off x="587880" y="4730040"/>
                <a:ext cx="360" cy="47880"/>
              </a:xfrm>
              <a:custGeom>
                <a:avLst/>
                <a:gdLst>
                  <a:gd name="textAreaLeft" fmla="*/ 0 w 360"/>
                  <a:gd name="textAreaRight" fmla="*/ 720 w 360"/>
                  <a:gd name="textAreaTop" fmla="*/ -360 h 47880"/>
                  <a:gd name="textAreaBottom" fmla="*/ 47880 h 47880"/>
                </a:gdLst>
                <a:ahLst/>
                <a:cxnLst/>
                <a:rect l="textAreaLeft" t="textAreaTop" r="textAreaRight" b="textAreaBottom"/>
                <a:pathLst>
                  <a:path w="1" h="1933">
                    <a:moveTo>
                      <a:pt x="0" y="1"/>
                    </a:moveTo>
                    <a:lnTo>
                      <a:pt x="0" y="1933"/>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524;p17"/>
              <p:cNvSpPr/>
              <p:nvPr/>
            </p:nvSpPr>
            <p:spPr>
              <a:xfrm flipV="1">
                <a:off x="587880" y="4730040"/>
                <a:ext cx="360" cy="47880"/>
              </a:xfrm>
              <a:custGeom>
                <a:avLst/>
                <a:gdLst>
                  <a:gd name="textAreaLeft" fmla="*/ 0 w 360"/>
                  <a:gd name="textAreaRight" fmla="*/ 720 w 360"/>
                  <a:gd name="textAreaTop" fmla="*/ -360 h 47880"/>
                  <a:gd name="textAreaBottom" fmla="*/ 47880 h 47880"/>
                </a:gdLst>
                <a:ahLst/>
                <a:cxnLst/>
                <a:rect l="textAreaLeft" t="textAreaTop" r="textAreaRight" b="textAreaBottom"/>
                <a:pathLst>
                  <a:path w="1" h="1933" fill="none">
                    <a:moveTo>
                      <a:pt x="0" y="1"/>
                    </a:moveTo>
                    <a:lnTo>
                      <a:pt x="0" y="1933"/>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525;p17"/>
              <p:cNvSpPr/>
              <p:nvPr/>
            </p:nvSpPr>
            <p:spPr>
              <a:xfrm flipV="1">
                <a:off x="611640" y="476532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2" h="942">
                    <a:moveTo>
                      <a:pt x="1" y="1"/>
                    </a:moveTo>
                    <a:lnTo>
                      <a:pt x="94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26;p17"/>
              <p:cNvSpPr/>
              <p:nvPr/>
            </p:nvSpPr>
            <p:spPr>
              <a:xfrm flipV="1">
                <a:off x="611640" y="476532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2" h="942" fill="none">
                    <a:moveTo>
                      <a:pt x="1" y="1"/>
                    </a:moveTo>
                    <a:lnTo>
                      <a:pt x="94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27;p17"/>
              <p:cNvSpPr/>
              <p:nvPr/>
            </p:nvSpPr>
            <p:spPr>
              <a:xfrm flipV="1">
                <a:off x="505800" y="4812120"/>
                <a:ext cx="47880" cy="360"/>
              </a:xfrm>
              <a:custGeom>
                <a:avLst/>
                <a:gdLst>
                  <a:gd name="textAreaLeft" fmla="*/ 0 w 47880"/>
                  <a:gd name="textAreaRight" fmla="*/ 48240 w 47880"/>
                  <a:gd name="textAreaTop" fmla="*/ -360 h 360"/>
                  <a:gd name="textAreaBottom" fmla="*/ 360 h 360"/>
                </a:gdLst>
                <a:ahLst/>
                <a:cxnLst/>
                <a:rect l="textAreaLeft" t="textAreaTop" r="textAreaRight" b="textAreaBottom"/>
                <a:pathLst>
                  <a:path w="1932" h="1">
                    <a:moveTo>
                      <a:pt x="1931" y="0"/>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28;p17"/>
              <p:cNvSpPr/>
              <p:nvPr/>
            </p:nvSpPr>
            <p:spPr>
              <a:xfrm flipV="1">
                <a:off x="505800" y="4812120"/>
                <a:ext cx="47880" cy="360"/>
              </a:xfrm>
              <a:custGeom>
                <a:avLst/>
                <a:gdLst>
                  <a:gd name="textAreaLeft" fmla="*/ 0 w 47880"/>
                  <a:gd name="textAreaRight" fmla="*/ 48240 w 47880"/>
                  <a:gd name="textAreaTop" fmla="*/ -360 h 360"/>
                  <a:gd name="textAreaBottom" fmla="*/ 360 h 360"/>
                </a:gdLst>
                <a:ahLst/>
                <a:cxnLst/>
                <a:rect l="textAreaLeft" t="textAreaTop" r="textAreaRight" b="textAreaBottom"/>
                <a:pathLst>
                  <a:path w="1932" h="1" fill="none">
                    <a:moveTo>
                      <a:pt x="1931" y="0"/>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29;p17"/>
              <p:cNvSpPr/>
              <p:nvPr/>
            </p:nvSpPr>
            <p:spPr>
              <a:xfrm flipV="1">
                <a:off x="540360" y="476532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3" h="942">
                    <a:moveTo>
                      <a:pt x="943" y="1"/>
                    </a:moveTo>
                    <a:lnTo>
                      <a:pt x="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30;p17"/>
              <p:cNvSpPr/>
              <p:nvPr/>
            </p:nvSpPr>
            <p:spPr>
              <a:xfrm flipV="1">
                <a:off x="540360" y="476532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3" h="942" fill="none">
                    <a:moveTo>
                      <a:pt x="943" y="1"/>
                    </a:moveTo>
                    <a:lnTo>
                      <a:pt x="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31;p17"/>
              <p:cNvSpPr/>
              <p:nvPr/>
            </p:nvSpPr>
            <p:spPr>
              <a:xfrm flipV="1">
                <a:off x="540360" y="483660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3" h="943">
                    <a:moveTo>
                      <a:pt x="943" y="943"/>
                    </a:moveTo>
                    <a:lnTo>
                      <a:pt x="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32;p17"/>
              <p:cNvSpPr/>
              <p:nvPr/>
            </p:nvSpPr>
            <p:spPr>
              <a:xfrm flipV="1">
                <a:off x="540360" y="483660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3" h="943" fill="none">
                    <a:moveTo>
                      <a:pt x="943" y="943"/>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93" name="Google Shape;533;p17"/>
            <p:cNvSpPr/>
            <p:nvPr/>
          </p:nvSpPr>
          <p:spPr>
            <a:xfrm flipV="1">
              <a:off x="5643000" y="4784760"/>
              <a:ext cx="163440" cy="163440"/>
            </a:xfrm>
            <a:custGeom>
              <a:avLst/>
              <a:gdLst>
                <a:gd name="textAreaLeft" fmla="*/ 0 w 163440"/>
                <a:gd name="textAreaRight" fmla="*/ 163800 w 163440"/>
                <a:gd name="textAreaTop" fmla="*/ 360 h 163440"/>
                <a:gd name="textAreaBottom" fmla="*/ 164160 h 163440"/>
              </a:gdLst>
              <a:ahLst/>
              <a:cxnLst/>
              <a:rect l="textAreaLeft" t="textAreaTop" r="textAreaRight" b="textAreaBottom"/>
              <a:pathLst>
                <a:path w="6555" h="6554">
                  <a:moveTo>
                    <a:pt x="3278" y="1931"/>
                  </a:moveTo>
                  <a:cubicBezTo>
                    <a:pt x="4020" y="1931"/>
                    <a:pt x="4624" y="2534"/>
                    <a:pt x="4624" y="3277"/>
                  </a:cubicBezTo>
                  <a:cubicBezTo>
                    <a:pt x="4624" y="4020"/>
                    <a:pt x="4020" y="4623"/>
                    <a:pt x="3278" y="4623"/>
                  </a:cubicBezTo>
                  <a:cubicBezTo>
                    <a:pt x="2535" y="4623"/>
                    <a:pt x="1932" y="4020"/>
                    <a:pt x="1932" y="3277"/>
                  </a:cubicBezTo>
                  <a:cubicBezTo>
                    <a:pt x="1932" y="2534"/>
                    <a:pt x="2535"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534;p17"/>
            <p:cNvSpPr/>
            <p:nvPr/>
          </p:nvSpPr>
          <p:spPr>
            <a:xfrm flipV="1">
              <a:off x="426240" y="267480"/>
              <a:ext cx="163440" cy="163440"/>
            </a:xfrm>
            <a:custGeom>
              <a:avLst/>
              <a:gdLst>
                <a:gd name="textAreaLeft" fmla="*/ 0 w 163440"/>
                <a:gd name="textAreaRight" fmla="*/ 163800 w 163440"/>
                <a:gd name="textAreaTop" fmla="*/ 360 h 163440"/>
                <a:gd name="textAreaBottom" fmla="*/ 164160 h 163440"/>
              </a:gdLst>
              <a:ahLst/>
              <a:cxnLst/>
              <a:rect l="textAreaLeft" t="textAreaTop" r="textAreaRight" b="textAreaBottom"/>
              <a:pathLst>
                <a:path w="6554" h="6555">
                  <a:moveTo>
                    <a:pt x="3277" y="1932"/>
                  </a:moveTo>
                  <a:cubicBezTo>
                    <a:pt x="4020" y="1932"/>
                    <a:pt x="4622" y="2534"/>
                    <a:pt x="4622" y="3278"/>
                  </a:cubicBezTo>
                  <a:cubicBezTo>
                    <a:pt x="4622" y="4020"/>
                    <a:pt x="4020" y="4622"/>
                    <a:pt x="3277" y="4622"/>
                  </a:cubicBezTo>
                  <a:cubicBezTo>
                    <a:pt x="2534" y="4622"/>
                    <a:pt x="1931" y="4020"/>
                    <a:pt x="1931" y="3278"/>
                  </a:cubicBezTo>
                  <a:cubicBezTo>
                    <a:pt x="1931" y="2534"/>
                    <a:pt x="2534" y="1932"/>
                    <a:pt x="3277" y="1932"/>
                  </a:cubicBezTo>
                  <a:close/>
                  <a:moveTo>
                    <a:pt x="3277" y="1"/>
                  </a:moveTo>
                  <a:cubicBezTo>
                    <a:pt x="1467" y="1"/>
                    <a:pt x="0" y="1468"/>
                    <a:pt x="0" y="3278"/>
                  </a:cubicBezTo>
                  <a:cubicBezTo>
                    <a:pt x="0" y="5088"/>
                    <a:pt x="1467" y="6554"/>
                    <a:pt x="3277" y="6554"/>
                  </a:cubicBezTo>
                  <a:cubicBezTo>
                    <a:pt x="5087" y="6554"/>
                    <a:pt x="6554" y="5088"/>
                    <a:pt x="6554" y="3278"/>
                  </a:cubicBezTo>
                  <a:cubicBezTo>
                    <a:pt x="6554" y="1468"/>
                    <a:pt x="5087" y="1"/>
                    <a:pt x="3277" y="1"/>
                  </a:cubicBezTo>
                  <a:close/>
                </a:path>
              </a:pathLst>
            </a:custGeom>
            <a:solidFill>
              <a:schemeClr val="lt2"/>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535;p17"/>
            <p:cNvSpPr/>
            <p:nvPr/>
          </p:nvSpPr>
          <p:spPr>
            <a:xfrm flipV="1">
              <a:off x="8680680" y="878760"/>
              <a:ext cx="163440" cy="163440"/>
            </a:xfrm>
            <a:custGeom>
              <a:avLst/>
              <a:gdLst>
                <a:gd name="textAreaLeft" fmla="*/ 0 w 163440"/>
                <a:gd name="textAreaRight" fmla="*/ 163800 w 163440"/>
                <a:gd name="textAreaTop" fmla="*/ 360 h 163440"/>
                <a:gd name="textAreaBottom" fmla="*/ 164160 h 163440"/>
              </a:gdLst>
              <a:ahLst/>
              <a:cxnLst/>
              <a:rect l="textAreaLeft" t="textAreaTop" r="textAreaRight" b="textAreaBottom"/>
              <a:pathLst>
                <a:path w="6555" h="6554">
                  <a:moveTo>
                    <a:pt x="3278" y="1931"/>
                  </a:moveTo>
                  <a:cubicBezTo>
                    <a:pt x="4020" y="1931"/>
                    <a:pt x="4622" y="2534"/>
                    <a:pt x="4622" y="3277"/>
                  </a:cubicBezTo>
                  <a:cubicBezTo>
                    <a:pt x="4622" y="4020"/>
                    <a:pt x="4020" y="4623"/>
                    <a:pt x="3278" y="4623"/>
                  </a:cubicBezTo>
                  <a:cubicBezTo>
                    <a:pt x="2533" y="4623"/>
                    <a:pt x="1931" y="4020"/>
                    <a:pt x="1931" y="3277"/>
                  </a:cubicBezTo>
                  <a:cubicBezTo>
                    <a:pt x="1931" y="2534"/>
                    <a:pt x="2533"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536;p17"/>
            <p:cNvSpPr/>
            <p:nvPr/>
          </p:nvSpPr>
          <p:spPr>
            <a:xfrm flipV="1">
              <a:off x="316080" y="2666880"/>
              <a:ext cx="39240" cy="38880"/>
            </a:xfrm>
            <a:custGeom>
              <a:avLst/>
              <a:gdLst>
                <a:gd name="textAreaLeft" fmla="*/ 0 w 39240"/>
                <a:gd name="textAreaRight" fmla="*/ 39600 w 39240"/>
                <a:gd name="textAreaTop" fmla="*/ 360 h 38880"/>
                <a:gd name="textAreaBottom" fmla="*/ 3960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7" name="Google Shape;537;p17"/>
            <p:cNvSpPr/>
            <p:nvPr/>
          </p:nvSpPr>
          <p:spPr>
            <a:xfrm flipV="1">
              <a:off x="6732360" y="4730760"/>
              <a:ext cx="39240" cy="38880"/>
            </a:xfrm>
            <a:custGeom>
              <a:avLst/>
              <a:gdLst>
                <a:gd name="textAreaLeft" fmla="*/ 0 w 39240"/>
                <a:gd name="textAreaRight" fmla="*/ 39600 w 39240"/>
                <a:gd name="textAreaTop" fmla="*/ 360 h 38880"/>
                <a:gd name="textAreaBottom" fmla="*/ 3960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8" name="Google Shape;538;p17"/>
            <p:cNvSpPr/>
            <p:nvPr/>
          </p:nvSpPr>
          <p:spPr>
            <a:xfrm flipV="1">
              <a:off x="8742960" y="227880"/>
              <a:ext cx="39240" cy="38880"/>
            </a:xfrm>
            <a:custGeom>
              <a:avLst/>
              <a:gdLst>
                <a:gd name="textAreaLeft" fmla="*/ 0 w 39240"/>
                <a:gd name="textAreaRight" fmla="*/ 39600 w 39240"/>
                <a:gd name="textAreaTop" fmla="*/ 360 h 38880"/>
                <a:gd name="textAreaBottom" fmla="*/ 3960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99" name="Google Shape;539;p17"/>
            <p:cNvGrpSpPr/>
            <p:nvPr/>
          </p:nvGrpSpPr>
          <p:grpSpPr>
            <a:xfrm>
              <a:off x="2730960" y="197640"/>
              <a:ext cx="163440" cy="163440"/>
              <a:chOff x="2730960" y="197640"/>
              <a:chExt cx="163440" cy="163440"/>
            </a:xfrm>
          </p:grpSpPr>
          <p:sp>
            <p:nvSpPr>
              <p:cNvPr id="300" name="Google Shape;540;p17"/>
              <p:cNvSpPr/>
              <p:nvPr/>
            </p:nvSpPr>
            <p:spPr>
              <a:xfrm flipV="1">
                <a:off x="2812680" y="312840"/>
                <a:ext cx="360" cy="47880"/>
              </a:xfrm>
              <a:custGeom>
                <a:avLst/>
                <a:gdLst>
                  <a:gd name="textAreaLeft" fmla="*/ 0 w 360"/>
                  <a:gd name="textAreaRight" fmla="*/ 720 w 360"/>
                  <a:gd name="textAreaTop" fmla="*/ -360 h 47880"/>
                  <a:gd name="textAreaBottom" fmla="*/ 47880 h 47880"/>
                </a:gdLst>
                <a:ahLst/>
                <a:cxnLst/>
                <a:rect l="textAreaLeft" t="textAreaTop" r="textAreaRight" b="textAreaBottom"/>
                <a:pathLst>
                  <a:path w="1" h="1932">
                    <a:moveTo>
                      <a:pt x="0" y="1931"/>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541;p17"/>
              <p:cNvSpPr/>
              <p:nvPr/>
            </p:nvSpPr>
            <p:spPr>
              <a:xfrm flipV="1">
                <a:off x="2812680" y="312840"/>
                <a:ext cx="360" cy="47880"/>
              </a:xfrm>
              <a:custGeom>
                <a:avLst/>
                <a:gdLst>
                  <a:gd name="textAreaLeft" fmla="*/ 0 w 360"/>
                  <a:gd name="textAreaRight" fmla="*/ 720 w 360"/>
                  <a:gd name="textAreaTop" fmla="*/ -360 h 47880"/>
                  <a:gd name="textAreaBottom" fmla="*/ 47880 h 47880"/>
                </a:gdLst>
                <a:ahLst/>
                <a:cxnLst/>
                <a:rect l="textAreaLeft" t="textAreaTop" r="textAreaRight" b="textAreaBottom"/>
                <a:pathLst>
                  <a:path w="1" h="1932" fill="none">
                    <a:moveTo>
                      <a:pt x="0" y="1931"/>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542;p17"/>
              <p:cNvSpPr/>
              <p:nvPr/>
            </p:nvSpPr>
            <p:spPr>
              <a:xfrm flipV="1">
                <a:off x="2846520" y="279360"/>
                <a:ext cx="47880" cy="360"/>
              </a:xfrm>
              <a:custGeom>
                <a:avLst/>
                <a:gdLst>
                  <a:gd name="textAreaLeft" fmla="*/ 0 w 47880"/>
                  <a:gd name="textAreaRight" fmla="*/ 48240 w 47880"/>
                  <a:gd name="textAreaTop" fmla="*/ -360 h 360"/>
                  <a:gd name="textAreaBottom" fmla="*/ 360 h 360"/>
                </a:gdLst>
                <a:ahLst/>
                <a:cxnLst/>
                <a:rect l="textAreaLeft" t="textAreaTop" r="textAreaRight" b="textAreaBottom"/>
                <a:pathLst>
                  <a:path w="1933" h="1">
                    <a:moveTo>
                      <a:pt x="1" y="0"/>
                    </a:moveTo>
                    <a:lnTo>
                      <a:pt x="1933"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543;p17"/>
              <p:cNvSpPr/>
              <p:nvPr/>
            </p:nvSpPr>
            <p:spPr>
              <a:xfrm flipV="1">
                <a:off x="2846520" y="279360"/>
                <a:ext cx="47880" cy="360"/>
              </a:xfrm>
              <a:custGeom>
                <a:avLst/>
                <a:gdLst>
                  <a:gd name="textAreaLeft" fmla="*/ 0 w 47880"/>
                  <a:gd name="textAreaRight" fmla="*/ 48240 w 47880"/>
                  <a:gd name="textAreaTop" fmla="*/ -360 h 360"/>
                  <a:gd name="textAreaBottom" fmla="*/ 360 h 360"/>
                </a:gdLst>
                <a:ahLst/>
                <a:cxnLst/>
                <a:rect l="textAreaLeft" t="textAreaTop" r="textAreaRight" b="textAreaBottom"/>
                <a:pathLst>
                  <a:path w="1933" h="1" fill="none">
                    <a:moveTo>
                      <a:pt x="1" y="0"/>
                    </a:moveTo>
                    <a:lnTo>
                      <a:pt x="1933"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544;p17"/>
              <p:cNvSpPr/>
              <p:nvPr/>
            </p:nvSpPr>
            <p:spPr>
              <a:xfrm flipV="1">
                <a:off x="2836440" y="30384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2" h="943">
                    <a:moveTo>
                      <a:pt x="1" y="943"/>
                    </a:moveTo>
                    <a:lnTo>
                      <a:pt x="94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45;p17"/>
              <p:cNvSpPr/>
              <p:nvPr/>
            </p:nvSpPr>
            <p:spPr>
              <a:xfrm flipV="1">
                <a:off x="2836440" y="30384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2" h="943" fill="none">
                    <a:moveTo>
                      <a:pt x="1" y="943"/>
                    </a:moveTo>
                    <a:lnTo>
                      <a:pt x="94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46;p17"/>
              <p:cNvSpPr/>
              <p:nvPr/>
            </p:nvSpPr>
            <p:spPr>
              <a:xfrm flipV="1">
                <a:off x="2812680" y="197280"/>
                <a:ext cx="360" cy="47880"/>
              </a:xfrm>
              <a:custGeom>
                <a:avLst/>
                <a:gdLst>
                  <a:gd name="textAreaLeft" fmla="*/ 0 w 360"/>
                  <a:gd name="textAreaRight" fmla="*/ 720 w 360"/>
                  <a:gd name="textAreaTop" fmla="*/ -360 h 47880"/>
                  <a:gd name="textAreaBottom" fmla="*/ 47880 h 47880"/>
                </a:gdLst>
                <a:ahLst/>
                <a:cxnLst/>
                <a:rect l="textAreaLeft" t="textAreaTop" r="textAreaRight" b="textAreaBottom"/>
                <a:pathLst>
                  <a:path w="1" h="1933">
                    <a:moveTo>
                      <a:pt x="0" y="1"/>
                    </a:moveTo>
                    <a:lnTo>
                      <a:pt x="0" y="1933"/>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47;p17"/>
              <p:cNvSpPr/>
              <p:nvPr/>
            </p:nvSpPr>
            <p:spPr>
              <a:xfrm flipV="1">
                <a:off x="2812680" y="197280"/>
                <a:ext cx="360" cy="47880"/>
              </a:xfrm>
              <a:custGeom>
                <a:avLst/>
                <a:gdLst>
                  <a:gd name="textAreaLeft" fmla="*/ 0 w 360"/>
                  <a:gd name="textAreaRight" fmla="*/ 720 w 360"/>
                  <a:gd name="textAreaTop" fmla="*/ -360 h 47880"/>
                  <a:gd name="textAreaBottom" fmla="*/ 47880 h 47880"/>
                </a:gdLst>
                <a:ahLst/>
                <a:cxnLst/>
                <a:rect l="textAreaLeft" t="textAreaTop" r="textAreaRight" b="textAreaBottom"/>
                <a:pathLst>
                  <a:path w="1" h="1933" fill="none">
                    <a:moveTo>
                      <a:pt x="0" y="1"/>
                    </a:moveTo>
                    <a:lnTo>
                      <a:pt x="0" y="1933"/>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48;p17"/>
              <p:cNvSpPr/>
              <p:nvPr/>
            </p:nvSpPr>
            <p:spPr>
              <a:xfrm flipV="1">
                <a:off x="2836440" y="23256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2" h="942">
                    <a:moveTo>
                      <a:pt x="1" y="1"/>
                    </a:moveTo>
                    <a:lnTo>
                      <a:pt x="94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49;p17"/>
              <p:cNvSpPr/>
              <p:nvPr/>
            </p:nvSpPr>
            <p:spPr>
              <a:xfrm flipV="1">
                <a:off x="2836440" y="23256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2" h="942" fill="none">
                    <a:moveTo>
                      <a:pt x="1" y="1"/>
                    </a:moveTo>
                    <a:lnTo>
                      <a:pt x="94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50;p17"/>
              <p:cNvSpPr/>
              <p:nvPr/>
            </p:nvSpPr>
            <p:spPr>
              <a:xfrm flipV="1">
                <a:off x="2730960" y="279360"/>
                <a:ext cx="47880" cy="360"/>
              </a:xfrm>
              <a:custGeom>
                <a:avLst/>
                <a:gdLst>
                  <a:gd name="textAreaLeft" fmla="*/ 0 w 47880"/>
                  <a:gd name="textAreaRight" fmla="*/ 48240 w 47880"/>
                  <a:gd name="textAreaTop" fmla="*/ -360 h 360"/>
                  <a:gd name="textAreaBottom" fmla="*/ 360 h 360"/>
                </a:gdLst>
                <a:ahLst/>
                <a:cxnLst/>
                <a:rect l="textAreaLeft" t="textAreaTop" r="textAreaRight" b="textAreaBottom"/>
                <a:pathLst>
                  <a:path w="1932" h="1">
                    <a:moveTo>
                      <a:pt x="1931" y="0"/>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551;p17"/>
              <p:cNvSpPr/>
              <p:nvPr/>
            </p:nvSpPr>
            <p:spPr>
              <a:xfrm flipV="1">
                <a:off x="2730960" y="279360"/>
                <a:ext cx="47880" cy="360"/>
              </a:xfrm>
              <a:custGeom>
                <a:avLst/>
                <a:gdLst>
                  <a:gd name="textAreaLeft" fmla="*/ 0 w 47880"/>
                  <a:gd name="textAreaRight" fmla="*/ 48240 w 47880"/>
                  <a:gd name="textAreaTop" fmla="*/ -360 h 360"/>
                  <a:gd name="textAreaBottom" fmla="*/ 360 h 360"/>
                </a:gdLst>
                <a:ahLst/>
                <a:cxnLst/>
                <a:rect l="textAreaLeft" t="textAreaTop" r="textAreaRight" b="textAreaBottom"/>
                <a:pathLst>
                  <a:path w="1932" h="1" fill="none">
                    <a:moveTo>
                      <a:pt x="1931" y="0"/>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2" name="Google Shape;552;p17"/>
              <p:cNvSpPr/>
              <p:nvPr/>
            </p:nvSpPr>
            <p:spPr>
              <a:xfrm flipV="1">
                <a:off x="2765520" y="23256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3" h="942">
                    <a:moveTo>
                      <a:pt x="943" y="1"/>
                    </a:moveTo>
                    <a:lnTo>
                      <a:pt x="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53;p17"/>
              <p:cNvSpPr/>
              <p:nvPr/>
            </p:nvSpPr>
            <p:spPr>
              <a:xfrm flipV="1">
                <a:off x="2765520" y="23256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3" h="942" fill="none">
                    <a:moveTo>
                      <a:pt x="943" y="1"/>
                    </a:moveTo>
                    <a:lnTo>
                      <a:pt x="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54;p17"/>
              <p:cNvSpPr/>
              <p:nvPr/>
            </p:nvSpPr>
            <p:spPr>
              <a:xfrm flipV="1">
                <a:off x="2765520" y="30384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3" h="943">
                    <a:moveTo>
                      <a:pt x="943" y="943"/>
                    </a:moveTo>
                    <a:lnTo>
                      <a:pt x="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555;p17"/>
              <p:cNvSpPr/>
              <p:nvPr/>
            </p:nvSpPr>
            <p:spPr>
              <a:xfrm flipV="1">
                <a:off x="2765520" y="303840"/>
                <a:ext cx="23040" cy="23040"/>
              </a:xfrm>
              <a:custGeom>
                <a:avLst/>
                <a:gdLst>
                  <a:gd name="textAreaLeft" fmla="*/ 0 w 23040"/>
                  <a:gd name="textAreaRight" fmla="*/ 23400 w 23040"/>
                  <a:gd name="textAreaTop" fmla="*/ 360 h 23040"/>
                  <a:gd name="textAreaBottom" fmla="*/ 23760 h 23040"/>
                </a:gdLst>
                <a:ahLst/>
                <a:cxnLst/>
                <a:rect l="textAreaLeft" t="textAreaTop" r="textAreaRight" b="textAreaBottom"/>
                <a:pathLst>
                  <a:path w="943" h="943" fill="none">
                    <a:moveTo>
                      <a:pt x="943" y="943"/>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16" name="Google Shape;556;p17"/>
            <p:cNvSpPr/>
            <p:nvPr/>
          </p:nvSpPr>
          <p:spPr>
            <a:xfrm flipV="1">
              <a:off x="8844480" y="3499200"/>
              <a:ext cx="39240" cy="38880"/>
            </a:xfrm>
            <a:custGeom>
              <a:avLst/>
              <a:gdLst>
                <a:gd name="textAreaLeft" fmla="*/ 0 w 39240"/>
                <a:gd name="textAreaRight" fmla="*/ 39600 w 39240"/>
                <a:gd name="textAreaTop" fmla="*/ 360 h 38880"/>
                <a:gd name="textAreaBottom" fmla="*/ 3960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317" name="PlaceHolder 2"/>
          <p:cNvSpPr>
            <a:spLocks noGrp="1"/>
          </p:cNvSpPr>
          <p:nvPr>
            <p:ph type="body"/>
          </p:nvPr>
        </p:nvSpPr>
        <p:spPr>
          <a:xfrm>
            <a:off x="721800" y="599400"/>
            <a:ext cx="2740320" cy="39445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25" name="PlaceHolder 1"/>
          <p:cNvSpPr>
            <a:spLocks noGrp="1"/>
          </p:cNvSpPr>
          <p:nvPr>
            <p:ph type="title"/>
          </p:nvPr>
        </p:nvSpPr>
        <p:spPr>
          <a:xfrm>
            <a:off x="865800" y="1946520"/>
            <a:ext cx="6007320" cy="110232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426" name="PlaceHolder 2"/>
          <p:cNvSpPr>
            <a:spLocks noGrp="1"/>
          </p:cNvSpPr>
          <p:nvPr>
            <p:ph type="title"/>
          </p:nvPr>
        </p:nvSpPr>
        <p:spPr>
          <a:xfrm>
            <a:off x="865800" y="1049400"/>
            <a:ext cx="1551240" cy="841320"/>
          </a:xfrm>
          <a:prstGeom prst="rect">
            <a:avLst/>
          </a:prstGeom>
          <a:solidFill>
            <a:schemeClr val="lt2"/>
          </a:solidFill>
          <a:ln w="9360">
            <a:solidFill>
              <a:srgbClr val="000000"/>
            </a:solidFill>
            <a:round/>
          </a:ln>
        </p:spPr>
        <p:txBody>
          <a:bodyPr lIns="91440" tIns="91440" rIns="91440" bIns="91440" anchor="ctr">
            <a:noAutofit/>
          </a:bodyPr>
          <a:lstStyle/>
          <a:p>
            <a:pPr indent="0" algn="ctr">
              <a:lnSpc>
                <a:spcPct val="100000"/>
              </a:lnSpc>
              <a:buNone/>
            </a:pPr>
            <a:r>
              <a:rPr lang="fr-FR" sz="5000" b="0" strike="noStrike" spc="-1">
                <a:solidFill>
                  <a:schemeClr val="lt1"/>
                </a:solidFill>
                <a:latin typeface="Manrope ExtraBold"/>
                <a:ea typeface="Manrope ExtraBold"/>
              </a:rPr>
              <a:t>xx%</a:t>
            </a:r>
            <a:endParaRPr lang="fr-FR" sz="5000" b="0" strike="noStrike" spc="-1">
              <a:solidFill>
                <a:schemeClr val="dk1"/>
              </a:solidFill>
              <a:latin typeface="Arial"/>
            </a:endParaRPr>
          </a:p>
        </p:txBody>
      </p:sp>
      <p:grpSp>
        <p:nvGrpSpPr>
          <p:cNvPr id="427" name="Google Shape;61;p3"/>
          <p:cNvGrpSpPr/>
          <p:nvPr/>
        </p:nvGrpSpPr>
        <p:grpSpPr>
          <a:xfrm>
            <a:off x="98640" y="117360"/>
            <a:ext cx="9042120" cy="4949640"/>
            <a:chOff x="98640" y="117360"/>
            <a:chExt cx="9042120" cy="4949640"/>
          </a:xfrm>
        </p:grpSpPr>
        <p:grpSp>
          <p:nvGrpSpPr>
            <p:cNvPr id="428" name="Google Shape;62;p3"/>
            <p:cNvGrpSpPr/>
            <p:nvPr/>
          </p:nvGrpSpPr>
          <p:grpSpPr>
            <a:xfrm>
              <a:off x="5622480" y="534240"/>
              <a:ext cx="163440" cy="163440"/>
              <a:chOff x="5622480" y="534240"/>
              <a:chExt cx="163440" cy="163440"/>
            </a:xfrm>
          </p:grpSpPr>
          <p:sp>
            <p:nvSpPr>
              <p:cNvPr id="429" name="Google Shape;63;p3"/>
              <p:cNvSpPr/>
              <p:nvPr/>
            </p:nvSpPr>
            <p:spPr>
              <a:xfrm rot="10800000">
                <a:off x="5703480" y="64980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2">
                    <a:moveTo>
                      <a:pt x="0" y="1931"/>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0" name="Google Shape;64;p3"/>
              <p:cNvSpPr/>
              <p:nvPr/>
            </p:nvSpPr>
            <p:spPr>
              <a:xfrm rot="10800000">
                <a:off x="5703480" y="64980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2" fill="none">
                    <a:moveTo>
                      <a:pt x="0" y="1931"/>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65;p3"/>
              <p:cNvSpPr/>
              <p:nvPr/>
            </p:nvSpPr>
            <p:spPr>
              <a:xfrm rot="10800000">
                <a:off x="5622480" y="61524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3" h="1">
                    <a:moveTo>
                      <a:pt x="1" y="0"/>
                    </a:moveTo>
                    <a:lnTo>
                      <a:pt x="1933"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6;p3"/>
              <p:cNvSpPr/>
              <p:nvPr/>
            </p:nvSpPr>
            <p:spPr>
              <a:xfrm rot="10800000">
                <a:off x="5622480" y="61524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3" h="1" fill="none">
                    <a:moveTo>
                      <a:pt x="1" y="0"/>
                    </a:moveTo>
                    <a:lnTo>
                      <a:pt x="1933"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67;p3"/>
              <p:cNvSpPr/>
              <p:nvPr/>
            </p:nvSpPr>
            <p:spPr>
              <a:xfrm rot="10800000">
                <a:off x="5657040" y="64008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3">
                    <a:moveTo>
                      <a:pt x="1" y="943"/>
                    </a:moveTo>
                    <a:lnTo>
                      <a:pt x="94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68;p3"/>
              <p:cNvSpPr/>
              <p:nvPr/>
            </p:nvSpPr>
            <p:spPr>
              <a:xfrm rot="10800000">
                <a:off x="5657040" y="64008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3" fill="none">
                    <a:moveTo>
                      <a:pt x="1" y="943"/>
                    </a:moveTo>
                    <a:lnTo>
                      <a:pt x="94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9;p3"/>
              <p:cNvSpPr/>
              <p:nvPr/>
            </p:nvSpPr>
            <p:spPr>
              <a:xfrm rot="10800000">
                <a:off x="5703480" y="53424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3">
                    <a:moveTo>
                      <a:pt x="0" y="1"/>
                    </a:moveTo>
                    <a:lnTo>
                      <a:pt x="0" y="1933"/>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70;p3"/>
              <p:cNvSpPr/>
              <p:nvPr/>
            </p:nvSpPr>
            <p:spPr>
              <a:xfrm rot="10800000">
                <a:off x="5703480" y="534240"/>
                <a:ext cx="360" cy="47880"/>
              </a:xfrm>
              <a:custGeom>
                <a:avLst/>
                <a:gdLst>
                  <a:gd name="textAreaLeft" fmla="*/ 0 w 360"/>
                  <a:gd name="textAreaRight" fmla="*/ 720 w 360"/>
                  <a:gd name="textAreaTop" fmla="*/ 0 h 47880"/>
                  <a:gd name="textAreaBottom" fmla="*/ 48240 h 47880"/>
                </a:gdLst>
                <a:ahLst/>
                <a:cxnLst/>
                <a:rect l="textAreaLeft" t="textAreaTop" r="textAreaRight" b="textAreaBottom"/>
                <a:pathLst>
                  <a:path w="1" h="1933" fill="none">
                    <a:moveTo>
                      <a:pt x="0" y="1"/>
                    </a:moveTo>
                    <a:lnTo>
                      <a:pt x="0" y="1933"/>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71;p3"/>
              <p:cNvSpPr/>
              <p:nvPr/>
            </p:nvSpPr>
            <p:spPr>
              <a:xfrm rot="10800000">
                <a:off x="5657040" y="5688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2">
                    <a:moveTo>
                      <a:pt x="1" y="1"/>
                    </a:moveTo>
                    <a:lnTo>
                      <a:pt x="94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72;p3"/>
              <p:cNvSpPr/>
              <p:nvPr/>
            </p:nvSpPr>
            <p:spPr>
              <a:xfrm rot="10800000">
                <a:off x="5657040" y="5688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2" h="942" fill="none">
                    <a:moveTo>
                      <a:pt x="1" y="1"/>
                    </a:moveTo>
                    <a:lnTo>
                      <a:pt x="94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73;p3"/>
              <p:cNvSpPr/>
              <p:nvPr/>
            </p:nvSpPr>
            <p:spPr>
              <a:xfrm rot="10800000">
                <a:off x="5738040" y="61524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2" h="1">
                    <a:moveTo>
                      <a:pt x="1931" y="0"/>
                    </a:moveTo>
                    <a:lnTo>
                      <a:pt x="0" y="0"/>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74;p3"/>
              <p:cNvSpPr/>
              <p:nvPr/>
            </p:nvSpPr>
            <p:spPr>
              <a:xfrm rot="10800000">
                <a:off x="5738040" y="615240"/>
                <a:ext cx="47880" cy="360"/>
              </a:xfrm>
              <a:custGeom>
                <a:avLst/>
                <a:gdLst>
                  <a:gd name="textAreaLeft" fmla="*/ 0 w 47880"/>
                  <a:gd name="textAreaRight" fmla="*/ 48240 w 47880"/>
                  <a:gd name="textAreaTop" fmla="*/ 0 h 360"/>
                  <a:gd name="textAreaBottom" fmla="*/ 720 h 360"/>
                </a:gdLst>
                <a:ahLst/>
                <a:cxnLst/>
                <a:rect l="textAreaLeft" t="textAreaTop" r="textAreaRight" b="textAreaBottom"/>
                <a:pathLst>
                  <a:path w="1932" h="1" fill="none">
                    <a:moveTo>
                      <a:pt x="1931" y="0"/>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75;p3"/>
              <p:cNvSpPr/>
              <p:nvPr/>
            </p:nvSpPr>
            <p:spPr>
              <a:xfrm rot="10800000">
                <a:off x="5728320" y="5688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2">
                    <a:moveTo>
                      <a:pt x="943" y="1"/>
                    </a:moveTo>
                    <a:lnTo>
                      <a:pt x="1" y="94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76;p3"/>
              <p:cNvSpPr/>
              <p:nvPr/>
            </p:nvSpPr>
            <p:spPr>
              <a:xfrm rot="10800000">
                <a:off x="5728320" y="56880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2" fill="none">
                    <a:moveTo>
                      <a:pt x="943" y="1"/>
                    </a:moveTo>
                    <a:lnTo>
                      <a:pt x="1" y="94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3" name="Google Shape;77;p3"/>
              <p:cNvSpPr/>
              <p:nvPr/>
            </p:nvSpPr>
            <p:spPr>
              <a:xfrm rot="10800000">
                <a:off x="5728320" y="64008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3">
                    <a:moveTo>
                      <a:pt x="943" y="943"/>
                    </a:moveTo>
                    <a:lnTo>
                      <a:pt x="1" y="1"/>
                    </a:lnTo>
                  </a:path>
                </a:pathLst>
              </a:custGeom>
              <a:solidFill>
                <a:srgbClr val="E0E9F7"/>
              </a:solidFill>
              <a:ln w="9525">
                <a:solidFill>
                  <a:srgbClr val="000000"/>
                </a:solidFill>
                <a:round/>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4" name="Google Shape;78;p3"/>
              <p:cNvSpPr/>
              <p:nvPr/>
            </p:nvSpPr>
            <p:spPr>
              <a:xfrm rot="10800000">
                <a:off x="5728320" y="640080"/>
                <a:ext cx="23040" cy="23040"/>
              </a:xfrm>
              <a:custGeom>
                <a:avLst/>
                <a:gdLst>
                  <a:gd name="textAreaLeft" fmla="*/ 0 w 23040"/>
                  <a:gd name="textAreaRight" fmla="*/ 23400 w 23040"/>
                  <a:gd name="textAreaTop" fmla="*/ 0 h 23040"/>
                  <a:gd name="textAreaBottom" fmla="*/ 23400 h 23040"/>
                </a:gdLst>
                <a:ahLst/>
                <a:cxnLst/>
                <a:rect l="textAreaLeft" t="textAreaTop" r="textAreaRight" b="textAreaBottom"/>
                <a:pathLst>
                  <a:path w="943" h="943" fill="none">
                    <a:moveTo>
                      <a:pt x="943" y="943"/>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45" name="Google Shape;79;p3"/>
            <p:cNvSpPr/>
            <p:nvPr/>
          </p:nvSpPr>
          <p:spPr>
            <a:xfrm>
              <a:off x="420840" y="4727160"/>
              <a:ext cx="150120" cy="180360"/>
            </a:xfrm>
            <a:custGeom>
              <a:avLst/>
              <a:gdLst>
                <a:gd name="textAreaLeft" fmla="*/ 0 w 150120"/>
                <a:gd name="textAreaRight" fmla="*/ 150480 w 150120"/>
                <a:gd name="textAreaTop" fmla="*/ 0 h 180360"/>
                <a:gd name="textAreaBottom" fmla="*/ 180720 h 180360"/>
              </a:gdLst>
              <a:ahLst/>
              <a:cxnLst/>
              <a:rect l="textAreaLeft" t="textAreaTop" r="textAreaRight" b="textAreaBottom"/>
              <a:pathLst>
                <a:path w="6013" h="7223">
                  <a:moveTo>
                    <a:pt x="780" y="1"/>
                  </a:moveTo>
                  <a:cubicBezTo>
                    <a:pt x="541" y="1"/>
                    <a:pt x="309" y="127"/>
                    <a:pt x="184" y="350"/>
                  </a:cubicBezTo>
                  <a:cubicBezTo>
                    <a:pt x="1" y="680"/>
                    <a:pt x="119" y="1095"/>
                    <a:pt x="448" y="1278"/>
                  </a:cubicBezTo>
                  <a:lnTo>
                    <a:pt x="2394" y="2362"/>
                  </a:lnTo>
                  <a:lnTo>
                    <a:pt x="1263" y="4310"/>
                  </a:lnTo>
                  <a:cubicBezTo>
                    <a:pt x="1171" y="4468"/>
                    <a:pt x="1147" y="4657"/>
                    <a:pt x="1195" y="4834"/>
                  </a:cubicBezTo>
                  <a:cubicBezTo>
                    <a:pt x="1201" y="4850"/>
                    <a:pt x="1206" y="4866"/>
                    <a:pt x="1211" y="4883"/>
                  </a:cubicBezTo>
                  <a:lnTo>
                    <a:pt x="1211" y="4882"/>
                  </a:lnTo>
                  <a:cubicBezTo>
                    <a:pt x="1266" y="5037"/>
                    <a:pt x="1376" y="5167"/>
                    <a:pt x="1521" y="5248"/>
                  </a:cubicBezTo>
                  <a:lnTo>
                    <a:pt x="4900" y="7137"/>
                  </a:lnTo>
                  <a:cubicBezTo>
                    <a:pt x="5005" y="7195"/>
                    <a:pt x="5119" y="7223"/>
                    <a:pt x="5231" y="7223"/>
                  </a:cubicBezTo>
                  <a:cubicBezTo>
                    <a:pt x="5471" y="7223"/>
                    <a:pt x="5703" y="7097"/>
                    <a:pt x="5829" y="6874"/>
                  </a:cubicBezTo>
                  <a:cubicBezTo>
                    <a:pt x="6012" y="6544"/>
                    <a:pt x="5894" y="6129"/>
                    <a:pt x="5566" y="5946"/>
                  </a:cubicBezTo>
                  <a:lnTo>
                    <a:pt x="2791" y="4395"/>
                  </a:lnTo>
                  <a:lnTo>
                    <a:pt x="3921" y="2446"/>
                  </a:lnTo>
                  <a:cubicBezTo>
                    <a:pt x="4012" y="2288"/>
                    <a:pt x="4037" y="2100"/>
                    <a:pt x="3988" y="1924"/>
                  </a:cubicBezTo>
                  <a:cubicBezTo>
                    <a:pt x="3940" y="1747"/>
                    <a:pt x="3822" y="1598"/>
                    <a:pt x="3663" y="1509"/>
                  </a:cubicBezTo>
                  <a:lnTo>
                    <a:pt x="1111" y="87"/>
                  </a:lnTo>
                  <a:cubicBezTo>
                    <a:pt x="1007" y="29"/>
                    <a:pt x="893" y="1"/>
                    <a:pt x="780"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80;p3"/>
            <p:cNvSpPr/>
            <p:nvPr/>
          </p:nvSpPr>
          <p:spPr>
            <a:xfrm>
              <a:off x="8935560" y="3158280"/>
              <a:ext cx="205200" cy="109440"/>
            </a:xfrm>
            <a:custGeom>
              <a:avLst/>
              <a:gdLst>
                <a:gd name="textAreaLeft" fmla="*/ 0 w 205200"/>
                <a:gd name="textAreaRight" fmla="*/ 205560 w 205200"/>
                <a:gd name="textAreaTop" fmla="*/ 0 h 109440"/>
                <a:gd name="textAreaBottom" fmla="*/ 109800 h 109440"/>
              </a:gdLst>
              <a:ahLst/>
              <a:cxnLst/>
              <a:rect l="textAreaLeft" t="textAreaTop" r="textAreaRight" b="textAreaBottom"/>
              <a:pathLst>
                <a:path w="8222" h="4398">
                  <a:moveTo>
                    <a:pt x="7464" y="0"/>
                  </a:moveTo>
                  <a:cubicBezTo>
                    <a:pt x="7278" y="0"/>
                    <a:pt x="7092" y="76"/>
                    <a:pt x="6958" y="226"/>
                  </a:cubicBezTo>
                  <a:lnTo>
                    <a:pt x="4828" y="2584"/>
                  </a:lnTo>
                  <a:lnTo>
                    <a:pt x="3180" y="1047"/>
                  </a:lnTo>
                  <a:cubicBezTo>
                    <a:pt x="3053" y="929"/>
                    <a:pt x="2887" y="864"/>
                    <a:pt x="2716" y="864"/>
                  </a:cubicBezTo>
                  <a:cubicBezTo>
                    <a:pt x="2706" y="864"/>
                    <a:pt x="2696" y="864"/>
                    <a:pt x="2686" y="865"/>
                  </a:cubicBezTo>
                  <a:cubicBezTo>
                    <a:pt x="2502" y="873"/>
                    <a:pt x="2331" y="954"/>
                    <a:pt x="2209" y="1089"/>
                  </a:cubicBezTo>
                  <a:lnTo>
                    <a:pt x="253" y="3259"/>
                  </a:lnTo>
                  <a:cubicBezTo>
                    <a:pt x="0" y="3538"/>
                    <a:pt x="23" y="3970"/>
                    <a:pt x="303" y="4223"/>
                  </a:cubicBezTo>
                  <a:cubicBezTo>
                    <a:pt x="433" y="4340"/>
                    <a:pt x="597" y="4398"/>
                    <a:pt x="759" y="4398"/>
                  </a:cubicBezTo>
                  <a:cubicBezTo>
                    <a:pt x="946" y="4398"/>
                    <a:pt x="1131" y="4322"/>
                    <a:pt x="1265" y="4172"/>
                  </a:cubicBezTo>
                  <a:lnTo>
                    <a:pt x="2756" y="2518"/>
                  </a:lnTo>
                  <a:lnTo>
                    <a:pt x="4404" y="4054"/>
                  </a:lnTo>
                  <a:cubicBezTo>
                    <a:pt x="4530" y="4172"/>
                    <a:pt x="4695" y="4237"/>
                    <a:pt x="4868" y="4237"/>
                  </a:cubicBezTo>
                  <a:cubicBezTo>
                    <a:pt x="4878" y="4237"/>
                    <a:pt x="4888" y="4236"/>
                    <a:pt x="4898" y="4236"/>
                  </a:cubicBezTo>
                  <a:cubicBezTo>
                    <a:pt x="4916" y="4236"/>
                    <a:pt x="4933" y="4235"/>
                    <a:pt x="4949" y="4232"/>
                  </a:cubicBezTo>
                  <a:cubicBezTo>
                    <a:pt x="5112" y="4213"/>
                    <a:pt x="5264" y="4135"/>
                    <a:pt x="5375" y="4013"/>
                  </a:cubicBezTo>
                  <a:lnTo>
                    <a:pt x="7969" y="1140"/>
                  </a:lnTo>
                  <a:cubicBezTo>
                    <a:pt x="8222" y="860"/>
                    <a:pt x="8200" y="429"/>
                    <a:pt x="7921" y="177"/>
                  </a:cubicBezTo>
                  <a:cubicBezTo>
                    <a:pt x="7790" y="59"/>
                    <a:pt x="7627" y="0"/>
                    <a:pt x="7464" y="0"/>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81;p3"/>
            <p:cNvSpPr/>
            <p:nvPr/>
          </p:nvSpPr>
          <p:spPr>
            <a:xfrm>
              <a:off x="570960" y="259560"/>
              <a:ext cx="205200" cy="109440"/>
            </a:xfrm>
            <a:custGeom>
              <a:avLst/>
              <a:gdLst>
                <a:gd name="textAreaLeft" fmla="*/ 0 w 205200"/>
                <a:gd name="textAreaRight" fmla="*/ 205560 w 205200"/>
                <a:gd name="textAreaTop" fmla="*/ 0 h 109440"/>
                <a:gd name="textAreaBottom" fmla="*/ 109800 h 109440"/>
              </a:gdLst>
              <a:ahLst/>
              <a:cxnLst/>
              <a:rect l="textAreaLeft" t="textAreaTop" r="textAreaRight" b="textAreaBottom"/>
              <a:pathLst>
                <a:path w="8222" h="4398">
                  <a:moveTo>
                    <a:pt x="7464" y="0"/>
                  </a:moveTo>
                  <a:cubicBezTo>
                    <a:pt x="7277" y="0"/>
                    <a:pt x="7092" y="76"/>
                    <a:pt x="6957" y="225"/>
                  </a:cubicBezTo>
                  <a:lnTo>
                    <a:pt x="4827" y="2584"/>
                  </a:lnTo>
                  <a:lnTo>
                    <a:pt x="3179" y="1048"/>
                  </a:lnTo>
                  <a:cubicBezTo>
                    <a:pt x="3053" y="930"/>
                    <a:pt x="2887" y="865"/>
                    <a:pt x="2715" y="865"/>
                  </a:cubicBezTo>
                  <a:cubicBezTo>
                    <a:pt x="2705" y="865"/>
                    <a:pt x="2695" y="865"/>
                    <a:pt x="2685" y="866"/>
                  </a:cubicBezTo>
                  <a:cubicBezTo>
                    <a:pt x="2501" y="872"/>
                    <a:pt x="2330" y="953"/>
                    <a:pt x="2208" y="1090"/>
                  </a:cubicBezTo>
                  <a:lnTo>
                    <a:pt x="253" y="3259"/>
                  </a:lnTo>
                  <a:cubicBezTo>
                    <a:pt x="1" y="3539"/>
                    <a:pt x="23" y="3970"/>
                    <a:pt x="302" y="4222"/>
                  </a:cubicBezTo>
                  <a:cubicBezTo>
                    <a:pt x="433" y="4340"/>
                    <a:pt x="596" y="4398"/>
                    <a:pt x="759" y="4398"/>
                  </a:cubicBezTo>
                  <a:cubicBezTo>
                    <a:pt x="945" y="4398"/>
                    <a:pt x="1131" y="4322"/>
                    <a:pt x="1266" y="4173"/>
                  </a:cubicBezTo>
                  <a:lnTo>
                    <a:pt x="2756" y="2519"/>
                  </a:lnTo>
                  <a:lnTo>
                    <a:pt x="4404" y="4055"/>
                  </a:lnTo>
                  <a:cubicBezTo>
                    <a:pt x="4530" y="4172"/>
                    <a:pt x="4696" y="4238"/>
                    <a:pt x="4869" y="4238"/>
                  </a:cubicBezTo>
                  <a:cubicBezTo>
                    <a:pt x="4879" y="4238"/>
                    <a:pt x="4889" y="4237"/>
                    <a:pt x="4899" y="4237"/>
                  </a:cubicBezTo>
                  <a:cubicBezTo>
                    <a:pt x="4916" y="4237"/>
                    <a:pt x="4932" y="4234"/>
                    <a:pt x="4949" y="4233"/>
                  </a:cubicBezTo>
                  <a:cubicBezTo>
                    <a:pt x="5112" y="4213"/>
                    <a:pt x="5264" y="4136"/>
                    <a:pt x="5376" y="4012"/>
                  </a:cubicBezTo>
                  <a:lnTo>
                    <a:pt x="7969" y="1140"/>
                  </a:lnTo>
                  <a:cubicBezTo>
                    <a:pt x="8222" y="860"/>
                    <a:pt x="8201" y="429"/>
                    <a:pt x="7920" y="176"/>
                  </a:cubicBezTo>
                  <a:cubicBezTo>
                    <a:pt x="7790" y="58"/>
                    <a:pt x="7627" y="0"/>
                    <a:pt x="7464" y="0"/>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82;p3"/>
            <p:cNvSpPr/>
            <p:nvPr/>
          </p:nvSpPr>
          <p:spPr>
            <a:xfrm>
              <a:off x="3725280" y="23256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5" h="6554">
                  <a:moveTo>
                    <a:pt x="3278" y="1931"/>
                  </a:moveTo>
                  <a:cubicBezTo>
                    <a:pt x="4020" y="1931"/>
                    <a:pt x="4624" y="2534"/>
                    <a:pt x="4624" y="3277"/>
                  </a:cubicBezTo>
                  <a:cubicBezTo>
                    <a:pt x="4624" y="4020"/>
                    <a:pt x="4020" y="4623"/>
                    <a:pt x="3278" y="4623"/>
                  </a:cubicBezTo>
                  <a:cubicBezTo>
                    <a:pt x="2535" y="4623"/>
                    <a:pt x="1932" y="4020"/>
                    <a:pt x="1932" y="3277"/>
                  </a:cubicBezTo>
                  <a:cubicBezTo>
                    <a:pt x="1932" y="2534"/>
                    <a:pt x="2535"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83;p3"/>
            <p:cNvSpPr/>
            <p:nvPr/>
          </p:nvSpPr>
          <p:spPr>
            <a:xfrm>
              <a:off x="98640" y="187200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4" h="6555">
                  <a:moveTo>
                    <a:pt x="3277" y="1932"/>
                  </a:moveTo>
                  <a:cubicBezTo>
                    <a:pt x="4020" y="1932"/>
                    <a:pt x="4622" y="2534"/>
                    <a:pt x="4622" y="3278"/>
                  </a:cubicBezTo>
                  <a:cubicBezTo>
                    <a:pt x="4622" y="4020"/>
                    <a:pt x="4020" y="4622"/>
                    <a:pt x="3277" y="4622"/>
                  </a:cubicBezTo>
                  <a:cubicBezTo>
                    <a:pt x="2534" y="4622"/>
                    <a:pt x="1931" y="4020"/>
                    <a:pt x="1931" y="3278"/>
                  </a:cubicBezTo>
                  <a:cubicBezTo>
                    <a:pt x="1931" y="2534"/>
                    <a:pt x="2534" y="1932"/>
                    <a:pt x="3277" y="1932"/>
                  </a:cubicBezTo>
                  <a:close/>
                  <a:moveTo>
                    <a:pt x="3277" y="1"/>
                  </a:moveTo>
                  <a:cubicBezTo>
                    <a:pt x="1467" y="1"/>
                    <a:pt x="0" y="1468"/>
                    <a:pt x="0" y="3278"/>
                  </a:cubicBezTo>
                  <a:cubicBezTo>
                    <a:pt x="0" y="5088"/>
                    <a:pt x="1467" y="6554"/>
                    <a:pt x="3277" y="6554"/>
                  </a:cubicBezTo>
                  <a:cubicBezTo>
                    <a:pt x="5087" y="6554"/>
                    <a:pt x="6554" y="5088"/>
                    <a:pt x="6554" y="3278"/>
                  </a:cubicBezTo>
                  <a:cubicBezTo>
                    <a:pt x="6554" y="1468"/>
                    <a:pt x="5087" y="1"/>
                    <a:pt x="3277" y="1"/>
                  </a:cubicBezTo>
                  <a:close/>
                </a:path>
              </a:pathLst>
            </a:custGeom>
            <a:solidFill>
              <a:schemeClr val="lt2"/>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0" name="Google Shape;84;p3"/>
            <p:cNvSpPr/>
            <p:nvPr/>
          </p:nvSpPr>
          <p:spPr>
            <a:xfrm>
              <a:off x="4844520" y="4903560"/>
              <a:ext cx="163440" cy="163440"/>
            </a:xfrm>
            <a:custGeom>
              <a:avLst/>
              <a:gdLst>
                <a:gd name="textAreaLeft" fmla="*/ 0 w 163440"/>
                <a:gd name="textAreaRight" fmla="*/ 163800 w 163440"/>
                <a:gd name="textAreaTop" fmla="*/ 0 h 163440"/>
                <a:gd name="textAreaBottom" fmla="*/ 163800 h 163440"/>
              </a:gdLst>
              <a:ahLst/>
              <a:cxnLst/>
              <a:rect l="textAreaLeft" t="textAreaTop" r="textAreaRight" b="textAreaBottom"/>
              <a:pathLst>
                <a:path w="6555" h="6554">
                  <a:moveTo>
                    <a:pt x="3278" y="1931"/>
                  </a:moveTo>
                  <a:cubicBezTo>
                    <a:pt x="4020" y="1931"/>
                    <a:pt x="4622" y="2534"/>
                    <a:pt x="4622" y="3277"/>
                  </a:cubicBezTo>
                  <a:cubicBezTo>
                    <a:pt x="4622" y="4020"/>
                    <a:pt x="4020" y="4623"/>
                    <a:pt x="3278" y="4623"/>
                  </a:cubicBezTo>
                  <a:cubicBezTo>
                    <a:pt x="2533" y="4623"/>
                    <a:pt x="1931" y="4020"/>
                    <a:pt x="1931" y="3277"/>
                  </a:cubicBezTo>
                  <a:cubicBezTo>
                    <a:pt x="1931" y="2534"/>
                    <a:pt x="2533" y="1931"/>
                    <a:pt x="3278" y="1931"/>
                  </a:cubicBezTo>
                  <a:close/>
                  <a:moveTo>
                    <a:pt x="3278" y="0"/>
                  </a:moveTo>
                  <a:cubicBezTo>
                    <a:pt x="1468" y="0"/>
                    <a:pt x="1" y="1467"/>
                    <a:pt x="1" y="3277"/>
                  </a:cubicBezTo>
                  <a:cubicBezTo>
                    <a:pt x="1" y="5087"/>
                    <a:pt x="1468" y="6554"/>
                    <a:pt x="3278" y="6554"/>
                  </a:cubicBezTo>
                  <a:cubicBezTo>
                    <a:pt x="5087" y="6554"/>
                    <a:pt x="6554" y="5087"/>
                    <a:pt x="6554" y="3277"/>
                  </a:cubicBezTo>
                  <a:cubicBezTo>
                    <a:pt x="6554" y="1467"/>
                    <a:pt x="5087" y="0"/>
                    <a:pt x="3278" y="0"/>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1720" bIns="81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85;p3"/>
            <p:cNvSpPr/>
            <p:nvPr/>
          </p:nvSpPr>
          <p:spPr>
            <a:xfrm>
              <a:off x="6709320" y="117360"/>
              <a:ext cx="39240" cy="38880"/>
            </a:xfrm>
            <a:custGeom>
              <a:avLst/>
              <a:gdLst>
                <a:gd name="textAreaLeft" fmla="*/ 0 w 39240"/>
                <a:gd name="textAreaRight" fmla="*/ 39600 w 39240"/>
                <a:gd name="textAreaTop" fmla="*/ 0 h 38880"/>
                <a:gd name="textAreaBottom" fmla="*/ 3924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2" name="Google Shape;86;p3"/>
            <p:cNvSpPr/>
            <p:nvPr/>
          </p:nvSpPr>
          <p:spPr>
            <a:xfrm>
              <a:off x="8841600" y="4797720"/>
              <a:ext cx="39240" cy="38880"/>
            </a:xfrm>
            <a:custGeom>
              <a:avLst/>
              <a:gdLst>
                <a:gd name="textAreaLeft" fmla="*/ 0 w 39240"/>
                <a:gd name="textAreaRight" fmla="*/ 39600 w 39240"/>
                <a:gd name="textAreaTop" fmla="*/ 0 h 38880"/>
                <a:gd name="textAreaBottom" fmla="*/ 39240 h 38880"/>
              </a:gdLst>
              <a:ahLst/>
              <a:cxnLst/>
              <a:rect l="textAreaLeft" t="textAreaTop" r="textAreaRight" b="textAreaBottom"/>
              <a:pathLst>
                <a:path w="812" h="811">
                  <a:moveTo>
                    <a:pt x="406" y="0"/>
                  </a:moveTo>
                  <a:cubicBezTo>
                    <a:pt x="183" y="0"/>
                    <a:pt x="1" y="181"/>
                    <a:pt x="1" y="405"/>
                  </a:cubicBezTo>
                  <a:cubicBezTo>
                    <a:pt x="1" y="629"/>
                    <a:pt x="183" y="811"/>
                    <a:pt x="406" y="811"/>
                  </a:cubicBezTo>
                  <a:cubicBezTo>
                    <a:pt x="630" y="811"/>
                    <a:pt x="811" y="629"/>
                    <a:pt x="811" y="405"/>
                  </a:cubicBezTo>
                  <a:cubicBezTo>
                    <a:pt x="811" y="181"/>
                    <a:pt x="630" y="0"/>
                    <a:pt x="4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3" name="Google Shape;87;p3"/>
            <p:cNvSpPr/>
            <p:nvPr/>
          </p:nvSpPr>
          <p:spPr>
            <a:xfrm>
              <a:off x="8526600" y="369720"/>
              <a:ext cx="205200" cy="109440"/>
            </a:xfrm>
            <a:custGeom>
              <a:avLst/>
              <a:gdLst>
                <a:gd name="textAreaLeft" fmla="*/ 0 w 205200"/>
                <a:gd name="textAreaRight" fmla="*/ 205560 w 205200"/>
                <a:gd name="textAreaTop" fmla="*/ 0 h 109440"/>
                <a:gd name="textAreaBottom" fmla="*/ 109800 h 109440"/>
              </a:gdLst>
              <a:ahLst/>
              <a:cxnLst/>
              <a:rect l="textAreaLeft" t="textAreaTop" r="textAreaRight" b="textAreaBottom"/>
              <a:pathLst>
                <a:path w="8222" h="4398">
                  <a:moveTo>
                    <a:pt x="7464" y="0"/>
                  </a:moveTo>
                  <a:cubicBezTo>
                    <a:pt x="7277" y="0"/>
                    <a:pt x="7092" y="76"/>
                    <a:pt x="6957" y="225"/>
                  </a:cubicBezTo>
                  <a:lnTo>
                    <a:pt x="4827" y="2584"/>
                  </a:lnTo>
                  <a:lnTo>
                    <a:pt x="3179" y="1048"/>
                  </a:lnTo>
                  <a:cubicBezTo>
                    <a:pt x="3053" y="930"/>
                    <a:pt x="2887" y="865"/>
                    <a:pt x="2715" y="865"/>
                  </a:cubicBezTo>
                  <a:cubicBezTo>
                    <a:pt x="2705" y="865"/>
                    <a:pt x="2695" y="865"/>
                    <a:pt x="2685" y="866"/>
                  </a:cubicBezTo>
                  <a:cubicBezTo>
                    <a:pt x="2501" y="872"/>
                    <a:pt x="2330" y="953"/>
                    <a:pt x="2208" y="1090"/>
                  </a:cubicBezTo>
                  <a:lnTo>
                    <a:pt x="253" y="3259"/>
                  </a:lnTo>
                  <a:cubicBezTo>
                    <a:pt x="1" y="3539"/>
                    <a:pt x="23" y="3970"/>
                    <a:pt x="302" y="4222"/>
                  </a:cubicBezTo>
                  <a:cubicBezTo>
                    <a:pt x="433" y="4340"/>
                    <a:pt x="596" y="4398"/>
                    <a:pt x="759" y="4398"/>
                  </a:cubicBezTo>
                  <a:cubicBezTo>
                    <a:pt x="945" y="4398"/>
                    <a:pt x="1131" y="4322"/>
                    <a:pt x="1266" y="4173"/>
                  </a:cubicBezTo>
                  <a:lnTo>
                    <a:pt x="2756" y="2519"/>
                  </a:lnTo>
                  <a:lnTo>
                    <a:pt x="4404" y="4055"/>
                  </a:lnTo>
                  <a:cubicBezTo>
                    <a:pt x="4530" y="4172"/>
                    <a:pt x="4696" y="4238"/>
                    <a:pt x="4869" y="4238"/>
                  </a:cubicBezTo>
                  <a:cubicBezTo>
                    <a:pt x="4879" y="4238"/>
                    <a:pt x="4889" y="4237"/>
                    <a:pt x="4899" y="4237"/>
                  </a:cubicBezTo>
                  <a:cubicBezTo>
                    <a:pt x="4916" y="4237"/>
                    <a:pt x="4932" y="4234"/>
                    <a:pt x="4949" y="4233"/>
                  </a:cubicBezTo>
                  <a:cubicBezTo>
                    <a:pt x="5112" y="4213"/>
                    <a:pt x="5264" y="4136"/>
                    <a:pt x="5376" y="4012"/>
                  </a:cubicBezTo>
                  <a:lnTo>
                    <a:pt x="7969" y="1140"/>
                  </a:lnTo>
                  <a:cubicBezTo>
                    <a:pt x="8222" y="860"/>
                    <a:pt x="8201" y="429"/>
                    <a:pt x="7920" y="176"/>
                  </a:cubicBezTo>
                  <a:cubicBezTo>
                    <a:pt x="7790" y="58"/>
                    <a:pt x="7627" y="0"/>
                    <a:pt x="7464" y="0"/>
                  </a:cubicBezTo>
                  <a:close/>
                </a:path>
              </a:pathLst>
            </a:custGeom>
            <a:solidFill>
              <a:schemeClr val="lt2"/>
            </a:solidFill>
            <a:ln w="4150">
              <a:solidFill>
                <a:srgbClr val="000000"/>
              </a:solidFill>
              <a:miter/>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5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7FEA-301B-331C-3711-8B2BDFD6293B}"/>
              </a:ext>
            </a:extLst>
          </p:cNvPr>
          <p:cNvSpPr>
            <a:spLocks noGrp="1"/>
          </p:cNvSpPr>
          <p:nvPr>
            <p:ph type="title"/>
          </p:nvPr>
        </p:nvSpPr>
        <p:spPr>
          <a:xfrm>
            <a:off x="1628078" y="539640"/>
            <a:ext cx="6036526" cy="1261800"/>
          </a:xfrm>
        </p:spPr>
        <p:txBody>
          <a:bodyPr/>
          <a:lstStyle/>
          <a:p>
            <a:r>
              <a:rPr lang="en-US" sz="2000" b="1" u="sng" dirty="0">
                <a:latin typeface="Times New Roman" panose="02020603050405020304" pitchFamily="18" charset="0"/>
                <a:cs typeface="Times New Roman" panose="02020603050405020304" pitchFamily="18" charset="0"/>
              </a:rPr>
              <a:t>STUDENT  MANAGEMENT  SYSTEM</a:t>
            </a:r>
            <a:endParaRPr lang="en-IN" sz="20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819428C-CB94-2B38-AC34-369C91E0FA95}"/>
              </a:ext>
            </a:extLst>
          </p:cNvPr>
          <p:cNvSpPr>
            <a:spLocks noGrp="1"/>
          </p:cNvSpPr>
          <p:nvPr>
            <p:ph type="subTitle"/>
          </p:nvPr>
        </p:nvSpPr>
        <p:spPr>
          <a:xfrm>
            <a:off x="457200" y="1709854"/>
            <a:ext cx="8229240" cy="1632207"/>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NAME: LALITHA ATRE</a:t>
            </a:r>
          </a:p>
          <a:p>
            <a:pPr marL="0" indent="0" algn="just">
              <a:buNone/>
            </a:pPr>
            <a:r>
              <a:rPr lang="en-US" sz="1600" dirty="0">
                <a:latin typeface="Times New Roman" panose="02020603050405020304" pitchFamily="18" charset="0"/>
                <a:cs typeface="Times New Roman" panose="02020603050405020304" pitchFamily="18" charset="0"/>
              </a:rPr>
              <a:t>ORGANIZATION:MICRO IT</a:t>
            </a:r>
          </a:p>
          <a:p>
            <a:pPr marL="0" indent="0" algn="just">
              <a:buNone/>
            </a:pPr>
            <a:r>
              <a:rPr lang="en-US" sz="1600" dirty="0">
                <a:latin typeface="Times New Roman" panose="02020603050405020304" pitchFamily="18" charset="0"/>
                <a:cs typeface="Times New Roman" panose="02020603050405020304" pitchFamily="18" charset="0"/>
              </a:rPr>
              <a:t>TOPIC:STUDENT MANAGEMENT SYSTEM</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0D1073-220B-6947-F877-9861E9EC29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0351" y="1598340"/>
            <a:ext cx="3620684" cy="3005520"/>
          </a:xfrm>
          <a:prstGeom prst="rect">
            <a:avLst/>
          </a:prstGeom>
        </p:spPr>
      </p:pic>
    </p:spTree>
    <p:extLst>
      <p:ext uri="{BB962C8B-B14F-4D97-AF65-F5344CB8AC3E}">
        <p14:creationId xmlns:p14="http://schemas.microsoft.com/office/powerpoint/2010/main" val="3475606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3" name="Google Shape;1111;p34"/>
          <p:cNvCxnSpPr/>
          <p:nvPr/>
        </p:nvCxnSpPr>
        <p:spPr>
          <a:xfrm>
            <a:off x="721800" y="4603680"/>
            <a:ext cx="7709400" cy="360"/>
          </a:xfrm>
          <a:prstGeom prst="straightConnector1">
            <a:avLst/>
          </a:prstGeom>
          <a:ln w="9525">
            <a:solidFill>
              <a:srgbClr val="000000"/>
            </a:solidFill>
            <a:round/>
          </a:ln>
        </p:spPr>
      </p:cxnSp>
      <p:grpSp>
        <p:nvGrpSpPr>
          <p:cNvPr id="1364" name="Google Shape;1112;p34"/>
          <p:cNvGrpSpPr/>
          <p:nvPr/>
        </p:nvGrpSpPr>
        <p:grpSpPr>
          <a:xfrm>
            <a:off x="5523120" y="1832760"/>
            <a:ext cx="4159440" cy="3081960"/>
            <a:chOff x="5523120" y="1832760"/>
            <a:chExt cx="4159440" cy="3081960"/>
          </a:xfrm>
        </p:grpSpPr>
        <p:grpSp>
          <p:nvGrpSpPr>
            <p:cNvPr id="1365" name="Google Shape;1113;p34"/>
            <p:cNvGrpSpPr/>
            <p:nvPr/>
          </p:nvGrpSpPr>
          <p:grpSpPr>
            <a:xfrm>
              <a:off x="6138720" y="1832760"/>
              <a:ext cx="2441160" cy="3075840"/>
              <a:chOff x="6138720" y="1832760"/>
              <a:chExt cx="2441160" cy="3075840"/>
            </a:xfrm>
          </p:grpSpPr>
          <p:sp>
            <p:nvSpPr>
              <p:cNvPr id="1366" name="Google Shape;1114;p34"/>
              <p:cNvSpPr/>
              <p:nvPr/>
            </p:nvSpPr>
            <p:spPr>
              <a:xfrm flipH="1">
                <a:off x="7651440" y="3832200"/>
                <a:ext cx="509760" cy="114480"/>
              </a:xfrm>
              <a:custGeom>
                <a:avLst/>
                <a:gdLst>
                  <a:gd name="textAreaLeft" fmla="*/ 360 w 509760"/>
                  <a:gd name="textAreaRight" fmla="*/ 510480 w 509760"/>
                  <a:gd name="textAreaTop" fmla="*/ 0 h 114480"/>
                  <a:gd name="textAreaBottom" fmla="*/ 114840 h 114480"/>
                </a:gdLst>
                <a:ahLst/>
                <a:cxnLst/>
                <a:rect l="textAreaLeft" t="textAreaTop" r="textAreaRight" b="textAreaBottom"/>
                <a:pathLst>
                  <a:path w="15164" h="3418">
                    <a:moveTo>
                      <a:pt x="35" y="0"/>
                    </a:moveTo>
                    <a:cubicBezTo>
                      <a:pt x="15" y="0"/>
                      <a:pt x="1" y="16"/>
                      <a:pt x="1" y="35"/>
                    </a:cubicBezTo>
                    <a:lnTo>
                      <a:pt x="1" y="3383"/>
                    </a:lnTo>
                    <a:cubicBezTo>
                      <a:pt x="1" y="3403"/>
                      <a:pt x="15" y="3418"/>
                      <a:pt x="35" y="3418"/>
                    </a:cubicBezTo>
                    <a:lnTo>
                      <a:pt x="15129" y="3418"/>
                    </a:lnTo>
                    <a:cubicBezTo>
                      <a:pt x="15148" y="3418"/>
                      <a:pt x="15164" y="3403"/>
                      <a:pt x="15164" y="3383"/>
                    </a:cubicBezTo>
                    <a:lnTo>
                      <a:pt x="15164" y="35"/>
                    </a:lnTo>
                    <a:cubicBezTo>
                      <a:pt x="15164" y="16"/>
                      <a:pt x="15148" y="0"/>
                      <a:pt x="151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7" name="Google Shape;1115;p34"/>
              <p:cNvSpPr/>
              <p:nvPr/>
            </p:nvSpPr>
            <p:spPr>
              <a:xfrm flipH="1">
                <a:off x="7854480" y="3947400"/>
                <a:ext cx="103680" cy="862560"/>
              </a:xfrm>
              <a:custGeom>
                <a:avLst/>
                <a:gdLst>
                  <a:gd name="textAreaLeft" fmla="*/ 360 w 103680"/>
                  <a:gd name="textAreaRight" fmla="*/ 104400 w 103680"/>
                  <a:gd name="textAreaTop" fmla="*/ 0 h 862560"/>
                  <a:gd name="textAreaBottom" fmla="*/ 862920 h 862560"/>
                </a:gdLst>
                <a:ahLst/>
                <a:cxnLst/>
                <a:rect l="textAreaLeft" t="textAreaTop" r="textAreaRight" b="textAreaBottom"/>
                <a:pathLst>
                  <a:path w="3090" h="25654">
                    <a:moveTo>
                      <a:pt x="1" y="1"/>
                    </a:moveTo>
                    <a:lnTo>
                      <a:pt x="1" y="25653"/>
                    </a:lnTo>
                    <a:lnTo>
                      <a:pt x="3090" y="25653"/>
                    </a:lnTo>
                    <a:lnTo>
                      <a:pt x="309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8" name="Google Shape;1116;p34"/>
              <p:cNvSpPr/>
              <p:nvPr/>
            </p:nvSpPr>
            <p:spPr>
              <a:xfrm flipH="1">
                <a:off x="7578720" y="4809960"/>
                <a:ext cx="655200" cy="98640"/>
              </a:xfrm>
              <a:custGeom>
                <a:avLst/>
                <a:gdLst>
                  <a:gd name="textAreaLeft" fmla="*/ 360 w 655200"/>
                  <a:gd name="textAreaRight" fmla="*/ 655920 w 655200"/>
                  <a:gd name="textAreaTop" fmla="*/ 0 h 98640"/>
                  <a:gd name="textAreaBottom" fmla="*/ 99000 h 98640"/>
                </a:gdLst>
                <a:ahLst/>
                <a:cxnLst/>
                <a:rect l="textAreaLeft" t="textAreaTop" r="textAreaRight" b="textAreaBottom"/>
                <a:pathLst>
                  <a:path w="19489" h="2941">
                    <a:moveTo>
                      <a:pt x="1296" y="0"/>
                    </a:moveTo>
                    <a:cubicBezTo>
                      <a:pt x="584" y="0"/>
                      <a:pt x="1" y="582"/>
                      <a:pt x="1" y="1295"/>
                    </a:cubicBezTo>
                    <a:lnTo>
                      <a:pt x="1" y="2941"/>
                    </a:lnTo>
                    <a:lnTo>
                      <a:pt x="19489" y="2941"/>
                    </a:lnTo>
                    <a:lnTo>
                      <a:pt x="19489" y="1295"/>
                    </a:lnTo>
                    <a:cubicBezTo>
                      <a:pt x="19489" y="582"/>
                      <a:pt x="18907" y="0"/>
                      <a:pt x="181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9" name="Google Shape;1117;p34"/>
              <p:cNvSpPr/>
              <p:nvPr/>
            </p:nvSpPr>
            <p:spPr>
              <a:xfrm flipH="1">
                <a:off x="7322760" y="2841840"/>
                <a:ext cx="1256760" cy="990000"/>
              </a:xfrm>
              <a:custGeom>
                <a:avLst/>
                <a:gdLst>
                  <a:gd name="textAreaLeft" fmla="*/ -360 w 1256760"/>
                  <a:gd name="textAreaRight" fmla="*/ 1256760 w 1256760"/>
                  <a:gd name="textAreaTop" fmla="*/ 0 h 990000"/>
                  <a:gd name="textAreaBottom" fmla="*/ 990360 h 990000"/>
                </a:gdLst>
                <a:ahLst/>
                <a:cxnLst/>
                <a:rect l="textAreaLeft" t="textAreaTop" r="textAreaRight" b="textAreaBottom"/>
                <a:pathLst>
                  <a:path w="37373" h="29445">
                    <a:moveTo>
                      <a:pt x="12968" y="1"/>
                    </a:moveTo>
                    <a:cubicBezTo>
                      <a:pt x="12232" y="1"/>
                      <a:pt x="11442" y="13"/>
                      <a:pt x="10595" y="13"/>
                    </a:cubicBezTo>
                    <a:lnTo>
                      <a:pt x="10595" y="14"/>
                    </a:lnTo>
                    <a:lnTo>
                      <a:pt x="2399" y="14"/>
                    </a:lnTo>
                    <a:cubicBezTo>
                      <a:pt x="1074" y="14"/>
                      <a:pt x="0" y="1088"/>
                      <a:pt x="0" y="2412"/>
                    </a:cubicBezTo>
                    <a:lnTo>
                      <a:pt x="0" y="12004"/>
                    </a:lnTo>
                    <a:cubicBezTo>
                      <a:pt x="0" y="21636"/>
                      <a:pt x="672" y="29444"/>
                      <a:pt x="10304" y="29444"/>
                    </a:cubicBezTo>
                    <a:lnTo>
                      <a:pt x="35773" y="29444"/>
                    </a:lnTo>
                    <a:cubicBezTo>
                      <a:pt x="36688" y="29444"/>
                      <a:pt x="37372" y="28596"/>
                      <a:pt x="37173" y="27701"/>
                    </a:cubicBezTo>
                    <a:cubicBezTo>
                      <a:pt x="36466" y="24528"/>
                      <a:pt x="34296" y="18107"/>
                      <a:pt x="28299" y="17832"/>
                    </a:cubicBezTo>
                    <a:lnTo>
                      <a:pt x="28299" y="17823"/>
                    </a:lnTo>
                    <a:lnTo>
                      <a:pt x="23424" y="17823"/>
                    </a:lnTo>
                    <a:cubicBezTo>
                      <a:pt x="19226" y="17823"/>
                      <a:pt x="21833" y="9436"/>
                      <a:pt x="20800" y="5368"/>
                    </a:cubicBezTo>
                    <a:cubicBezTo>
                      <a:pt x="19530" y="377"/>
                      <a:pt x="17116" y="1"/>
                      <a:pt x="12968"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0" name="Google Shape;1118;p34"/>
              <p:cNvSpPr/>
              <p:nvPr/>
            </p:nvSpPr>
            <p:spPr>
              <a:xfrm flipH="1">
                <a:off x="7996680" y="3843000"/>
                <a:ext cx="55440" cy="93240"/>
              </a:xfrm>
              <a:custGeom>
                <a:avLst/>
                <a:gdLst>
                  <a:gd name="textAreaLeft" fmla="*/ 360 w 55440"/>
                  <a:gd name="textAreaRight" fmla="*/ 56160 w 55440"/>
                  <a:gd name="textAreaTop" fmla="*/ 0 h 93240"/>
                  <a:gd name="textAreaBottom" fmla="*/ 93600 h 93240"/>
                </a:gdLst>
                <a:ahLst/>
                <a:cxnLst/>
                <a:rect l="textAreaLeft" t="textAreaTop" r="textAreaRight" b="textAreaBottom"/>
                <a:pathLst>
                  <a:path w="1657" h="2778">
                    <a:moveTo>
                      <a:pt x="1" y="0"/>
                    </a:moveTo>
                    <a:lnTo>
                      <a:pt x="1" y="2778"/>
                    </a:lnTo>
                    <a:lnTo>
                      <a:pt x="1656" y="2778"/>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1" name="Google Shape;1119;p34"/>
              <p:cNvSpPr/>
              <p:nvPr/>
            </p:nvSpPr>
            <p:spPr>
              <a:xfrm flipH="1">
                <a:off x="7960680" y="3843000"/>
                <a:ext cx="18720" cy="93240"/>
              </a:xfrm>
              <a:custGeom>
                <a:avLst/>
                <a:gdLst>
                  <a:gd name="textAreaLeft" fmla="*/ 360 w 18720"/>
                  <a:gd name="textAreaRight" fmla="*/ 19440 w 18720"/>
                  <a:gd name="textAreaTop" fmla="*/ 0 h 93240"/>
                  <a:gd name="textAreaBottom" fmla="*/ 93600 h 93240"/>
                </a:gdLst>
                <a:ahLst/>
                <a:cxnLst/>
                <a:rect l="textAreaLeft" t="textAreaTop" r="textAreaRight" b="textAreaBottom"/>
                <a:pathLst>
                  <a:path w="562" h="2778">
                    <a:moveTo>
                      <a:pt x="0" y="0"/>
                    </a:moveTo>
                    <a:lnTo>
                      <a:pt x="0" y="2778"/>
                    </a:lnTo>
                    <a:lnTo>
                      <a:pt x="561" y="2778"/>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120;p34"/>
              <p:cNvSpPr/>
              <p:nvPr/>
            </p:nvSpPr>
            <p:spPr>
              <a:xfrm flipH="1">
                <a:off x="7996680" y="4822200"/>
                <a:ext cx="55440" cy="73800"/>
              </a:xfrm>
              <a:custGeom>
                <a:avLst/>
                <a:gdLst>
                  <a:gd name="textAreaLeft" fmla="*/ 360 w 55440"/>
                  <a:gd name="textAreaRight" fmla="*/ 56160 w 55440"/>
                  <a:gd name="textAreaTop" fmla="*/ 0 h 73800"/>
                  <a:gd name="textAreaBottom" fmla="*/ 74160 h 73800"/>
                </a:gdLst>
                <a:ahLst/>
                <a:cxnLst/>
                <a:rect l="textAreaLeft" t="textAreaTop" r="textAreaRight" b="textAreaBottom"/>
                <a:pathLst>
                  <a:path w="1657" h="2205">
                    <a:moveTo>
                      <a:pt x="1" y="0"/>
                    </a:moveTo>
                    <a:lnTo>
                      <a:pt x="1" y="2205"/>
                    </a:lnTo>
                    <a:lnTo>
                      <a:pt x="1656" y="2205"/>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121;p34"/>
              <p:cNvSpPr/>
              <p:nvPr/>
            </p:nvSpPr>
            <p:spPr>
              <a:xfrm flipH="1">
                <a:off x="7960680" y="4822200"/>
                <a:ext cx="18720" cy="73800"/>
              </a:xfrm>
              <a:custGeom>
                <a:avLst/>
                <a:gdLst>
                  <a:gd name="textAreaLeft" fmla="*/ 360 w 18720"/>
                  <a:gd name="textAreaRight" fmla="*/ 19440 w 18720"/>
                  <a:gd name="textAreaTop" fmla="*/ 0 h 73800"/>
                  <a:gd name="textAreaBottom" fmla="*/ 74160 h 73800"/>
                </a:gdLst>
                <a:ahLst/>
                <a:cxnLst/>
                <a:rect l="textAreaLeft" t="textAreaTop" r="textAreaRight" b="textAreaBottom"/>
                <a:pathLst>
                  <a:path w="562" h="2205">
                    <a:moveTo>
                      <a:pt x="0" y="0"/>
                    </a:moveTo>
                    <a:lnTo>
                      <a:pt x="0" y="2205"/>
                    </a:lnTo>
                    <a:lnTo>
                      <a:pt x="561" y="2205"/>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122;p34"/>
              <p:cNvSpPr/>
              <p:nvPr/>
            </p:nvSpPr>
            <p:spPr>
              <a:xfrm flipH="1">
                <a:off x="7435080" y="2858040"/>
                <a:ext cx="1068840" cy="900720"/>
              </a:xfrm>
              <a:custGeom>
                <a:avLst/>
                <a:gdLst>
                  <a:gd name="textAreaLeft" fmla="*/ -360 w 1068840"/>
                  <a:gd name="textAreaRight" fmla="*/ 1068840 w 1068840"/>
                  <a:gd name="textAreaTop" fmla="*/ 0 h 900720"/>
                  <a:gd name="textAreaBottom" fmla="*/ 901080 h 900720"/>
                </a:gdLst>
                <a:ahLst/>
                <a:cxnLst/>
                <a:rect l="textAreaLeft" t="textAreaTop" r="textAreaRight" b="textAreaBottom"/>
                <a:pathLst>
                  <a:path w="31787" h="26787">
                    <a:moveTo>
                      <a:pt x="13103" y="1"/>
                    </a:moveTo>
                    <a:lnTo>
                      <a:pt x="13103" y="2"/>
                    </a:lnTo>
                    <a:lnTo>
                      <a:pt x="1131" y="2"/>
                    </a:lnTo>
                    <a:cubicBezTo>
                      <a:pt x="507" y="2"/>
                      <a:pt x="1" y="507"/>
                      <a:pt x="1" y="1132"/>
                    </a:cubicBezTo>
                    <a:lnTo>
                      <a:pt x="1" y="9609"/>
                    </a:lnTo>
                    <a:cubicBezTo>
                      <a:pt x="1" y="10668"/>
                      <a:pt x="859" y="11527"/>
                      <a:pt x="1918" y="11527"/>
                    </a:cubicBezTo>
                    <a:lnTo>
                      <a:pt x="5857" y="11527"/>
                    </a:lnTo>
                    <a:cubicBezTo>
                      <a:pt x="6599" y="11527"/>
                      <a:pt x="7200" y="12126"/>
                      <a:pt x="7207" y="12867"/>
                    </a:cubicBezTo>
                    <a:cubicBezTo>
                      <a:pt x="7280" y="21482"/>
                      <a:pt x="8237" y="26353"/>
                      <a:pt x="16357" y="26760"/>
                    </a:cubicBezTo>
                    <a:cubicBezTo>
                      <a:pt x="16725" y="26779"/>
                      <a:pt x="31389" y="26787"/>
                      <a:pt x="31787" y="26787"/>
                    </a:cubicBezTo>
                    <a:lnTo>
                      <a:pt x="17749" y="13638"/>
                    </a:lnTo>
                    <a:lnTo>
                      <a:pt x="13103" y="1"/>
                    </a:lnTo>
                    <a:close/>
                  </a:path>
                </a:pathLst>
              </a:custGeom>
              <a:solidFill>
                <a:srgbClr val="191919">
                  <a:alpha val="29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5" name="Google Shape;1123;p34"/>
              <p:cNvSpPr/>
              <p:nvPr/>
            </p:nvSpPr>
            <p:spPr>
              <a:xfrm flipH="1">
                <a:off x="7317360" y="3295080"/>
                <a:ext cx="728280" cy="160200"/>
              </a:xfrm>
              <a:custGeom>
                <a:avLst/>
                <a:gdLst>
                  <a:gd name="textAreaLeft" fmla="*/ -360 w 728280"/>
                  <a:gd name="textAreaRight" fmla="*/ 728280 w 728280"/>
                  <a:gd name="textAreaTop" fmla="*/ 0 h 160200"/>
                  <a:gd name="textAreaBottom" fmla="*/ 160560 h 160200"/>
                </a:gdLst>
                <a:ahLst/>
                <a:cxnLst/>
                <a:rect l="textAreaLeft" t="textAreaTop" r="textAreaRight" b="textAreaBottom"/>
                <a:pathLst>
                  <a:path w="21663" h="4774">
                    <a:moveTo>
                      <a:pt x="0" y="0"/>
                    </a:moveTo>
                    <a:lnTo>
                      <a:pt x="0" y="4773"/>
                    </a:lnTo>
                    <a:lnTo>
                      <a:pt x="21662" y="4773"/>
                    </a:lnTo>
                    <a:lnTo>
                      <a:pt x="21662" y="0"/>
                    </a:lnTo>
                    <a:close/>
                  </a:path>
                </a:pathLst>
              </a:custGeom>
              <a:solidFill>
                <a:srgbClr val="2C26D3"/>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6" name="Google Shape;1124;p34"/>
              <p:cNvSpPr/>
              <p:nvPr/>
            </p:nvSpPr>
            <p:spPr>
              <a:xfrm flipH="1">
                <a:off x="6383880" y="4217400"/>
                <a:ext cx="315360" cy="603720"/>
              </a:xfrm>
              <a:custGeom>
                <a:avLst/>
                <a:gdLst>
                  <a:gd name="textAreaLeft" fmla="*/ 360 w 315360"/>
                  <a:gd name="textAreaRight" fmla="*/ 316080 w 315360"/>
                  <a:gd name="textAreaTop" fmla="*/ 0 h 603720"/>
                  <a:gd name="textAreaBottom" fmla="*/ 604080 h 603720"/>
                </a:gdLst>
                <a:ahLst/>
                <a:cxnLst/>
                <a:rect l="textAreaLeft" t="textAreaTop" r="textAreaRight" b="textAreaBottom"/>
                <a:pathLst>
                  <a:path w="9386" h="17965">
                    <a:moveTo>
                      <a:pt x="6691" y="0"/>
                    </a:moveTo>
                    <a:lnTo>
                      <a:pt x="1" y="678"/>
                    </a:lnTo>
                    <a:lnTo>
                      <a:pt x="4691" y="17583"/>
                    </a:lnTo>
                    <a:lnTo>
                      <a:pt x="7382" y="17964"/>
                    </a:lnTo>
                    <a:lnTo>
                      <a:pt x="9386" y="15498"/>
                    </a:lnTo>
                    <a:lnTo>
                      <a:pt x="669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125;p34"/>
              <p:cNvSpPr/>
              <p:nvPr/>
            </p:nvSpPr>
            <p:spPr>
              <a:xfrm flipH="1">
                <a:off x="6395400" y="4644720"/>
                <a:ext cx="186120" cy="22680"/>
              </a:xfrm>
              <a:custGeom>
                <a:avLst/>
                <a:gdLst>
                  <a:gd name="textAreaLeft" fmla="*/ -360 w 186120"/>
                  <a:gd name="textAreaRight" fmla="*/ 186120 w 186120"/>
                  <a:gd name="textAreaTop" fmla="*/ 0 h 22680"/>
                  <a:gd name="textAreaBottom" fmla="*/ 23040 h 22680"/>
                </a:gdLst>
                <a:ahLst/>
                <a:cxnLst/>
                <a:rect l="textAreaLeft" t="textAreaTop" r="textAreaRight" b="textAreaBottom"/>
                <a:pathLst>
                  <a:path w="5544" h="685">
                    <a:moveTo>
                      <a:pt x="5424" y="0"/>
                    </a:moveTo>
                    <a:lnTo>
                      <a:pt x="1" y="505"/>
                    </a:lnTo>
                    <a:lnTo>
                      <a:pt x="5543" y="685"/>
                    </a:lnTo>
                    <a:lnTo>
                      <a:pt x="5424" y="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8" name="Google Shape;1126;p34"/>
              <p:cNvSpPr/>
              <p:nvPr/>
            </p:nvSpPr>
            <p:spPr>
              <a:xfrm flipH="1">
                <a:off x="6138360" y="4840200"/>
                <a:ext cx="456120" cy="64080"/>
              </a:xfrm>
              <a:custGeom>
                <a:avLst/>
                <a:gdLst>
                  <a:gd name="textAreaLeft" fmla="*/ -360 w 456120"/>
                  <a:gd name="textAreaRight" fmla="*/ 456120 w 456120"/>
                  <a:gd name="textAreaTop" fmla="*/ 0 h 64080"/>
                  <a:gd name="textAreaBottom" fmla="*/ 64440 h 64080"/>
                </a:gdLst>
                <a:ahLst/>
                <a:cxnLst/>
                <a:rect l="textAreaLeft" t="textAreaTop" r="textAreaRight" b="textAreaBottom"/>
                <a:pathLst>
                  <a:path w="13576" h="1912">
                    <a:moveTo>
                      <a:pt x="519" y="1"/>
                    </a:moveTo>
                    <a:cubicBezTo>
                      <a:pt x="519" y="1"/>
                      <a:pt x="0" y="1096"/>
                      <a:pt x="555" y="1631"/>
                    </a:cubicBezTo>
                    <a:cubicBezTo>
                      <a:pt x="555" y="1631"/>
                      <a:pt x="4784" y="1912"/>
                      <a:pt x="8464" y="1912"/>
                    </a:cubicBezTo>
                    <a:cubicBezTo>
                      <a:pt x="10789" y="1912"/>
                      <a:pt x="12894" y="1800"/>
                      <a:pt x="13575" y="1435"/>
                    </a:cubicBezTo>
                    <a:lnTo>
                      <a:pt x="13558" y="632"/>
                    </a:lnTo>
                    <a:lnTo>
                      <a:pt x="519"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127;p34"/>
              <p:cNvSpPr/>
              <p:nvPr/>
            </p:nvSpPr>
            <p:spPr>
              <a:xfrm flipH="1">
                <a:off x="6139800" y="469152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5" h="5299">
                    <a:moveTo>
                      <a:pt x="5718" y="1"/>
                    </a:moveTo>
                    <a:cubicBezTo>
                      <a:pt x="5104" y="1"/>
                      <a:pt x="4582" y="379"/>
                      <a:pt x="4210" y="821"/>
                    </a:cubicBezTo>
                    <a:cubicBezTo>
                      <a:pt x="3707" y="1417"/>
                      <a:pt x="3205" y="2062"/>
                      <a:pt x="2443" y="2062"/>
                    </a:cubicBezTo>
                    <a:cubicBezTo>
                      <a:pt x="2137" y="2062"/>
                      <a:pt x="1789" y="1958"/>
                      <a:pt x="1381" y="1704"/>
                    </a:cubicBezTo>
                    <a:cubicBezTo>
                      <a:pt x="1009" y="1348"/>
                      <a:pt x="727" y="1245"/>
                      <a:pt x="524" y="1245"/>
                    </a:cubicBezTo>
                    <a:cubicBezTo>
                      <a:pt x="242" y="1245"/>
                      <a:pt x="114" y="1444"/>
                      <a:pt x="114" y="1444"/>
                    </a:cubicBezTo>
                    <a:lnTo>
                      <a:pt x="1" y="4532"/>
                    </a:lnTo>
                    <a:cubicBezTo>
                      <a:pt x="1" y="4532"/>
                      <a:pt x="1535" y="5299"/>
                      <a:pt x="7711" y="5299"/>
                    </a:cubicBezTo>
                    <a:cubicBezTo>
                      <a:pt x="8679" y="5299"/>
                      <a:pt x="9761" y="5280"/>
                      <a:pt x="10969" y="5236"/>
                    </a:cubicBezTo>
                    <a:cubicBezTo>
                      <a:pt x="11706" y="5210"/>
                      <a:pt x="12190" y="5219"/>
                      <a:pt x="13044" y="5062"/>
                    </a:cubicBezTo>
                    <a:lnTo>
                      <a:pt x="12938" y="4507"/>
                    </a:lnTo>
                    <a:cubicBezTo>
                      <a:pt x="12838" y="3980"/>
                      <a:pt x="12446" y="3559"/>
                      <a:pt x="11929" y="3421"/>
                    </a:cubicBezTo>
                    <a:cubicBezTo>
                      <a:pt x="10721" y="3097"/>
                      <a:pt x="8529" y="2367"/>
                      <a:pt x="7548" y="1131"/>
                    </a:cubicBezTo>
                    <a:cubicBezTo>
                      <a:pt x="6892"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128;p34"/>
              <p:cNvSpPr/>
              <p:nvPr/>
            </p:nvSpPr>
            <p:spPr>
              <a:xfrm flipH="1">
                <a:off x="6311160" y="470880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8" fill="none">
                    <a:moveTo>
                      <a:pt x="0" y="1328"/>
                    </a:moveTo>
                    <a:cubicBezTo>
                      <a:pt x="0" y="1328"/>
                      <a:pt x="1215" y="0"/>
                      <a:pt x="273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129;p34"/>
              <p:cNvSpPr/>
              <p:nvPr/>
            </p:nvSpPr>
            <p:spPr>
              <a:xfrm flipH="1">
                <a:off x="6291720" y="472212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5" fill="none">
                    <a:moveTo>
                      <a:pt x="0" y="1355"/>
                    </a:moveTo>
                    <a:cubicBezTo>
                      <a:pt x="0" y="1355"/>
                      <a:pt x="1204" y="1"/>
                      <a:pt x="272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2" name="Google Shape;1130;p34"/>
              <p:cNvSpPr/>
              <p:nvPr/>
            </p:nvSpPr>
            <p:spPr>
              <a:xfrm flipH="1">
                <a:off x="6263640" y="473760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6" fill="none">
                    <a:moveTo>
                      <a:pt x="0" y="1325"/>
                    </a:moveTo>
                    <a:cubicBezTo>
                      <a:pt x="0" y="1325"/>
                      <a:pt x="1257" y="0"/>
                      <a:pt x="2775"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131;p34"/>
              <p:cNvSpPr/>
              <p:nvPr/>
            </p:nvSpPr>
            <p:spPr>
              <a:xfrm flipH="1">
                <a:off x="6347880" y="3322800"/>
                <a:ext cx="1477080" cy="1384920"/>
              </a:xfrm>
              <a:custGeom>
                <a:avLst/>
                <a:gdLst>
                  <a:gd name="textAreaLeft" fmla="*/ -360 w 1477080"/>
                  <a:gd name="textAreaRight" fmla="*/ 1477080 w 1477080"/>
                  <a:gd name="textAreaTop" fmla="*/ 0 h 1384920"/>
                  <a:gd name="textAreaBottom" fmla="*/ 1385280 h 1384920"/>
                </a:gdLst>
                <a:ahLst/>
                <a:cxnLst/>
                <a:rect l="textAreaLeft" t="textAreaTop" r="textAreaRight" b="textAreaBottom"/>
                <a:pathLst>
                  <a:path w="43931" h="41191">
                    <a:moveTo>
                      <a:pt x="13291" y="0"/>
                    </a:moveTo>
                    <a:cubicBezTo>
                      <a:pt x="12492" y="6962"/>
                      <a:pt x="0" y="12424"/>
                      <a:pt x="6963" y="13194"/>
                    </a:cubicBezTo>
                    <a:lnTo>
                      <a:pt x="14236" y="13514"/>
                    </a:lnTo>
                    <a:lnTo>
                      <a:pt x="24619" y="14076"/>
                    </a:lnTo>
                    <a:lnTo>
                      <a:pt x="24565" y="14365"/>
                    </a:lnTo>
                    <a:lnTo>
                      <a:pt x="27077" y="13472"/>
                    </a:lnTo>
                    <a:lnTo>
                      <a:pt x="35277" y="41190"/>
                    </a:lnTo>
                    <a:lnTo>
                      <a:pt x="43930" y="40202"/>
                    </a:lnTo>
                    <a:lnTo>
                      <a:pt x="43930" y="40200"/>
                    </a:lnTo>
                    <a:lnTo>
                      <a:pt x="41043" y="25455"/>
                    </a:lnTo>
                    <a:cubicBezTo>
                      <a:pt x="40495" y="22659"/>
                      <a:pt x="39742" y="19528"/>
                      <a:pt x="39173" y="16739"/>
                    </a:cubicBezTo>
                    <a:cubicBezTo>
                      <a:pt x="38672" y="14281"/>
                      <a:pt x="38470" y="12746"/>
                      <a:pt x="37957" y="10601"/>
                    </a:cubicBezTo>
                    <a:cubicBezTo>
                      <a:pt x="37551" y="8906"/>
                      <a:pt x="37325" y="6838"/>
                      <a:pt x="36033" y="5547"/>
                    </a:cubicBezTo>
                    <a:cubicBezTo>
                      <a:pt x="34861" y="4441"/>
                      <a:pt x="33497" y="4319"/>
                      <a:pt x="31595" y="3936"/>
                    </a:cubicBezTo>
                    <a:lnTo>
                      <a:pt x="1329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132;p34"/>
              <p:cNvSpPr/>
              <p:nvPr/>
            </p:nvSpPr>
            <p:spPr>
              <a:xfrm flipH="1">
                <a:off x="6362280" y="4604400"/>
                <a:ext cx="300240" cy="24480"/>
              </a:xfrm>
              <a:custGeom>
                <a:avLst/>
                <a:gdLst>
                  <a:gd name="textAreaLeft" fmla="*/ 360 w 300240"/>
                  <a:gd name="textAreaRight" fmla="*/ 300960 w 300240"/>
                  <a:gd name="textAreaTop" fmla="*/ 0 h 24480"/>
                  <a:gd name="textAreaBottom" fmla="*/ 24840 h 24480"/>
                </a:gdLst>
                <a:ahLst/>
                <a:cxnLst/>
                <a:rect l="textAreaLeft" t="textAreaTop" r="textAreaRight" b="textAreaBottom"/>
                <a:pathLst>
                  <a:path w="8938" h="737" fill="none">
                    <a:moveTo>
                      <a:pt x="0" y="737"/>
                    </a:moveTo>
                    <a:lnTo>
                      <a:pt x="8938"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133;p34"/>
              <p:cNvSpPr/>
              <p:nvPr/>
            </p:nvSpPr>
            <p:spPr>
              <a:xfrm flipH="1">
                <a:off x="6553080" y="3745800"/>
                <a:ext cx="254520" cy="874080"/>
              </a:xfrm>
              <a:custGeom>
                <a:avLst/>
                <a:gdLst>
                  <a:gd name="textAreaLeft" fmla="*/ -360 w 254520"/>
                  <a:gd name="textAreaRight" fmla="*/ 254520 w 254520"/>
                  <a:gd name="textAreaTop" fmla="*/ 0 h 874080"/>
                  <a:gd name="textAreaBottom" fmla="*/ 874440 h 874080"/>
                </a:gdLst>
                <a:ahLst/>
                <a:cxnLst/>
                <a:rect l="textAreaLeft" t="textAreaTop" r="textAreaRight" b="textAreaBottom"/>
                <a:pathLst>
                  <a:path w="7576" h="26001" fill="none">
                    <a:moveTo>
                      <a:pt x="0" y="0"/>
                    </a:moveTo>
                    <a:lnTo>
                      <a:pt x="7576" y="2600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134;p34"/>
              <p:cNvSpPr/>
              <p:nvPr/>
            </p:nvSpPr>
            <p:spPr>
              <a:xfrm flipH="1">
                <a:off x="7066080" y="4154040"/>
                <a:ext cx="321120" cy="631080"/>
              </a:xfrm>
              <a:custGeom>
                <a:avLst/>
                <a:gdLst>
                  <a:gd name="textAreaLeft" fmla="*/ 360 w 321120"/>
                  <a:gd name="textAreaRight" fmla="*/ 321840 w 321120"/>
                  <a:gd name="textAreaTop" fmla="*/ 0 h 631080"/>
                  <a:gd name="textAreaBottom" fmla="*/ 631440 h 631080"/>
                </a:gdLst>
                <a:ahLst/>
                <a:cxnLst/>
                <a:rect l="textAreaLeft" t="textAreaTop" r="textAreaRight" b="textAreaBottom"/>
                <a:pathLst>
                  <a:path w="9562" h="18771">
                    <a:moveTo>
                      <a:pt x="3260" y="1"/>
                    </a:moveTo>
                    <a:lnTo>
                      <a:pt x="1" y="17239"/>
                    </a:lnTo>
                    <a:lnTo>
                      <a:pt x="2248" y="18770"/>
                    </a:lnTo>
                    <a:lnTo>
                      <a:pt x="5134" y="17443"/>
                    </a:lnTo>
                    <a:lnTo>
                      <a:pt x="9561" y="2348"/>
                    </a:lnTo>
                    <a:lnTo>
                      <a:pt x="326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7" name="Google Shape;1135;p34"/>
              <p:cNvSpPr/>
              <p:nvPr/>
            </p:nvSpPr>
            <p:spPr>
              <a:xfrm flipH="1">
                <a:off x="6975000" y="4835880"/>
                <a:ext cx="456480" cy="64080"/>
              </a:xfrm>
              <a:custGeom>
                <a:avLst/>
                <a:gdLst>
                  <a:gd name="textAreaLeft" fmla="*/ 360 w 456480"/>
                  <a:gd name="textAreaRight" fmla="*/ 457200 w 456480"/>
                  <a:gd name="textAreaTop" fmla="*/ 0 h 64080"/>
                  <a:gd name="textAreaBottom" fmla="*/ 64440 h 64080"/>
                </a:gdLst>
                <a:ahLst/>
                <a:cxnLst/>
                <a:rect l="textAreaLeft" t="textAreaTop" r="textAreaRight" b="textAreaBottom"/>
                <a:pathLst>
                  <a:path w="13577" h="1912">
                    <a:moveTo>
                      <a:pt x="518" y="1"/>
                    </a:moveTo>
                    <a:cubicBezTo>
                      <a:pt x="518" y="1"/>
                      <a:pt x="0" y="1096"/>
                      <a:pt x="554" y="1631"/>
                    </a:cubicBezTo>
                    <a:cubicBezTo>
                      <a:pt x="554" y="1631"/>
                      <a:pt x="4784" y="1912"/>
                      <a:pt x="8464" y="1912"/>
                    </a:cubicBezTo>
                    <a:cubicBezTo>
                      <a:pt x="10789" y="1912"/>
                      <a:pt x="12894" y="1800"/>
                      <a:pt x="13576" y="1435"/>
                    </a:cubicBezTo>
                    <a:lnTo>
                      <a:pt x="13558" y="632"/>
                    </a:lnTo>
                    <a:lnTo>
                      <a:pt x="518"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8" name="Google Shape;1136;p34"/>
              <p:cNvSpPr/>
              <p:nvPr/>
            </p:nvSpPr>
            <p:spPr>
              <a:xfrm flipH="1">
                <a:off x="6975720" y="468684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4" h="5299">
                    <a:moveTo>
                      <a:pt x="5718" y="1"/>
                    </a:moveTo>
                    <a:cubicBezTo>
                      <a:pt x="5104" y="1"/>
                      <a:pt x="4582" y="379"/>
                      <a:pt x="4210" y="821"/>
                    </a:cubicBezTo>
                    <a:cubicBezTo>
                      <a:pt x="3707" y="1417"/>
                      <a:pt x="3205" y="2062"/>
                      <a:pt x="2443" y="2062"/>
                    </a:cubicBezTo>
                    <a:cubicBezTo>
                      <a:pt x="2136" y="2062"/>
                      <a:pt x="1788" y="1958"/>
                      <a:pt x="1381" y="1704"/>
                    </a:cubicBezTo>
                    <a:cubicBezTo>
                      <a:pt x="1009" y="1349"/>
                      <a:pt x="726" y="1245"/>
                      <a:pt x="524" y="1245"/>
                    </a:cubicBezTo>
                    <a:cubicBezTo>
                      <a:pt x="242" y="1245"/>
                      <a:pt x="115" y="1444"/>
                      <a:pt x="115" y="1444"/>
                    </a:cubicBezTo>
                    <a:lnTo>
                      <a:pt x="0" y="4532"/>
                    </a:lnTo>
                    <a:cubicBezTo>
                      <a:pt x="0" y="4532"/>
                      <a:pt x="1536" y="5299"/>
                      <a:pt x="7711" y="5299"/>
                    </a:cubicBezTo>
                    <a:cubicBezTo>
                      <a:pt x="8679" y="5299"/>
                      <a:pt x="9760" y="5280"/>
                      <a:pt x="10968" y="5236"/>
                    </a:cubicBezTo>
                    <a:cubicBezTo>
                      <a:pt x="11706" y="5210"/>
                      <a:pt x="12189" y="5219"/>
                      <a:pt x="13044" y="5062"/>
                    </a:cubicBezTo>
                    <a:lnTo>
                      <a:pt x="12937" y="4507"/>
                    </a:lnTo>
                    <a:cubicBezTo>
                      <a:pt x="12838" y="3981"/>
                      <a:pt x="12446" y="3559"/>
                      <a:pt x="11929" y="3421"/>
                    </a:cubicBezTo>
                    <a:cubicBezTo>
                      <a:pt x="10721" y="3097"/>
                      <a:pt x="8528" y="2367"/>
                      <a:pt x="7548" y="1132"/>
                    </a:cubicBezTo>
                    <a:cubicBezTo>
                      <a:pt x="6891"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9" name="Google Shape;1137;p34"/>
              <p:cNvSpPr/>
              <p:nvPr/>
            </p:nvSpPr>
            <p:spPr>
              <a:xfrm flipH="1">
                <a:off x="7142040" y="471132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9" fill="none">
                    <a:moveTo>
                      <a:pt x="1" y="1328"/>
                    </a:moveTo>
                    <a:cubicBezTo>
                      <a:pt x="1" y="1328"/>
                      <a:pt x="1215" y="1"/>
                      <a:pt x="2733" y="99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0" name="Google Shape;1138;p34"/>
              <p:cNvSpPr/>
              <p:nvPr/>
            </p:nvSpPr>
            <p:spPr>
              <a:xfrm flipH="1">
                <a:off x="7122600" y="472464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4" fill="none">
                    <a:moveTo>
                      <a:pt x="1" y="1353"/>
                    </a:moveTo>
                    <a:cubicBezTo>
                      <a:pt x="1" y="1353"/>
                      <a:pt x="1205" y="1"/>
                      <a:pt x="2721"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1" name="Google Shape;1139;p34"/>
              <p:cNvSpPr/>
              <p:nvPr/>
            </p:nvSpPr>
            <p:spPr>
              <a:xfrm flipH="1">
                <a:off x="7094520" y="474012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5" fill="none">
                    <a:moveTo>
                      <a:pt x="1" y="1325"/>
                    </a:moveTo>
                    <a:cubicBezTo>
                      <a:pt x="1" y="1325"/>
                      <a:pt x="1257" y="0"/>
                      <a:pt x="2774"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140;p34"/>
              <p:cNvSpPr/>
              <p:nvPr/>
            </p:nvSpPr>
            <p:spPr>
              <a:xfrm flipH="1">
                <a:off x="6769800" y="3295440"/>
                <a:ext cx="1305720" cy="522360"/>
              </a:xfrm>
              <a:custGeom>
                <a:avLst/>
                <a:gdLst>
                  <a:gd name="textAreaLeft" fmla="*/ -360 w 1305720"/>
                  <a:gd name="textAreaRight" fmla="*/ 1305720 w 1305720"/>
                  <a:gd name="textAreaTop" fmla="*/ 0 h 522360"/>
                  <a:gd name="textAreaBottom" fmla="*/ 522720 h 522360"/>
                </a:gdLst>
                <a:ahLst/>
                <a:cxnLst/>
                <a:rect l="textAreaLeft" t="textAreaTop" r="textAreaRight" b="textAreaBottom"/>
                <a:pathLst>
                  <a:path w="38835" h="15542">
                    <a:moveTo>
                      <a:pt x="799" y="0"/>
                    </a:moveTo>
                    <a:lnTo>
                      <a:pt x="799" y="0"/>
                    </a:lnTo>
                    <a:cubicBezTo>
                      <a:pt x="0" y="6961"/>
                      <a:pt x="635" y="13244"/>
                      <a:pt x="7598" y="14014"/>
                    </a:cubicBezTo>
                    <a:lnTo>
                      <a:pt x="14871" y="14334"/>
                    </a:lnTo>
                    <a:lnTo>
                      <a:pt x="37201" y="15542"/>
                    </a:lnTo>
                    <a:cubicBezTo>
                      <a:pt x="37301" y="15053"/>
                      <a:pt x="37418" y="14682"/>
                      <a:pt x="37515" y="14264"/>
                    </a:cubicBezTo>
                    <a:cubicBezTo>
                      <a:pt x="38834" y="8534"/>
                      <a:pt x="38053" y="5327"/>
                      <a:pt x="32230" y="4756"/>
                    </a:cubicBezTo>
                    <a:lnTo>
                      <a:pt x="79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141;p34"/>
              <p:cNvSpPr/>
              <p:nvPr/>
            </p:nvSpPr>
            <p:spPr>
              <a:xfrm flipH="1">
                <a:off x="6822360" y="3718800"/>
                <a:ext cx="561960" cy="925560"/>
              </a:xfrm>
              <a:custGeom>
                <a:avLst/>
                <a:gdLst>
                  <a:gd name="textAreaLeft" fmla="*/ -360 w 561960"/>
                  <a:gd name="textAreaRight" fmla="*/ 561960 w 561960"/>
                  <a:gd name="textAreaTop" fmla="*/ 0 h 925560"/>
                  <a:gd name="textAreaBottom" fmla="*/ 925920 h 925560"/>
                </a:gdLst>
                <a:ahLst/>
                <a:cxnLst/>
                <a:rect l="textAreaLeft" t="textAreaTop" r="textAreaRight" b="textAreaBottom"/>
                <a:pathLst>
                  <a:path w="16721" h="27530">
                    <a:moveTo>
                      <a:pt x="5138" y="1"/>
                    </a:moveTo>
                    <a:lnTo>
                      <a:pt x="1" y="27379"/>
                    </a:lnTo>
                    <a:lnTo>
                      <a:pt x="9391" y="27529"/>
                    </a:lnTo>
                    <a:lnTo>
                      <a:pt x="16721" y="2697"/>
                    </a:lnTo>
                    <a:lnTo>
                      <a:pt x="5138"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142;p34"/>
              <p:cNvSpPr/>
              <p:nvPr/>
            </p:nvSpPr>
            <p:spPr>
              <a:xfrm flipH="1">
                <a:off x="6770520" y="3381840"/>
                <a:ext cx="647280" cy="546840"/>
              </a:xfrm>
              <a:custGeom>
                <a:avLst/>
                <a:gdLst>
                  <a:gd name="textAreaLeft" fmla="*/ 360 w 647280"/>
                  <a:gd name="textAreaRight" fmla="*/ 648000 w 647280"/>
                  <a:gd name="textAreaTop" fmla="*/ 0 h 546840"/>
                  <a:gd name="textAreaBottom" fmla="*/ 547200 h 546840"/>
                </a:gdLst>
                <a:ahLst/>
                <a:cxnLst/>
                <a:rect l="textAreaLeft" t="textAreaTop" r="textAreaRight" b="textAreaBottom"/>
                <a:pathLst>
                  <a:path w="19259" h="16266" fill="none">
                    <a:moveTo>
                      <a:pt x="16933" y="16265"/>
                    </a:moveTo>
                    <a:lnTo>
                      <a:pt x="17939" y="11696"/>
                    </a:lnTo>
                    <a:cubicBezTo>
                      <a:pt x="19258" y="5966"/>
                      <a:pt x="18477" y="2759"/>
                      <a:pt x="12654" y="2188"/>
                    </a:cubicBez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143;p34"/>
              <p:cNvSpPr/>
              <p:nvPr/>
            </p:nvSpPr>
            <p:spPr>
              <a:xfrm flipH="1">
                <a:off x="7160400" y="3759120"/>
                <a:ext cx="66240" cy="35280"/>
              </a:xfrm>
              <a:custGeom>
                <a:avLst/>
                <a:gdLst>
                  <a:gd name="textAreaLeft" fmla="*/ 360 w 66240"/>
                  <a:gd name="textAreaRight" fmla="*/ 66960 w 66240"/>
                  <a:gd name="textAreaTop" fmla="*/ 0 h 35280"/>
                  <a:gd name="textAreaBottom" fmla="*/ 35640 h 35280"/>
                </a:gdLst>
                <a:ahLst/>
                <a:cxnLst/>
                <a:rect l="textAreaLeft" t="textAreaTop" r="textAreaRight" b="textAreaBottom"/>
                <a:pathLst>
                  <a:path w="1979" h="1055" fill="none">
                    <a:moveTo>
                      <a:pt x="0" y="1054"/>
                    </a:moveTo>
                    <a:lnTo>
                      <a:pt x="1979"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144;p34"/>
              <p:cNvSpPr/>
              <p:nvPr/>
            </p:nvSpPr>
            <p:spPr>
              <a:xfrm flipH="1">
                <a:off x="7045920" y="4557960"/>
                <a:ext cx="324000" cy="360"/>
              </a:xfrm>
              <a:custGeom>
                <a:avLst/>
                <a:gdLst>
                  <a:gd name="textAreaLeft" fmla="*/ 360 w 324000"/>
                  <a:gd name="textAreaRight" fmla="*/ 324720 w 324000"/>
                  <a:gd name="textAreaTop" fmla="*/ 0 h 360"/>
                  <a:gd name="textAreaBottom" fmla="*/ 720 h 360"/>
                </a:gdLst>
                <a:ahLst/>
                <a:cxnLst/>
                <a:rect l="textAreaLeft" t="textAreaTop" r="textAreaRight" b="textAreaBottom"/>
                <a:pathLst>
                  <a:path w="9643" h="1" fill="none">
                    <a:moveTo>
                      <a:pt x="0" y="1"/>
                    </a:moveTo>
                    <a:lnTo>
                      <a:pt x="9642"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145;p34"/>
              <p:cNvSpPr/>
              <p:nvPr/>
            </p:nvSpPr>
            <p:spPr>
              <a:xfrm flipH="1">
                <a:off x="7087320" y="3398760"/>
                <a:ext cx="794160" cy="1158840"/>
              </a:xfrm>
              <a:custGeom>
                <a:avLst/>
                <a:gdLst>
                  <a:gd name="textAreaLeft" fmla="*/ 360 w 794160"/>
                  <a:gd name="textAreaRight" fmla="*/ 794880 w 794160"/>
                  <a:gd name="textAreaTop" fmla="*/ 0 h 1158840"/>
                  <a:gd name="textAreaBottom" fmla="*/ 1159200 h 1158840"/>
                </a:gdLst>
                <a:ahLst/>
                <a:cxnLst/>
                <a:rect l="textAreaLeft" t="textAreaTop" r="textAreaRight" b="textAreaBottom"/>
                <a:pathLst>
                  <a:path w="23624" h="34466" fill="none">
                    <a:moveTo>
                      <a:pt x="18662" y="34466"/>
                    </a:moveTo>
                    <a:lnTo>
                      <a:pt x="22178" y="12894"/>
                    </a:lnTo>
                    <a:cubicBezTo>
                      <a:pt x="22178" y="12894"/>
                      <a:pt x="23623" y="7641"/>
                      <a:pt x="20494" y="7641"/>
                    </a:cubicBezTo>
                    <a:cubicBezTo>
                      <a:pt x="16783" y="7641"/>
                      <a:pt x="4081" y="6843"/>
                      <a:pt x="4081" y="6843"/>
                    </a:cubicBezTo>
                    <a:cubicBezTo>
                      <a:pt x="4081" y="6843"/>
                      <a:pt x="0" y="6456"/>
                      <a:pt x="929"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146;p34"/>
              <p:cNvSpPr/>
              <p:nvPr/>
            </p:nvSpPr>
            <p:spPr>
              <a:xfrm flipH="1">
                <a:off x="7641720" y="3425040"/>
                <a:ext cx="299880" cy="108000"/>
              </a:xfrm>
              <a:custGeom>
                <a:avLst/>
                <a:gdLst>
                  <a:gd name="textAreaLeft" fmla="*/ -360 w 299880"/>
                  <a:gd name="textAreaRight" fmla="*/ 299880 w 299880"/>
                  <a:gd name="textAreaTop" fmla="*/ 0 h 108000"/>
                  <a:gd name="textAreaBottom" fmla="*/ 108360 h 108000"/>
                </a:gdLst>
                <a:ahLst/>
                <a:cxnLst/>
                <a:rect l="textAreaLeft" t="textAreaTop" r="textAreaRight" b="textAreaBottom"/>
                <a:pathLst>
                  <a:path w="8927" h="3220" fill="none">
                    <a:moveTo>
                      <a:pt x="1" y="3219"/>
                    </a:moveTo>
                    <a:cubicBezTo>
                      <a:pt x="1" y="3219"/>
                      <a:pt x="3160" y="99"/>
                      <a:pt x="892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147;p34"/>
              <p:cNvSpPr/>
              <p:nvPr/>
            </p:nvSpPr>
            <p:spPr>
              <a:xfrm flipH="1">
                <a:off x="6470280" y="2784960"/>
                <a:ext cx="1067760" cy="399960"/>
              </a:xfrm>
              <a:custGeom>
                <a:avLst/>
                <a:gdLst>
                  <a:gd name="textAreaLeft" fmla="*/ 360 w 1067760"/>
                  <a:gd name="textAreaRight" fmla="*/ 1068480 w 1067760"/>
                  <a:gd name="textAreaTop" fmla="*/ 0 h 399960"/>
                  <a:gd name="textAreaBottom" fmla="*/ 400320 h 399960"/>
                </a:gdLst>
                <a:ahLst/>
                <a:cxnLst/>
                <a:rect l="textAreaLeft" t="textAreaTop" r="textAreaRight" b="textAreaBottom"/>
                <a:pathLst>
                  <a:path w="31760" h="11903">
                    <a:moveTo>
                      <a:pt x="8156" y="0"/>
                    </a:moveTo>
                    <a:cubicBezTo>
                      <a:pt x="8156" y="0"/>
                      <a:pt x="180" y="805"/>
                      <a:pt x="180" y="805"/>
                    </a:cubicBezTo>
                    <a:cubicBezTo>
                      <a:pt x="94" y="808"/>
                      <a:pt x="31" y="1429"/>
                      <a:pt x="27" y="1554"/>
                    </a:cubicBezTo>
                    <a:cubicBezTo>
                      <a:pt x="1" y="2466"/>
                      <a:pt x="5" y="3381"/>
                      <a:pt x="35" y="4293"/>
                    </a:cubicBezTo>
                    <a:cubicBezTo>
                      <a:pt x="54" y="4868"/>
                      <a:pt x="83" y="5443"/>
                      <a:pt x="122" y="6017"/>
                    </a:cubicBezTo>
                    <a:cubicBezTo>
                      <a:pt x="182" y="6887"/>
                      <a:pt x="130" y="7639"/>
                      <a:pt x="795" y="8304"/>
                    </a:cubicBezTo>
                    <a:cubicBezTo>
                      <a:pt x="1606" y="9113"/>
                      <a:pt x="2730" y="9485"/>
                      <a:pt x="3787" y="9847"/>
                    </a:cubicBezTo>
                    <a:cubicBezTo>
                      <a:pt x="4969" y="10252"/>
                      <a:pt x="6178" y="10579"/>
                      <a:pt x="7400" y="10847"/>
                    </a:cubicBezTo>
                    <a:cubicBezTo>
                      <a:pt x="10421" y="11509"/>
                      <a:pt x="13518" y="11808"/>
                      <a:pt x="16611" y="11808"/>
                    </a:cubicBezTo>
                    <a:cubicBezTo>
                      <a:pt x="17496" y="11808"/>
                      <a:pt x="18381" y="11783"/>
                      <a:pt x="19263" y="11736"/>
                    </a:cubicBezTo>
                    <a:cubicBezTo>
                      <a:pt x="20629" y="11663"/>
                      <a:pt x="21991" y="11533"/>
                      <a:pt x="23346" y="11353"/>
                    </a:cubicBezTo>
                    <a:cubicBezTo>
                      <a:pt x="23789" y="11430"/>
                      <a:pt x="24162" y="11523"/>
                      <a:pt x="24439" y="11630"/>
                    </a:cubicBezTo>
                    <a:cubicBezTo>
                      <a:pt x="24604" y="11694"/>
                      <a:pt x="24860" y="11731"/>
                      <a:pt x="25158" y="11731"/>
                    </a:cubicBezTo>
                    <a:cubicBezTo>
                      <a:pt x="25735" y="11731"/>
                      <a:pt x="26469" y="11590"/>
                      <a:pt x="27006" y="11223"/>
                    </a:cubicBezTo>
                    <a:cubicBezTo>
                      <a:pt x="27006" y="11223"/>
                      <a:pt x="27149" y="11152"/>
                      <a:pt x="27443" y="11152"/>
                    </a:cubicBezTo>
                    <a:cubicBezTo>
                      <a:pt x="27578" y="11152"/>
                      <a:pt x="27746" y="11167"/>
                      <a:pt x="27947" y="11211"/>
                    </a:cubicBezTo>
                    <a:cubicBezTo>
                      <a:pt x="28444" y="11321"/>
                      <a:pt x="28941" y="11565"/>
                      <a:pt x="29456" y="11853"/>
                    </a:cubicBezTo>
                    <a:cubicBezTo>
                      <a:pt x="29500" y="11878"/>
                      <a:pt x="29544" y="11888"/>
                      <a:pt x="29587" y="11888"/>
                    </a:cubicBezTo>
                    <a:cubicBezTo>
                      <a:pt x="29766" y="11888"/>
                      <a:pt x="29921" y="11713"/>
                      <a:pt x="29921" y="11713"/>
                    </a:cubicBezTo>
                    <a:cubicBezTo>
                      <a:pt x="29921" y="11713"/>
                      <a:pt x="30209" y="11903"/>
                      <a:pt x="30467" y="11903"/>
                    </a:cubicBezTo>
                    <a:cubicBezTo>
                      <a:pt x="30609" y="11903"/>
                      <a:pt x="30743" y="11846"/>
                      <a:pt x="30814" y="11668"/>
                    </a:cubicBezTo>
                    <a:cubicBezTo>
                      <a:pt x="30814" y="11668"/>
                      <a:pt x="31021" y="11784"/>
                      <a:pt x="31239" y="11784"/>
                    </a:cubicBezTo>
                    <a:cubicBezTo>
                      <a:pt x="31395" y="11784"/>
                      <a:pt x="31557" y="11724"/>
                      <a:pt x="31653" y="11521"/>
                    </a:cubicBezTo>
                    <a:cubicBezTo>
                      <a:pt x="31759" y="11294"/>
                      <a:pt x="31471" y="10984"/>
                      <a:pt x="31339" y="10832"/>
                    </a:cubicBezTo>
                    <a:cubicBezTo>
                      <a:pt x="31036" y="10482"/>
                      <a:pt x="30673" y="10179"/>
                      <a:pt x="30309" y="9894"/>
                    </a:cubicBezTo>
                    <a:cubicBezTo>
                      <a:pt x="29662" y="9388"/>
                      <a:pt x="28983" y="8947"/>
                      <a:pt x="28235" y="8631"/>
                    </a:cubicBezTo>
                    <a:cubicBezTo>
                      <a:pt x="27991" y="8528"/>
                      <a:pt x="27738" y="8438"/>
                      <a:pt x="27478" y="8364"/>
                    </a:cubicBezTo>
                    <a:cubicBezTo>
                      <a:pt x="26708" y="8144"/>
                      <a:pt x="25455" y="8077"/>
                      <a:pt x="24673" y="7914"/>
                    </a:cubicBezTo>
                    <a:cubicBezTo>
                      <a:pt x="21319" y="7217"/>
                      <a:pt x="18581" y="6062"/>
                      <a:pt x="15340" y="4978"/>
                    </a:cubicBezTo>
                    <a:cubicBezTo>
                      <a:pt x="13149" y="4248"/>
                      <a:pt x="10958" y="3519"/>
                      <a:pt x="8767" y="2788"/>
                    </a:cubicBezTo>
                    <a:cubicBezTo>
                      <a:pt x="8763" y="2788"/>
                      <a:pt x="8760" y="2787"/>
                      <a:pt x="8756" y="2785"/>
                    </a:cubicBezTo>
                    <a:cubicBezTo>
                      <a:pt x="8554" y="2718"/>
                      <a:pt x="8403" y="2547"/>
                      <a:pt x="8359" y="2339"/>
                    </a:cubicBezTo>
                    <a:lnTo>
                      <a:pt x="81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148;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a:moveTo>
                      <a:pt x="0" y="1"/>
                    </a:moveTo>
                    <a:lnTo>
                      <a:pt x="2046" y="1611"/>
                    </a:lnTo>
                    <a:cubicBezTo>
                      <a:pt x="2131" y="1475"/>
                      <a:pt x="2177" y="1356"/>
                      <a:pt x="2070" y="1219"/>
                    </a:cubicBezTo>
                    <a:cubicBezTo>
                      <a:pt x="1564" y="570"/>
                      <a:pt x="743" y="284"/>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149;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fill="none">
                    <a:moveTo>
                      <a:pt x="0" y="1"/>
                    </a:moveTo>
                    <a:cubicBezTo>
                      <a:pt x="743" y="284"/>
                      <a:pt x="1564" y="570"/>
                      <a:pt x="2070" y="1219"/>
                    </a:cubicBezTo>
                    <a:cubicBezTo>
                      <a:pt x="2177" y="1356"/>
                      <a:pt x="2131"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150;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1" y="1"/>
                    </a:moveTo>
                    <a:lnTo>
                      <a:pt x="2307" y="2149"/>
                    </a:lnTo>
                    <a:cubicBezTo>
                      <a:pt x="2307" y="2149"/>
                      <a:pt x="2411" y="1841"/>
                      <a:pt x="2200" y="1573"/>
                    </a:cubicBezTo>
                    <a:cubicBezTo>
                      <a:pt x="1425" y="584"/>
                      <a:pt x="1" y="1"/>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151;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1" y="1"/>
                      <a:pt x="1"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4" name="Google Shape;1152;p34"/>
              <p:cNvSpPr/>
              <p:nvPr/>
            </p:nvSpPr>
            <p:spPr>
              <a:xfrm flipH="1">
                <a:off x="7253640" y="2865600"/>
                <a:ext cx="74520" cy="33480"/>
              </a:xfrm>
              <a:custGeom>
                <a:avLst/>
                <a:gdLst>
                  <a:gd name="textAreaLeft" fmla="*/ -360 w 74520"/>
                  <a:gd name="textAreaRight" fmla="*/ 74520 w 74520"/>
                  <a:gd name="textAreaTop" fmla="*/ 0 h 33480"/>
                  <a:gd name="textAreaBottom" fmla="*/ 33840 h 33480"/>
                </a:gdLst>
                <a:ahLst/>
                <a:cxnLst/>
                <a:rect l="textAreaLeft" t="textAreaTop" r="textAreaRight" b="textAreaBottom"/>
                <a:pathLst>
                  <a:path w="2228" h="1011" fill="none">
                    <a:moveTo>
                      <a:pt x="2228" y="153"/>
                    </a:moveTo>
                    <a:cubicBezTo>
                      <a:pt x="2228" y="153"/>
                      <a:pt x="799" y="0"/>
                      <a:pt x="1" y="101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5" name="Google Shape;1153;p34"/>
              <p:cNvSpPr/>
              <p:nvPr/>
            </p:nvSpPr>
            <p:spPr>
              <a:xfrm flipH="1">
                <a:off x="7234560" y="2277720"/>
                <a:ext cx="248760" cy="525960"/>
              </a:xfrm>
              <a:custGeom>
                <a:avLst/>
                <a:gdLst>
                  <a:gd name="textAreaLeft" fmla="*/ -360 w 248760"/>
                  <a:gd name="textAreaRight" fmla="*/ 248760 w 248760"/>
                  <a:gd name="textAreaTop" fmla="*/ 0 h 525960"/>
                  <a:gd name="textAreaBottom" fmla="*/ 526320 h 525960"/>
                </a:gdLst>
                <a:ahLst/>
                <a:cxnLst/>
                <a:rect l="textAreaLeft" t="textAreaTop" r="textAreaRight" b="textAreaBottom"/>
                <a:pathLst>
                  <a:path w="7402" h="15650">
                    <a:moveTo>
                      <a:pt x="0" y="1"/>
                    </a:moveTo>
                    <a:lnTo>
                      <a:pt x="3193" y="15650"/>
                    </a:lnTo>
                    <a:lnTo>
                      <a:pt x="7402" y="15650"/>
                    </a:lnTo>
                    <a:cubicBezTo>
                      <a:pt x="7402" y="15650"/>
                      <a:pt x="6300" y="5083"/>
                      <a:pt x="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6" name="Google Shape;1154;p34"/>
              <p:cNvSpPr/>
              <p:nvPr/>
            </p:nvSpPr>
            <p:spPr>
              <a:xfrm flipH="1">
                <a:off x="7837200" y="2295000"/>
                <a:ext cx="384480" cy="522360"/>
              </a:xfrm>
              <a:custGeom>
                <a:avLst/>
                <a:gdLst>
                  <a:gd name="textAreaLeft" fmla="*/ 360 w 384480"/>
                  <a:gd name="textAreaRight" fmla="*/ 385200 w 384480"/>
                  <a:gd name="textAreaTop" fmla="*/ 0 h 522360"/>
                  <a:gd name="textAreaBottom" fmla="*/ 522720 h 522360"/>
                </a:gdLst>
                <a:ahLst/>
                <a:cxnLst/>
                <a:rect l="textAreaLeft" t="textAreaTop" r="textAreaRight" b="textAreaBottom"/>
                <a:pathLst>
                  <a:path w="11438" h="15536">
                    <a:moveTo>
                      <a:pt x="6837" y="0"/>
                    </a:moveTo>
                    <a:cubicBezTo>
                      <a:pt x="6469" y="0"/>
                      <a:pt x="6103" y="46"/>
                      <a:pt x="5749" y="140"/>
                    </a:cubicBezTo>
                    <a:lnTo>
                      <a:pt x="5750" y="140"/>
                    </a:lnTo>
                    <a:cubicBezTo>
                      <a:pt x="5067" y="321"/>
                      <a:pt x="4433" y="680"/>
                      <a:pt x="3940" y="1227"/>
                    </a:cubicBezTo>
                    <a:cubicBezTo>
                      <a:pt x="3098" y="2163"/>
                      <a:pt x="2532" y="3593"/>
                      <a:pt x="2281" y="4822"/>
                    </a:cubicBezTo>
                    <a:cubicBezTo>
                      <a:pt x="820" y="11995"/>
                      <a:pt x="1" y="15536"/>
                      <a:pt x="1" y="15536"/>
                    </a:cubicBezTo>
                    <a:lnTo>
                      <a:pt x="11438" y="15136"/>
                    </a:lnTo>
                    <a:cubicBezTo>
                      <a:pt x="11438" y="15136"/>
                      <a:pt x="11034" y="4527"/>
                      <a:pt x="11032" y="4503"/>
                    </a:cubicBezTo>
                    <a:cubicBezTo>
                      <a:pt x="10994" y="3493"/>
                      <a:pt x="10818" y="2515"/>
                      <a:pt x="10219" y="1670"/>
                    </a:cubicBezTo>
                    <a:cubicBezTo>
                      <a:pt x="9446" y="576"/>
                      <a:pt x="8136" y="0"/>
                      <a:pt x="683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155;p34"/>
              <p:cNvSpPr/>
              <p:nvPr/>
            </p:nvSpPr>
            <p:spPr>
              <a:xfrm flipH="1">
                <a:off x="7265520" y="2230920"/>
                <a:ext cx="883080" cy="1167480"/>
              </a:xfrm>
              <a:custGeom>
                <a:avLst/>
                <a:gdLst>
                  <a:gd name="textAreaLeft" fmla="*/ -360 w 883080"/>
                  <a:gd name="textAreaRight" fmla="*/ 883080 w 883080"/>
                  <a:gd name="textAreaTop" fmla="*/ 0 h 1167480"/>
                  <a:gd name="textAreaBottom" fmla="*/ 1167840 h 1167480"/>
                </a:gdLst>
                <a:ahLst/>
                <a:cxnLst/>
                <a:rect l="textAreaLeft" t="textAreaTop" r="textAreaRight" b="textAreaBottom"/>
                <a:pathLst>
                  <a:path w="26267" h="34723">
                    <a:moveTo>
                      <a:pt x="12745" y="0"/>
                    </a:moveTo>
                    <a:cubicBezTo>
                      <a:pt x="10210" y="0"/>
                      <a:pt x="7094" y="465"/>
                      <a:pt x="3574" y="1931"/>
                    </a:cubicBezTo>
                    <a:cubicBezTo>
                      <a:pt x="6688" y="7724"/>
                      <a:pt x="1400" y="10665"/>
                      <a:pt x="1400" y="10665"/>
                    </a:cubicBezTo>
                    <a:lnTo>
                      <a:pt x="2011" y="29220"/>
                    </a:lnTo>
                    <a:cubicBezTo>
                      <a:pt x="2011" y="29220"/>
                      <a:pt x="1" y="31793"/>
                      <a:pt x="2451" y="33681"/>
                    </a:cubicBezTo>
                    <a:cubicBezTo>
                      <a:pt x="3385" y="34401"/>
                      <a:pt x="6717" y="34722"/>
                      <a:pt x="10524" y="34722"/>
                    </a:cubicBezTo>
                    <a:cubicBezTo>
                      <a:pt x="16272" y="34722"/>
                      <a:pt x="23103" y="33989"/>
                      <a:pt x="24392" y="32789"/>
                    </a:cubicBezTo>
                    <a:cubicBezTo>
                      <a:pt x="26267" y="31148"/>
                      <a:pt x="24064" y="27308"/>
                      <a:pt x="24064" y="27308"/>
                    </a:cubicBezTo>
                    <a:cubicBezTo>
                      <a:pt x="24064" y="27308"/>
                      <a:pt x="23405" y="12763"/>
                      <a:pt x="22295" y="7405"/>
                    </a:cubicBezTo>
                    <a:cubicBezTo>
                      <a:pt x="21184" y="2048"/>
                      <a:pt x="19782" y="1393"/>
                      <a:pt x="19782" y="1393"/>
                    </a:cubicBezTo>
                    <a:cubicBezTo>
                      <a:pt x="19782" y="1393"/>
                      <a:pt x="17133" y="0"/>
                      <a:pt x="1274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8" name="Google Shape;1156;p34"/>
              <p:cNvSpPr/>
              <p:nvPr/>
            </p:nvSpPr>
            <p:spPr>
              <a:xfrm flipH="1">
                <a:off x="7921800" y="3215520"/>
                <a:ext cx="136800" cy="7200"/>
              </a:xfrm>
              <a:custGeom>
                <a:avLst/>
                <a:gdLst>
                  <a:gd name="textAreaLeft" fmla="*/ 360 w 136800"/>
                  <a:gd name="textAreaRight" fmla="*/ 137520 w 136800"/>
                  <a:gd name="textAreaTop" fmla="*/ 0 h 7200"/>
                  <a:gd name="textAreaBottom" fmla="*/ 7560 h 7200"/>
                </a:gdLst>
                <a:ahLst/>
                <a:cxnLst/>
                <a:rect l="textAreaLeft" t="textAreaTop" r="textAreaRight" b="textAreaBottom"/>
                <a:pathLst>
                  <a:path w="4078" h="227" fill="none">
                    <a:moveTo>
                      <a:pt x="0" y="1"/>
                    </a:moveTo>
                    <a:cubicBezTo>
                      <a:pt x="0" y="1"/>
                      <a:pt x="1870" y="227"/>
                      <a:pt x="4077"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157;p34"/>
              <p:cNvSpPr/>
              <p:nvPr/>
            </p:nvSpPr>
            <p:spPr>
              <a:xfrm flipH="1">
                <a:off x="7836480" y="2520360"/>
                <a:ext cx="28080" cy="283320"/>
              </a:xfrm>
              <a:custGeom>
                <a:avLst/>
                <a:gdLst>
                  <a:gd name="textAreaLeft" fmla="*/ 360 w 28080"/>
                  <a:gd name="textAreaRight" fmla="*/ 28800 w 28080"/>
                  <a:gd name="textAreaTop" fmla="*/ 0 h 283320"/>
                  <a:gd name="textAreaBottom" fmla="*/ 283680 h 283320"/>
                </a:gdLst>
                <a:ahLst/>
                <a:cxnLst/>
                <a:rect l="textAreaLeft" t="textAreaTop" r="textAreaRight" b="textAreaBottom"/>
                <a:pathLst>
                  <a:path w="847" h="8432" fill="none">
                    <a:moveTo>
                      <a:pt x="846" y="1"/>
                    </a:moveTo>
                    <a:lnTo>
                      <a:pt x="846" y="8432"/>
                    </a:lnTo>
                    <a:lnTo>
                      <a:pt x="0" y="8432"/>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158;p34"/>
              <p:cNvSpPr/>
              <p:nvPr/>
            </p:nvSpPr>
            <p:spPr>
              <a:xfrm flipH="1">
                <a:off x="7077240" y="2804040"/>
                <a:ext cx="1067760" cy="380880"/>
              </a:xfrm>
              <a:custGeom>
                <a:avLst/>
                <a:gdLst>
                  <a:gd name="textAreaLeft" fmla="*/ 360 w 1067760"/>
                  <a:gd name="textAreaRight" fmla="*/ 1068480 w 1067760"/>
                  <a:gd name="textAreaTop" fmla="*/ 0 h 380880"/>
                  <a:gd name="textAreaBottom" fmla="*/ 381240 h 380880"/>
                </a:gdLst>
                <a:ahLst/>
                <a:cxnLst/>
                <a:rect l="textAreaLeft" t="textAreaTop" r="textAreaRight" b="textAreaBottom"/>
                <a:pathLst>
                  <a:path w="31760" h="11336">
                    <a:moveTo>
                      <a:pt x="8336" y="1"/>
                    </a:moveTo>
                    <a:cubicBezTo>
                      <a:pt x="8336" y="1"/>
                      <a:pt x="182" y="240"/>
                      <a:pt x="180" y="240"/>
                    </a:cubicBezTo>
                    <a:cubicBezTo>
                      <a:pt x="94" y="242"/>
                      <a:pt x="31" y="862"/>
                      <a:pt x="27" y="987"/>
                    </a:cubicBezTo>
                    <a:cubicBezTo>
                      <a:pt x="1" y="1901"/>
                      <a:pt x="5" y="2814"/>
                      <a:pt x="35" y="3726"/>
                    </a:cubicBezTo>
                    <a:cubicBezTo>
                      <a:pt x="54" y="4302"/>
                      <a:pt x="83" y="4876"/>
                      <a:pt x="122" y="5450"/>
                    </a:cubicBezTo>
                    <a:cubicBezTo>
                      <a:pt x="182" y="6320"/>
                      <a:pt x="130" y="7072"/>
                      <a:pt x="795" y="7737"/>
                    </a:cubicBezTo>
                    <a:cubicBezTo>
                      <a:pt x="1606" y="8546"/>
                      <a:pt x="2730" y="8918"/>
                      <a:pt x="3787" y="9280"/>
                    </a:cubicBezTo>
                    <a:cubicBezTo>
                      <a:pt x="4969" y="9685"/>
                      <a:pt x="6178" y="10012"/>
                      <a:pt x="7400" y="10280"/>
                    </a:cubicBezTo>
                    <a:cubicBezTo>
                      <a:pt x="10419" y="10943"/>
                      <a:pt x="13514" y="11241"/>
                      <a:pt x="16606" y="11241"/>
                    </a:cubicBezTo>
                    <a:cubicBezTo>
                      <a:pt x="17493" y="11241"/>
                      <a:pt x="18379" y="11216"/>
                      <a:pt x="19263" y="11169"/>
                    </a:cubicBezTo>
                    <a:cubicBezTo>
                      <a:pt x="20629" y="11096"/>
                      <a:pt x="21991" y="10967"/>
                      <a:pt x="23346" y="10786"/>
                    </a:cubicBezTo>
                    <a:cubicBezTo>
                      <a:pt x="23789" y="10863"/>
                      <a:pt x="24162" y="10958"/>
                      <a:pt x="24439" y="11063"/>
                    </a:cubicBezTo>
                    <a:cubicBezTo>
                      <a:pt x="24604" y="11127"/>
                      <a:pt x="24860" y="11164"/>
                      <a:pt x="25158" y="11164"/>
                    </a:cubicBezTo>
                    <a:cubicBezTo>
                      <a:pt x="25735" y="11164"/>
                      <a:pt x="26470" y="11023"/>
                      <a:pt x="27006" y="10657"/>
                    </a:cubicBezTo>
                    <a:cubicBezTo>
                      <a:pt x="27006" y="10657"/>
                      <a:pt x="27149" y="10585"/>
                      <a:pt x="27445" y="10585"/>
                    </a:cubicBezTo>
                    <a:cubicBezTo>
                      <a:pt x="27581" y="10585"/>
                      <a:pt x="27748" y="10600"/>
                      <a:pt x="27948" y="10644"/>
                    </a:cubicBezTo>
                    <a:cubicBezTo>
                      <a:pt x="28444" y="10754"/>
                      <a:pt x="28942" y="10998"/>
                      <a:pt x="29456" y="11286"/>
                    </a:cubicBezTo>
                    <a:cubicBezTo>
                      <a:pt x="29500" y="11311"/>
                      <a:pt x="29545" y="11321"/>
                      <a:pt x="29588" y="11321"/>
                    </a:cubicBezTo>
                    <a:cubicBezTo>
                      <a:pt x="29767" y="11321"/>
                      <a:pt x="29921" y="11146"/>
                      <a:pt x="29921" y="11146"/>
                    </a:cubicBezTo>
                    <a:cubicBezTo>
                      <a:pt x="29921" y="11146"/>
                      <a:pt x="30209" y="11336"/>
                      <a:pt x="30467" y="11336"/>
                    </a:cubicBezTo>
                    <a:cubicBezTo>
                      <a:pt x="30609" y="11336"/>
                      <a:pt x="30743" y="11279"/>
                      <a:pt x="30814" y="11101"/>
                    </a:cubicBezTo>
                    <a:cubicBezTo>
                      <a:pt x="30814" y="11101"/>
                      <a:pt x="31022" y="11217"/>
                      <a:pt x="31240" y="11217"/>
                    </a:cubicBezTo>
                    <a:cubicBezTo>
                      <a:pt x="31396" y="11217"/>
                      <a:pt x="31557" y="11158"/>
                      <a:pt x="31653" y="10955"/>
                    </a:cubicBezTo>
                    <a:cubicBezTo>
                      <a:pt x="31759" y="10728"/>
                      <a:pt x="31471" y="10417"/>
                      <a:pt x="31339" y="10265"/>
                    </a:cubicBezTo>
                    <a:cubicBezTo>
                      <a:pt x="31036" y="9915"/>
                      <a:pt x="30675" y="9613"/>
                      <a:pt x="30309" y="9327"/>
                    </a:cubicBezTo>
                    <a:cubicBezTo>
                      <a:pt x="29662" y="8821"/>
                      <a:pt x="28983" y="8380"/>
                      <a:pt x="28235" y="8065"/>
                    </a:cubicBezTo>
                    <a:lnTo>
                      <a:pt x="28235" y="8064"/>
                    </a:lnTo>
                    <a:cubicBezTo>
                      <a:pt x="27991" y="7961"/>
                      <a:pt x="27738" y="7871"/>
                      <a:pt x="27478" y="7797"/>
                    </a:cubicBezTo>
                    <a:cubicBezTo>
                      <a:pt x="26708" y="7577"/>
                      <a:pt x="25455" y="7510"/>
                      <a:pt x="24673" y="7347"/>
                    </a:cubicBezTo>
                    <a:cubicBezTo>
                      <a:pt x="21319" y="6650"/>
                      <a:pt x="18581" y="6134"/>
                      <a:pt x="15340" y="5050"/>
                    </a:cubicBezTo>
                    <a:cubicBezTo>
                      <a:pt x="13149" y="4320"/>
                      <a:pt x="10958" y="3590"/>
                      <a:pt x="8767" y="2860"/>
                    </a:cubicBezTo>
                    <a:lnTo>
                      <a:pt x="8756" y="2856"/>
                    </a:lnTo>
                    <a:cubicBezTo>
                      <a:pt x="8554" y="2790"/>
                      <a:pt x="8403" y="2620"/>
                      <a:pt x="8359" y="2411"/>
                    </a:cubicBezTo>
                    <a:lnTo>
                      <a:pt x="8336"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1" name="Google Shape;1159;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a:moveTo>
                      <a:pt x="1" y="1"/>
                    </a:moveTo>
                    <a:lnTo>
                      <a:pt x="2046" y="1611"/>
                    </a:lnTo>
                    <a:cubicBezTo>
                      <a:pt x="2132" y="1475"/>
                      <a:pt x="2178" y="1356"/>
                      <a:pt x="2071" y="1219"/>
                    </a:cubicBezTo>
                    <a:cubicBezTo>
                      <a:pt x="1565" y="570"/>
                      <a:pt x="744" y="284"/>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2" name="Google Shape;1160;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fill="none">
                    <a:moveTo>
                      <a:pt x="1" y="1"/>
                    </a:moveTo>
                    <a:cubicBezTo>
                      <a:pt x="744" y="284"/>
                      <a:pt x="1565" y="570"/>
                      <a:pt x="2071" y="1219"/>
                    </a:cubicBezTo>
                    <a:cubicBezTo>
                      <a:pt x="2178" y="1356"/>
                      <a:pt x="2132"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161;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0" y="1"/>
                    </a:moveTo>
                    <a:lnTo>
                      <a:pt x="2307" y="2149"/>
                    </a:lnTo>
                    <a:cubicBezTo>
                      <a:pt x="2307" y="2149"/>
                      <a:pt x="2411" y="1841"/>
                      <a:pt x="2200" y="1573"/>
                    </a:cubicBezTo>
                    <a:cubicBezTo>
                      <a:pt x="1425" y="584"/>
                      <a:pt x="1"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162;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0" y="1"/>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163;p34"/>
              <p:cNvSpPr/>
              <p:nvPr/>
            </p:nvSpPr>
            <p:spPr>
              <a:xfrm flipH="1">
                <a:off x="7864920" y="2804040"/>
                <a:ext cx="279360" cy="39600"/>
              </a:xfrm>
              <a:custGeom>
                <a:avLst/>
                <a:gdLst>
                  <a:gd name="textAreaLeft" fmla="*/ 360 w 279360"/>
                  <a:gd name="textAreaRight" fmla="*/ 280080 w 279360"/>
                  <a:gd name="textAreaTop" fmla="*/ 0 h 39600"/>
                  <a:gd name="textAreaBottom" fmla="*/ 39960 h 39600"/>
                </a:gdLst>
                <a:ahLst/>
                <a:cxnLst/>
                <a:rect l="textAreaLeft" t="textAreaTop" r="textAreaRight" b="textAreaBottom"/>
                <a:pathLst>
                  <a:path w="8314" h="1185">
                    <a:moveTo>
                      <a:pt x="8313" y="1"/>
                    </a:moveTo>
                    <a:lnTo>
                      <a:pt x="27" y="320"/>
                    </a:lnTo>
                    <a:lnTo>
                      <a:pt x="0" y="1185"/>
                    </a:lnTo>
                    <a:lnTo>
                      <a:pt x="0" y="1185"/>
                    </a:lnTo>
                    <a:lnTo>
                      <a:pt x="8313"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6" name="Google Shape;1164;p34"/>
              <p:cNvSpPr/>
              <p:nvPr/>
            </p:nvSpPr>
            <p:spPr>
              <a:xfrm flipH="1">
                <a:off x="7860960" y="2890080"/>
                <a:ext cx="93600" cy="19080"/>
              </a:xfrm>
              <a:custGeom>
                <a:avLst/>
                <a:gdLst>
                  <a:gd name="textAreaLeft" fmla="*/ 360 w 93600"/>
                  <a:gd name="textAreaRight" fmla="*/ 94320 w 93600"/>
                  <a:gd name="textAreaTop" fmla="*/ 0 h 19080"/>
                  <a:gd name="textAreaBottom" fmla="*/ 19440 h 19080"/>
                </a:gdLst>
                <a:ahLst/>
                <a:cxnLst/>
                <a:rect l="textAreaLeft" t="textAreaTop" r="textAreaRight" b="textAreaBottom"/>
                <a:pathLst>
                  <a:path w="2790" h="575" fill="none">
                    <a:moveTo>
                      <a:pt x="2790" y="1"/>
                    </a:moveTo>
                    <a:cubicBezTo>
                      <a:pt x="2790" y="1"/>
                      <a:pt x="866" y="30"/>
                      <a:pt x="0" y="57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165;p34"/>
              <p:cNvSpPr/>
              <p:nvPr/>
            </p:nvSpPr>
            <p:spPr>
              <a:xfrm flipH="1">
                <a:off x="7361640" y="2392200"/>
                <a:ext cx="97920" cy="411480"/>
              </a:xfrm>
              <a:custGeom>
                <a:avLst/>
                <a:gdLst>
                  <a:gd name="textAreaLeft" fmla="*/ 360 w 97920"/>
                  <a:gd name="textAreaRight" fmla="*/ 98640 w 97920"/>
                  <a:gd name="textAreaTop" fmla="*/ 0 h 411480"/>
                  <a:gd name="textAreaBottom" fmla="*/ 411840 h 411480"/>
                </a:gdLst>
                <a:ahLst/>
                <a:cxnLst/>
                <a:rect l="textAreaLeft" t="textAreaTop" r="textAreaRight" b="textAreaBottom"/>
                <a:pathLst>
                  <a:path w="2925" h="12243" fill="none">
                    <a:moveTo>
                      <a:pt x="2925" y="12243"/>
                    </a:moveTo>
                    <a:cubicBezTo>
                      <a:pt x="2925" y="12243"/>
                      <a:pt x="2226" y="3394"/>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166;p34"/>
              <p:cNvSpPr/>
              <p:nvPr/>
            </p:nvSpPr>
            <p:spPr>
              <a:xfrm flipH="1">
                <a:off x="7609680" y="2231280"/>
                <a:ext cx="141120" cy="66240"/>
              </a:xfrm>
              <a:custGeom>
                <a:avLst/>
                <a:gdLst>
                  <a:gd name="textAreaLeft" fmla="*/ 360 w 141120"/>
                  <a:gd name="textAreaRight" fmla="*/ 141840 w 141120"/>
                  <a:gd name="textAreaTop" fmla="*/ 0 h 66240"/>
                  <a:gd name="textAreaBottom" fmla="*/ 66600 h 66240"/>
                </a:gdLst>
                <a:ahLst/>
                <a:cxnLst/>
                <a:rect l="textAreaLeft" t="textAreaTop" r="textAreaRight" b="textAreaBottom"/>
                <a:pathLst>
                  <a:path w="4208" h="1980" fill="none">
                    <a:moveTo>
                      <a:pt x="4207" y="256"/>
                    </a:moveTo>
                    <a:cubicBezTo>
                      <a:pt x="4055" y="1326"/>
                      <a:pt x="3935" y="1980"/>
                      <a:pt x="2768" y="1980"/>
                    </a:cubicBezTo>
                    <a:lnTo>
                      <a:pt x="2370" y="1980"/>
                    </a:lnTo>
                    <a:cubicBezTo>
                      <a:pt x="1203" y="1980"/>
                      <a:pt x="0" y="1168"/>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167;p34"/>
              <p:cNvSpPr/>
              <p:nvPr/>
            </p:nvSpPr>
            <p:spPr>
              <a:xfrm flipH="1">
                <a:off x="7717680" y="1930680"/>
                <a:ext cx="164160" cy="195840"/>
              </a:xfrm>
              <a:custGeom>
                <a:avLst/>
                <a:gdLst>
                  <a:gd name="textAreaLeft" fmla="*/ 360 w 164160"/>
                  <a:gd name="textAreaRight" fmla="*/ 164880 w 164160"/>
                  <a:gd name="textAreaTop" fmla="*/ 0 h 195840"/>
                  <a:gd name="textAreaBottom" fmla="*/ 196200 h 195840"/>
                </a:gdLst>
                <a:ahLst/>
                <a:cxnLst/>
                <a:rect l="textAreaLeft" t="textAreaTop" r="textAreaRight" b="textAreaBottom"/>
                <a:pathLst>
                  <a:path w="4889" h="5829">
                    <a:moveTo>
                      <a:pt x="3762" y="1"/>
                    </a:moveTo>
                    <a:cubicBezTo>
                      <a:pt x="3762" y="1"/>
                      <a:pt x="0" y="3556"/>
                      <a:pt x="4490" y="5829"/>
                    </a:cubicBezTo>
                    <a:lnTo>
                      <a:pt x="4889" y="2693"/>
                    </a:lnTo>
                    <a:lnTo>
                      <a:pt x="479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0" name="Google Shape;1168;p34"/>
              <p:cNvSpPr/>
              <p:nvPr/>
            </p:nvSpPr>
            <p:spPr>
              <a:xfrm flipH="1">
                <a:off x="7489800" y="1906920"/>
                <a:ext cx="276480" cy="370080"/>
              </a:xfrm>
              <a:custGeom>
                <a:avLst/>
                <a:gdLst>
                  <a:gd name="textAreaLeft" fmla="*/ 360 w 276480"/>
                  <a:gd name="textAreaRight" fmla="*/ 277200 w 276480"/>
                  <a:gd name="textAreaTop" fmla="*/ 0 h 370080"/>
                  <a:gd name="textAreaBottom" fmla="*/ 370440 h 370080"/>
                </a:gdLst>
                <a:ahLst/>
                <a:cxnLst/>
                <a:rect l="textAreaLeft" t="textAreaTop" r="textAreaRight" b="textAreaBottom"/>
                <a:pathLst>
                  <a:path w="8234" h="11016">
                    <a:moveTo>
                      <a:pt x="7456" y="1"/>
                    </a:moveTo>
                    <a:lnTo>
                      <a:pt x="1317" y="253"/>
                    </a:lnTo>
                    <a:lnTo>
                      <a:pt x="1464" y="3347"/>
                    </a:lnTo>
                    <a:cubicBezTo>
                      <a:pt x="1311" y="3099"/>
                      <a:pt x="1030" y="2777"/>
                      <a:pt x="605" y="2777"/>
                    </a:cubicBezTo>
                    <a:cubicBezTo>
                      <a:pt x="558" y="2777"/>
                      <a:pt x="510" y="2780"/>
                      <a:pt x="460" y="2789"/>
                    </a:cubicBezTo>
                    <a:cubicBezTo>
                      <a:pt x="62" y="2855"/>
                      <a:pt x="0" y="3227"/>
                      <a:pt x="36" y="3581"/>
                    </a:cubicBezTo>
                    <a:cubicBezTo>
                      <a:pt x="77" y="3974"/>
                      <a:pt x="239" y="4345"/>
                      <a:pt x="484" y="4654"/>
                    </a:cubicBezTo>
                    <a:cubicBezTo>
                      <a:pt x="633" y="4842"/>
                      <a:pt x="832" y="5069"/>
                      <a:pt x="1059" y="5266"/>
                    </a:cubicBezTo>
                    <a:lnTo>
                      <a:pt x="1059" y="9510"/>
                    </a:lnTo>
                    <a:cubicBezTo>
                      <a:pt x="1059" y="10342"/>
                      <a:pt x="1920" y="11015"/>
                      <a:pt x="2752" y="11015"/>
                    </a:cubicBezTo>
                    <a:lnTo>
                      <a:pt x="3036" y="11015"/>
                    </a:lnTo>
                    <a:cubicBezTo>
                      <a:pt x="3868" y="11015"/>
                      <a:pt x="4070" y="10342"/>
                      <a:pt x="4070" y="9510"/>
                    </a:cubicBezTo>
                    <a:lnTo>
                      <a:pt x="4070" y="8884"/>
                    </a:lnTo>
                    <a:cubicBezTo>
                      <a:pt x="4250" y="8953"/>
                      <a:pt x="4361" y="8982"/>
                      <a:pt x="4361" y="8982"/>
                    </a:cubicBezTo>
                    <a:cubicBezTo>
                      <a:pt x="4361" y="8982"/>
                      <a:pt x="4948" y="9158"/>
                      <a:pt x="5657" y="9158"/>
                    </a:cubicBezTo>
                    <a:cubicBezTo>
                      <a:pt x="6789" y="9158"/>
                      <a:pt x="8234" y="8711"/>
                      <a:pt x="8110" y="6391"/>
                    </a:cubicBezTo>
                    <a:cubicBezTo>
                      <a:pt x="7909" y="2617"/>
                      <a:pt x="7456" y="1"/>
                      <a:pt x="7456"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169;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a:moveTo>
                      <a:pt x="0" y="1"/>
                    </a:moveTo>
                    <a:lnTo>
                      <a:pt x="695" y="1373"/>
                    </a:lnTo>
                    <a:cubicBezTo>
                      <a:pt x="720" y="179"/>
                      <a:pt x="0"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2" name="Google Shape;1170;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fill="none">
                    <a:moveTo>
                      <a:pt x="0" y="1"/>
                    </a:moveTo>
                    <a:cubicBezTo>
                      <a:pt x="0" y="1"/>
                      <a:pt x="720" y="179"/>
                      <a:pt x="69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3" name="Google Shape;1171;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a:moveTo>
                      <a:pt x="493" y="1"/>
                    </a:moveTo>
                    <a:cubicBezTo>
                      <a:pt x="493" y="1"/>
                      <a:pt x="0" y="168"/>
                      <a:pt x="348" y="818"/>
                    </a:cubicBezTo>
                    <a:lnTo>
                      <a:pt x="49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4" name="Google Shape;1172;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fill="none">
                    <a:moveTo>
                      <a:pt x="493" y="1"/>
                    </a:moveTo>
                    <a:cubicBezTo>
                      <a:pt x="493" y="1"/>
                      <a:pt x="0" y="168"/>
                      <a:pt x="348" y="818"/>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5" name="Google Shape;1173;p34"/>
              <p:cNvSpPr/>
              <p:nvPr/>
            </p:nvSpPr>
            <p:spPr>
              <a:xfrm flipH="1">
                <a:off x="758592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9" h="663">
                    <a:moveTo>
                      <a:pt x="205" y="1"/>
                    </a:moveTo>
                    <a:cubicBezTo>
                      <a:pt x="92" y="1"/>
                      <a:pt x="1" y="148"/>
                      <a:pt x="1" y="332"/>
                    </a:cubicBezTo>
                    <a:cubicBezTo>
                      <a:pt x="1" y="515"/>
                      <a:pt x="92" y="663"/>
                      <a:pt x="205" y="663"/>
                    </a:cubicBezTo>
                    <a:cubicBezTo>
                      <a:pt x="317" y="663"/>
                      <a:pt x="409" y="515"/>
                      <a:pt x="409" y="332"/>
                    </a:cubicBezTo>
                    <a:cubicBezTo>
                      <a:pt x="409" y="148"/>
                      <a:pt x="317" y="1"/>
                      <a:pt x="2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6" name="Google Shape;1174;p34"/>
              <p:cNvSpPr/>
              <p:nvPr/>
            </p:nvSpPr>
            <p:spPr>
              <a:xfrm flipH="1">
                <a:off x="751536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8" h="663">
                    <a:moveTo>
                      <a:pt x="203" y="1"/>
                    </a:moveTo>
                    <a:cubicBezTo>
                      <a:pt x="92" y="1"/>
                      <a:pt x="0" y="148"/>
                      <a:pt x="0" y="332"/>
                    </a:cubicBezTo>
                    <a:cubicBezTo>
                      <a:pt x="0" y="515"/>
                      <a:pt x="92" y="663"/>
                      <a:pt x="203" y="663"/>
                    </a:cubicBezTo>
                    <a:cubicBezTo>
                      <a:pt x="316" y="663"/>
                      <a:pt x="408" y="515"/>
                      <a:pt x="408" y="332"/>
                    </a:cubicBezTo>
                    <a:cubicBezTo>
                      <a:pt x="408" y="148"/>
                      <a:pt x="316" y="1"/>
                      <a:pt x="20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7" name="Google Shape;1175;p34"/>
              <p:cNvSpPr/>
              <p:nvPr/>
            </p:nvSpPr>
            <p:spPr>
              <a:xfrm flipH="1">
                <a:off x="7524720" y="2032200"/>
                <a:ext cx="32040" cy="52200"/>
              </a:xfrm>
              <a:custGeom>
                <a:avLst/>
                <a:gdLst>
                  <a:gd name="textAreaLeft" fmla="*/ -360 w 32040"/>
                  <a:gd name="textAreaRight" fmla="*/ 32040 w 32040"/>
                  <a:gd name="textAreaTop" fmla="*/ 0 h 52200"/>
                  <a:gd name="textAreaBottom" fmla="*/ 52560 h 52200"/>
                </a:gdLst>
                <a:ahLst/>
                <a:cxnLst/>
                <a:rect l="textAreaLeft" t="textAreaTop" r="textAreaRight" b="textAreaBottom"/>
                <a:pathLst>
                  <a:path w="961" h="1561" fill="none">
                    <a:moveTo>
                      <a:pt x="1" y="1216"/>
                    </a:moveTo>
                    <a:cubicBezTo>
                      <a:pt x="1" y="1216"/>
                      <a:pt x="960" y="1561"/>
                      <a:pt x="659" y="806"/>
                    </a:cubicBezTo>
                    <a:cubicBezTo>
                      <a:pt x="413" y="193"/>
                      <a:pt x="306" y="1"/>
                      <a:pt x="30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8" name="Google Shape;1176;p34"/>
              <p:cNvSpPr/>
              <p:nvPr/>
            </p:nvSpPr>
            <p:spPr>
              <a:xfrm flipH="1">
                <a:off x="757944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0">
                    <a:moveTo>
                      <a:pt x="649" y="1"/>
                    </a:moveTo>
                    <a:cubicBezTo>
                      <a:pt x="414" y="1"/>
                      <a:pt x="169" y="77"/>
                      <a:pt x="0" y="233"/>
                    </a:cubicBezTo>
                    <a:lnTo>
                      <a:pt x="3" y="249"/>
                    </a:lnTo>
                    <a:lnTo>
                      <a:pt x="130" y="233"/>
                    </a:lnTo>
                    <a:cubicBezTo>
                      <a:pt x="339" y="206"/>
                      <a:pt x="553" y="172"/>
                      <a:pt x="760" y="136"/>
                    </a:cubicBezTo>
                    <a:cubicBezTo>
                      <a:pt x="823" y="126"/>
                      <a:pt x="949" y="102"/>
                      <a:pt x="1011" y="90"/>
                    </a:cubicBezTo>
                    <a:lnTo>
                      <a:pt x="1009" y="74"/>
                    </a:lnTo>
                    <a:cubicBezTo>
                      <a:pt x="962" y="50"/>
                      <a:pt x="917" y="37"/>
                      <a:pt x="872" y="25"/>
                    </a:cubicBezTo>
                    <a:cubicBezTo>
                      <a:pt x="800" y="9"/>
                      <a:pt x="725" y="1"/>
                      <a:pt x="64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9" name="Google Shape;1177;p34"/>
              <p:cNvSpPr/>
              <p:nvPr/>
            </p:nvSpPr>
            <p:spPr>
              <a:xfrm flipH="1">
                <a:off x="750600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1">
                    <a:moveTo>
                      <a:pt x="361" y="0"/>
                    </a:moveTo>
                    <a:cubicBezTo>
                      <a:pt x="236" y="0"/>
                      <a:pt x="113" y="24"/>
                      <a:pt x="3" y="75"/>
                    </a:cubicBezTo>
                    <a:lnTo>
                      <a:pt x="0" y="91"/>
                    </a:lnTo>
                    <a:lnTo>
                      <a:pt x="125" y="115"/>
                    </a:lnTo>
                    <a:cubicBezTo>
                      <a:pt x="334" y="152"/>
                      <a:pt x="547" y="187"/>
                      <a:pt x="755" y="217"/>
                    </a:cubicBezTo>
                    <a:cubicBezTo>
                      <a:pt x="819" y="227"/>
                      <a:pt x="945" y="242"/>
                      <a:pt x="1009" y="250"/>
                    </a:cubicBezTo>
                    <a:lnTo>
                      <a:pt x="1012" y="234"/>
                    </a:lnTo>
                    <a:cubicBezTo>
                      <a:pt x="974" y="197"/>
                      <a:pt x="935" y="171"/>
                      <a:pt x="896" y="145"/>
                    </a:cubicBezTo>
                    <a:cubicBezTo>
                      <a:pt x="741" y="54"/>
                      <a:pt x="549" y="0"/>
                      <a:pt x="36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0" name="Google Shape;1178;p34"/>
              <p:cNvSpPr/>
              <p:nvPr/>
            </p:nvSpPr>
            <p:spPr>
              <a:xfrm flipH="1">
                <a:off x="7481880" y="1914840"/>
                <a:ext cx="251280" cy="300960"/>
              </a:xfrm>
              <a:custGeom>
                <a:avLst/>
                <a:gdLst>
                  <a:gd name="textAreaLeft" fmla="*/ 360 w 251280"/>
                  <a:gd name="textAreaRight" fmla="*/ 252000 w 251280"/>
                  <a:gd name="textAreaTop" fmla="*/ 0 h 300960"/>
                  <a:gd name="textAreaBottom" fmla="*/ 301320 h 300960"/>
                </a:gdLst>
                <a:ahLst/>
                <a:cxnLst/>
                <a:rect l="textAreaLeft" t="textAreaTop" r="textAreaRight" b="textAreaBottom"/>
                <a:pathLst>
                  <a:path w="7479" h="8958">
                    <a:moveTo>
                      <a:pt x="1262" y="0"/>
                    </a:moveTo>
                    <a:lnTo>
                      <a:pt x="0" y="218"/>
                    </a:lnTo>
                    <a:lnTo>
                      <a:pt x="482" y="3114"/>
                    </a:lnTo>
                    <a:cubicBezTo>
                      <a:pt x="431" y="4044"/>
                      <a:pt x="466" y="4994"/>
                      <a:pt x="690" y="5902"/>
                    </a:cubicBezTo>
                    <a:cubicBezTo>
                      <a:pt x="892" y="6723"/>
                      <a:pt x="1234" y="7456"/>
                      <a:pt x="1951" y="7952"/>
                    </a:cubicBezTo>
                    <a:cubicBezTo>
                      <a:pt x="2748" y="8504"/>
                      <a:pt x="3660" y="8958"/>
                      <a:pt x="4624" y="8958"/>
                    </a:cubicBezTo>
                    <a:cubicBezTo>
                      <a:pt x="4882" y="8958"/>
                      <a:pt x="5142" y="8926"/>
                      <a:pt x="5406" y="8854"/>
                    </a:cubicBezTo>
                    <a:cubicBezTo>
                      <a:pt x="7478" y="8292"/>
                      <a:pt x="7128" y="6158"/>
                      <a:pt x="7128" y="6158"/>
                    </a:cubicBezTo>
                    <a:lnTo>
                      <a:pt x="7059" y="5025"/>
                    </a:lnTo>
                    <a:cubicBezTo>
                      <a:pt x="6913" y="4837"/>
                      <a:pt x="6724" y="4770"/>
                      <a:pt x="6531" y="4770"/>
                    </a:cubicBezTo>
                    <a:cubicBezTo>
                      <a:pt x="6070" y="4770"/>
                      <a:pt x="5584" y="5147"/>
                      <a:pt x="5584" y="5147"/>
                    </a:cubicBezTo>
                    <a:cubicBezTo>
                      <a:pt x="5584" y="5147"/>
                      <a:pt x="5014" y="4810"/>
                      <a:pt x="4541" y="4810"/>
                    </a:cubicBezTo>
                    <a:cubicBezTo>
                      <a:pt x="4290" y="4810"/>
                      <a:pt x="4067" y="4904"/>
                      <a:pt x="3969" y="5193"/>
                    </a:cubicBezTo>
                    <a:cubicBezTo>
                      <a:pt x="3809" y="5669"/>
                      <a:pt x="3507" y="5771"/>
                      <a:pt x="3278" y="5771"/>
                    </a:cubicBezTo>
                    <a:cubicBezTo>
                      <a:pt x="3105" y="5771"/>
                      <a:pt x="2973" y="5713"/>
                      <a:pt x="2973" y="5713"/>
                    </a:cubicBezTo>
                    <a:cubicBezTo>
                      <a:pt x="1564" y="5337"/>
                      <a:pt x="1325" y="3647"/>
                      <a:pt x="1325" y="3647"/>
                    </a:cubicBezTo>
                    <a:lnTo>
                      <a:pt x="126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1" name="Google Shape;1179;p34"/>
              <p:cNvSpPr/>
              <p:nvPr/>
            </p:nvSpPr>
            <p:spPr>
              <a:xfrm flipH="1">
                <a:off x="7544880" y="2102760"/>
                <a:ext cx="37080" cy="28080"/>
              </a:xfrm>
              <a:custGeom>
                <a:avLst/>
                <a:gdLst>
                  <a:gd name="textAreaLeft" fmla="*/ -360 w 37080"/>
                  <a:gd name="textAreaRight" fmla="*/ 37080 w 37080"/>
                  <a:gd name="textAreaTop" fmla="*/ 0 h 28080"/>
                  <a:gd name="textAreaBottom" fmla="*/ 28440 h 28080"/>
                </a:gdLst>
                <a:ahLst/>
                <a:cxnLst/>
                <a:rect l="textAreaLeft" t="textAreaTop" r="textAreaRight" b="textAreaBottom"/>
                <a:pathLst>
                  <a:path w="1116" h="850" fill="none">
                    <a:moveTo>
                      <a:pt x="1" y="0"/>
                    </a:moveTo>
                    <a:cubicBezTo>
                      <a:pt x="1" y="0"/>
                      <a:pt x="465" y="849"/>
                      <a:pt x="1116" y="194"/>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180;p34"/>
              <p:cNvSpPr/>
              <p:nvPr/>
            </p:nvSpPr>
            <p:spPr>
              <a:xfrm flipH="1">
                <a:off x="7491600" y="1832760"/>
                <a:ext cx="274320" cy="97200"/>
              </a:xfrm>
              <a:custGeom>
                <a:avLst/>
                <a:gdLst>
                  <a:gd name="textAreaLeft" fmla="*/ 360 w 274320"/>
                  <a:gd name="textAreaRight" fmla="*/ 275040 w 274320"/>
                  <a:gd name="textAreaTop" fmla="*/ 0 h 97200"/>
                  <a:gd name="textAreaBottom" fmla="*/ 97560 h 97200"/>
                </a:gdLst>
                <a:ahLst/>
                <a:cxnLst/>
                <a:rect l="textAreaLeft" t="textAreaTop" r="textAreaRight" b="textAreaBottom"/>
                <a:pathLst>
                  <a:path w="8168" h="2905">
                    <a:moveTo>
                      <a:pt x="6063" y="0"/>
                    </a:moveTo>
                    <a:cubicBezTo>
                      <a:pt x="5875" y="0"/>
                      <a:pt x="5686" y="25"/>
                      <a:pt x="5503" y="73"/>
                    </a:cubicBezTo>
                    <a:cubicBezTo>
                      <a:pt x="4328" y="378"/>
                      <a:pt x="1071" y="1217"/>
                      <a:pt x="593" y="1735"/>
                    </a:cubicBezTo>
                    <a:cubicBezTo>
                      <a:pt x="0" y="2380"/>
                      <a:pt x="322" y="2905"/>
                      <a:pt x="322" y="2905"/>
                    </a:cubicBezTo>
                    <a:lnTo>
                      <a:pt x="2230" y="2905"/>
                    </a:lnTo>
                    <a:lnTo>
                      <a:pt x="7527" y="2720"/>
                    </a:lnTo>
                    <a:lnTo>
                      <a:pt x="7528" y="2720"/>
                    </a:lnTo>
                    <a:cubicBezTo>
                      <a:pt x="8167" y="1161"/>
                      <a:pt x="7552" y="481"/>
                      <a:pt x="6914" y="184"/>
                    </a:cubicBezTo>
                    <a:cubicBezTo>
                      <a:pt x="6646" y="60"/>
                      <a:pt x="6355" y="0"/>
                      <a:pt x="606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3" name="Google Shape;1181;p34"/>
              <p:cNvSpPr/>
              <p:nvPr/>
            </p:nvSpPr>
            <p:spPr>
              <a:xfrm flipH="1">
                <a:off x="7731360" y="1870560"/>
                <a:ext cx="102600" cy="88560"/>
              </a:xfrm>
              <a:custGeom>
                <a:avLst/>
                <a:gdLst>
                  <a:gd name="textAreaLeft" fmla="*/ -360 w 102600"/>
                  <a:gd name="textAreaRight" fmla="*/ 102600 w 102600"/>
                  <a:gd name="textAreaTop" fmla="*/ 0 h 88560"/>
                  <a:gd name="textAreaBottom" fmla="*/ 88920 h 88560"/>
                </a:gdLst>
                <a:ahLst/>
                <a:cxnLst/>
                <a:rect l="textAreaLeft" t="textAreaTop" r="textAreaRight" b="textAreaBottom"/>
                <a:pathLst>
                  <a:path w="3057" h="2641">
                    <a:moveTo>
                      <a:pt x="1426" y="0"/>
                    </a:moveTo>
                    <a:cubicBezTo>
                      <a:pt x="1021" y="0"/>
                      <a:pt x="580" y="265"/>
                      <a:pt x="306" y="717"/>
                    </a:cubicBezTo>
                    <a:cubicBezTo>
                      <a:pt x="20" y="1189"/>
                      <a:pt x="0" y="1728"/>
                      <a:pt x="217" y="2088"/>
                    </a:cubicBezTo>
                    <a:cubicBezTo>
                      <a:pt x="217" y="2088"/>
                      <a:pt x="218" y="2091"/>
                      <a:pt x="220" y="2094"/>
                    </a:cubicBezTo>
                    <a:cubicBezTo>
                      <a:pt x="289" y="2207"/>
                      <a:pt x="380" y="2302"/>
                      <a:pt x="496" y="2373"/>
                    </a:cubicBezTo>
                    <a:cubicBezTo>
                      <a:pt x="554" y="2407"/>
                      <a:pt x="616" y="2434"/>
                      <a:pt x="679" y="2454"/>
                    </a:cubicBezTo>
                    <a:cubicBezTo>
                      <a:pt x="882" y="2556"/>
                      <a:pt x="1157" y="2640"/>
                      <a:pt x="1509" y="2640"/>
                    </a:cubicBezTo>
                    <a:cubicBezTo>
                      <a:pt x="1799" y="2640"/>
                      <a:pt x="2141" y="2584"/>
                      <a:pt x="2540" y="2434"/>
                    </a:cubicBezTo>
                    <a:cubicBezTo>
                      <a:pt x="2540" y="2434"/>
                      <a:pt x="3057" y="1004"/>
                      <a:pt x="2027" y="253"/>
                    </a:cubicBezTo>
                    <a:cubicBezTo>
                      <a:pt x="1978" y="202"/>
                      <a:pt x="1922" y="155"/>
                      <a:pt x="1859" y="117"/>
                    </a:cubicBezTo>
                    <a:cubicBezTo>
                      <a:pt x="1774" y="66"/>
                      <a:pt x="1681" y="33"/>
                      <a:pt x="1586" y="14"/>
                    </a:cubicBezTo>
                    <a:lnTo>
                      <a:pt x="1583" y="14"/>
                    </a:lnTo>
                    <a:cubicBezTo>
                      <a:pt x="1532" y="5"/>
                      <a:pt x="1479" y="0"/>
                      <a:pt x="142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34" name="Google Shape;1182;p34"/>
            <p:cNvGrpSpPr/>
            <p:nvPr/>
          </p:nvGrpSpPr>
          <p:grpSpPr>
            <a:xfrm>
              <a:off x="5523120" y="2183760"/>
              <a:ext cx="4159440" cy="2730960"/>
              <a:chOff x="5523120" y="2183760"/>
              <a:chExt cx="4159440" cy="2730960"/>
            </a:xfrm>
          </p:grpSpPr>
          <p:grpSp>
            <p:nvGrpSpPr>
              <p:cNvPr id="1435" name="Google Shape;1183;p34"/>
              <p:cNvGrpSpPr/>
              <p:nvPr/>
            </p:nvGrpSpPr>
            <p:grpSpPr>
              <a:xfrm>
                <a:off x="5523120" y="3185640"/>
                <a:ext cx="4159440" cy="1729080"/>
                <a:chOff x="5523120" y="3185640"/>
                <a:chExt cx="4159440" cy="1729080"/>
              </a:xfrm>
            </p:grpSpPr>
            <p:sp>
              <p:nvSpPr>
                <p:cNvPr id="1436" name="Google Shape;1184;p34"/>
                <p:cNvSpPr/>
                <p:nvPr/>
              </p:nvSpPr>
              <p:spPr>
                <a:xfrm flipH="1">
                  <a:off x="5645160" y="3262320"/>
                  <a:ext cx="1006920" cy="1652400"/>
                </a:xfrm>
                <a:custGeom>
                  <a:avLst/>
                  <a:gdLst>
                    <a:gd name="textAreaLeft" fmla="*/ -360 w 1006920"/>
                    <a:gd name="textAreaRight" fmla="*/ 1006920 w 1006920"/>
                    <a:gd name="textAreaTop" fmla="*/ 0 h 1652400"/>
                    <a:gd name="textAreaBottom" fmla="*/ 1652760 h 1652400"/>
                  </a:gdLst>
                  <a:ahLst/>
                  <a:cxnLst/>
                  <a:rect l="textAreaLeft" t="textAreaTop" r="textAreaRight" b="textAreaBottom"/>
                  <a:pathLst>
                    <a:path w="29962" h="49160">
                      <a:moveTo>
                        <a:pt x="12804" y="0"/>
                      </a:moveTo>
                      <a:lnTo>
                        <a:pt x="0" y="49159"/>
                      </a:lnTo>
                      <a:lnTo>
                        <a:pt x="1665" y="49159"/>
                      </a:lnTo>
                      <a:lnTo>
                        <a:pt x="14981" y="1622"/>
                      </a:lnTo>
                      <a:lnTo>
                        <a:pt x="28298" y="49159"/>
                      </a:lnTo>
                      <a:lnTo>
                        <a:pt x="29962" y="49159"/>
                      </a:lnTo>
                      <a:lnTo>
                        <a:pt x="17157" y="0"/>
                      </a:ln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185;p34"/>
                <p:cNvSpPr/>
                <p:nvPr/>
              </p:nvSpPr>
              <p:spPr>
                <a:xfrm flipH="1">
                  <a:off x="5523120" y="3185640"/>
                  <a:ext cx="4159440" cy="153720"/>
                </a:xfrm>
                <a:custGeom>
                  <a:avLst/>
                  <a:gdLst>
                    <a:gd name="textAreaLeft" fmla="*/ 360 w 4159440"/>
                    <a:gd name="textAreaRight" fmla="*/ 4160160 w 4159440"/>
                    <a:gd name="textAreaTop" fmla="*/ 0 h 153720"/>
                    <a:gd name="textAreaBottom" fmla="*/ 154080 h 153720"/>
                  </a:gdLst>
                  <a:ahLst/>
                  <a:cxnLst/>
                  <a:rect l="textAreaLeft" t="textAreaTop" r="textAreaRight" b="textAreaBottom"/>
                  <a:pathLst>
                    <a:path w="142649" h="4584">
                      <a:moveTo>
                        <a:pt x="43" y="0"/>
                      </a:moveTo>
                      <a:cubicBezTo>
                        <a:pt x="19" y="0"/>
                        <a:pt x="1" y="19"/>
                        <a:pt x="1" y="43"/>
                      </a:cubicBezTo>
                      <a:lnTo>
                        <a:pt x="1" y="4541"/>
                      </a:lnTo>
                      <a:cubicBezTo>
                        <a:pt x="1" y="4565"/>
                        <a:pt x="19" y="4583"/>
                        <a:pt x="43" y="4583"/>
                      </a:cubicBezTo>
                      <a:lnTo>
                        <a:pt x="142606" y="4583"/>
                      </a:lnTo>
                      <a:cubicBezTo>
                        <a:pt x="142630" y="4583"/>
                        <a:pt x="142648" y="4565"/>
                        <a:pt x="142648" y="4541"/>
                      </a:cubicBezTo>
                      <a:lnTo>
                        <a:pt x="142648" y="43"/>
                      </a:lnTo>
                      <a:cubicBezTo>
                        <a:pt x="142648" y="19"/>
                        <a:pt x="142630" y="0"/>
                        <a:pt x="142606"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38" name="Google Shape;1186;p34"/>
              <p:cNvGrpSpPr/>
              <p:nvPr/>
            </p:nvGrpSpPr>
            <p:grpSpPr>
              <a:xfrm>
                <a:off x="5934960" y="2183760"/>
                <a:ext cx="1239840" cy="1002240"/>
                <a:chOff x="5934960" y="2183760"/>
                <a:chExt cx="1239840" cy="1002240"/>
              </a:xfrm>
            </p:grpSpPr>
            <p:sp>
              <p:nvSpPr>
                <p:cNvPr id="1439" name="Google Shape;1187;p34"/>
                <p:cNvSpPr/>
                <p:nvPr/>
              </p:nvSpPr>
              <p:spPr>
                <a:xfrm flipH="1">
                  <a:off x="59904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5" y="1182"/>
                      </a:cubicBezTo>
                      <a:lnTo>
                        <a:pt x="57" y="22259"/>
                      </a:lnTo>
                      <a:cubicBezTo>
                        <a:pt x="1" y="22909"/>
                        <a:pt x="487" y="23440"/>
                        <a:pt x="1137" y="23440"/>
                      </a:cubicBezTo>
                      <a:lnTo>
                        <a:pt x="32090" y="23440"/>
                      </a:lnTo>
                      <a:cubicBezTo>
                        <a:pt x="32740" y="23440"/>
                        <a:pt x="33317" y="22909"/>
                        <a:pt x="33372" y="22259"/>
                      </a:cubicBezTo>
                      <a:lnTo>
                        <a:pt x="35170" y="1182"/>
                      </a:lnTo>
                      <a:cubicBezTo>
                        <a:pt x="35226" y="532"/>
                        <a:pt x="34740" y="0"/>
                        <a:pt x="34090" y="0"/>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0" name="Google Shape;1188;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1" name="Google Shape;1189;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rgbClr val="E0E9F7">
                    <a:alpha val="23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2" name="Google Shape;1190;p34"/>
                <p:cNvSpPr/>
                <p:nvPr/>
              </p:nvSpPr>
              <p:spPr>
                <a:xfrm flipH="1">
                  <a:off x="6334560" y="2533320"/>
                  <a:ext cx="587520" cy="652680"/>
                </a:xfrm>
                <a:custGeom>
                  <a:avLst/>
                  <a:gdLst>
                    <a:gd name="textAreaLeft" fmla="*/ 360 w 587520"/>
                    <a:gd name="textAreaRight" fmla="*/ 588240 w 587520"/>
                    <a:gd name="textAreaTop" fmla="*/ 0 h 652680"/>
                    <a:gd name="textAreaBottom" fmla="*/ 653040 h 652680"/>
                  </a:gdLst>
                  <a:ahLst/>
                  <a:cxnLst/>
                  <a:rect l="textAreaLeft" t="textAreaTop" r="textAreaRight" b="textAreaBottom"/>
                  <a:pathLst>
                    <a:path w="17489" h="19418">
                      <a:moveTo>
                        <a:pt x="12251" y="1"/>
                      </a:moveTo>
                      <a:cubicBezTo>
                        <a:pt x="10748" y="1"/>
                        <a:pt x="9519" y="1231"/>
                        <a:pt x="9519" y="2734"/>
                      </a:cubicBezTo>
                      <a:lnTo>
                        <a:pt x="9519" y="2803"/>
                      </a:lnTo>
                      <a:lnTo>
                        <a:pt x="8325" y="15493"/>
                      </a:lnTo>
                      <a:cubicBezTo>
                        <a:pt x="8325" y="16412"/>
                        <a:pt x="7892" y="17227"/>
                        <a:pt x="7220" y="17751"/>
                      </a:cubicBezTo>
                      <a:lnTo>
                        <a:pt x="1717" y="17751"/>
                      </a:lnTo>
                      <a:lnTo>
                        <a:pt x="1717" y="17754"/>
                      </a:lnTo>
                      <a:cubicBezTo>
                        <a:pt x="1700" y="17754"/>
                        <a:pt x="1683" y="17751"/>
                        <a:pt x="1667" y="17751"/>
                      </a:cubicBezTo>
                      <a:cubicBezTo>
                        <a:pt x="746" y="17751"/>
                        <a:pt x="1" y="18496"/>
                        <a:pt x="1" y="19417"/>
                      </a:cubicBezTo>
                      <a:lnTo>
                        <a:pt x="14628" y="19417"/>
                      </a:lnTo>
                      <a:cubicBezTo>
                        <a:pt x="16208" y="19417"/>
                        <a:pt x="17489" y="18136"/>
                        <a:pt x="17489" y="16555"/>
                      </a:cubicBezTo>
                      <a:cubicBezTo>
                        <a:pt x="17489" y="16389"/>
                        <a:pt x="17474" y="16226"/>
                        <a:pt x="17446" y="16066"/>
                      </a:cubicBezTo>
                      <a:lnTo>
                        <a:pt x="16256" y="2375"/>
                      </a:lnTo>
                      <a:lnTo>
                        <a:pt x="16248" y="2375"/>
                      </a:lnTo>
                      <a:cubicBezTo>
                        <a:pt x="16070" y="1040"/>
                        <a:pt x="14920" y="1"/>
                        <a:pt x="13538" y="1"/>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1443" name="PlaceHolder 1"/>
          <p:cNvSpPr>
            <a:spLocks noGrp="1"/>
          </p:cNvSpPr>
          <p:nvPr>
            <p:ph type="title"/>
          </p:nvPr>
        </p:nvSpPr>
        <p:spPr>
          <a:xfrm>
            <a:off x="973872" y="628560"/>
            <a:ext cx="6169607" cy="57132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Scheduling and Attendance</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1444" name="PlaceHolder 2"/>
          <p:cNvSpPr>
            <a:spLocks noGrp="1"/>
          </p:cNvSpPr>
          <p:nvPr>
            <p:ph type="subTitle"/>
          </p:nvPr>
        </p:nvSpPr>
        <p:spPr>
          <a:xfrm>
            <a:off x="723960" y="1343160"/>
            <a:ext cx="4638240" cy="16272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Raleway"/>
                <a:cs typeface="Times New Roman" panose="02020603050405020304" pitchFamily="18" charset="0"/>
              </a:rPr>
              <a:t>The system facilitates the creation of class schedules and manages attendance records efficiently. Automated attendance tracking helps ensure compliance with institutional policies and provides valuable insights into student participation, which can be linked to academic performance.</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5" name="Google Shape;1197;p35"/>
          <p:cNvPicPr/>
          <p:nvPr/>
        </p:nvPicPr>
        <p:blipFill>
          <a:blip r:embed="rId2"/>
          <a:srcRect t="1994" b="1994"/>
          <a:stretch/>
        </p:blipFill>
        <p:spPr>
          <a:xfrm>
            <a:off x="721800" y="599400"/>
            <a:ext cx="2740320" cy="3944520"/>
          </a:xfrm>
          <a:prstGeom prst="rect">
            <a:avLst/>
          </a:prstGeom>
          <a:ln w="0">
            <a:noFill/>
          </a:ln>
        </p:spPr>
      </p:pic>
      <p:sp>
        <p:nvSpPr>
          <p:cNvPr id="1446" name="PlaceHolder 1"/>
          <p:cNvSpPr>
            <a:spLocks noGrp="1"/>
          </p:cNvSpPr>
          <p:nvPr>
            <p:ph type="title"/>
          </p:nvPr>
        </p:nvSpPr>
        <p:spPr>
          <a:xfrm>
            <a:off x="3797859" y="599400"/>
            <a:ext cx="4809600" cy="847440"/>
          </a:xfrm>
          <a:prstGeom prst="rect">
            <a:avLst/>
          </a:prstGeom>
          <a:noFill/>
          <a:ln w="0">
            <a:noFill/>
          </a:ln>
        </p:spPr>
        <p:txBody>
          <a:bodyPr lIns="91440" tIns="91440" rIns="91440" bIns="91440" anchor="b">
            <a:normAutofit/>
          </a:bodyPr>
          <a:lstStyle/>
          <a:p>
            <a:pPr indent="0" algn="just">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Communication Tools</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1447" name="PlaceHolder 2"/>
          <p:cNvSpPr>
            <a:spLocks noGrp="1"/>
          </p:cNvSpPr>
          <p:nvPr>
            <p:ph type="subTitle"/>
          </p:nvPr>
        </p:nvSpPr>
        <p:spPr>
          <a:xfrm>
            <a:off x="3619440" y="1467000"/>
            <a:ext cx="4809600" cy="1499224"/>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Raleway"/>
                <a:cs typeface="Times New Roman" panose="02020603050405020304" pitchFamily="18" charset="0"/>
              </a:rPr>
              <a:t>Communication tools within the SMS enable effective interaction between students, faculty, and administration. Features may include messaging systems, announcements, and forums, fostering collaboration and engagement, which are essential for a thriving educational community.</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48" name="Google Shape;1111;p34"/>
          <p:cNvCxnSpPr/>
          <p:nvPr/>
        </p:nvCxnSpPr>
        <p:spPr>
          <a:xfrm>
            <a:off x="721800" y="4603680"/>
            <a:ext cx="7709400" cy="360"/>
          </a:xfrm>
          <a:prstGeom prst="straightConnector1">
            <a:avLst/>
          </a:prstGeom>
          <a:ln w="9525">
            <a:solidFill>
              <a:srgbClr val="000000"/>
            </a:solidFill>
            <a:round/>
          </a:ln>
        </p:spPr>
      </p:cxnSp>
      <p:grpSp>
        <p:nvGrpSpPr>
          <p:cNvPr id="1449" name="Google Shape;1112;p34"/>
          <p:cNvGrpSpPr/>
          <p:nvPr/>
        </p:nvGrpSpPr>
        <p:grpSpPr>
          <a:xfrm>
            <a:off x="5523120" y="1832760"/>
            <a:ext cx="4159440" cy="3081960"/>
            <a:chOff x="5523120" y="1832760"/>
            <a:chExt cx="4159440" cy="3081960"/>
          </a:xfrm>
        </p:grpSpPr>
        <p:grpSp>
          <p:nvGrpSpPr>
            <p:cNvPr id="1450" name="Google Shape;1113;p34"/>
            <p:cNvGrpSpPr/>
            <p:nvPr/>
          </p:nvGrpSpPr>
          <p:grpSpPr>
            <a:xfrm>
              <a:off x="6138720" y="1832760"/>
              <a:ext cx="2441160" cy="3075840"/>
              <a:chOff x="6138720" y="1832760"/>
              <a:chExt cx="2441160" cy="3075840"/>
            </a:xfrm>
          </p:grpSpPr>
          <p:sp>
            <p:nvSpPr>
              <p:cNvPr id="1451" name="Google Shape;1114;p34"/>
              <p:cNvSpPr/>
              <p:nvPr/>
            </p:nvSpPr>
            <p:spPr>
              <a:xfrm flipH="1">
                <a:off x="7651440" y="3832200"/>
                <a:ext cx="509760" cy="114480"/>
              </a:xfrm>
              <a:custGeom>
                <a:avLst/>
                <a:gdLst>
                  <a:gd name="textAreaLeft" fmla="*/ 360 w 509760"/>
                  <a:gd name="textAreaRight" fmla="*/ 510480 w 509760"/>
                  <a:gd name="textAreaTop" fmla="*/ 0 h 114480"/>
                  <a:gd name="textAreaBottom" fmla="*/ 114840 h 114480"/>
                </a:gdLst>
                <a:ahLst/>
                <a:cxnLst/>
                <a:rect l="textAreaLeft" t="textAreaTop" r="textAreaRight" b="textAreaBottom"/>
                <a:pathLst>
                  <a:path w="15164" h="3418">
                    <a:moveTo>
                      <a:pt x="35" y="0"/>
                    </a:moveTo>
                    <a:cubicBezTo>
                      <a:pt x="15" y="0"/>
                      <a:pt x="1" y="16"/>
                      <a:pt x="1" y="35"/>
                    </a:cubicBezTo>
                    <a:lnTo>
                      <a:pt x="1" y="3383"/>
                    </a:lnTo>
                    <a:cubicBezTo>
                      <a:pt x="1" y="3403"/>
                      <a:pt x="15" y="3418"/>
                      <a:pt x="35" y="3418"/>
                    </a:cubicBezTo>
                    <a:lnTo>
                      <a:pt x="15129" y="3418"/>
                    </a:lnTo>
                    <a:cubicBezTo>
                      <a:pt x="15148" y="3418"/>
                      <a:pt x="15164" y="3403"/>
                      <a:pt x="15164" y="3383"/>
                    </a:cubicBezTo>
                    <a:lnTo>
                      <a:pt x="15164" y="35"/>
                    </a:lnTo>
                    <a:cubicBezTo>
                      <a:pt x="15164" y="16"/>
                      <a:pt x="15148" y="0"/>
                      <a:pt x="151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2" name="Google Shape;1115;p34"/>
              <p:cNvSpPr/>
              <p:nvPr/>
            </p:nvSpPr>
            <p:spPr>
              <a:xfrm flipH="1">
                <a:off x="7854480" y="3947400"/>
                <a:ext cx="103680" cy="862560"/>
              </a:xfrm>
              <a:custGeom>
                <a:avLst/>
                <a:gdLst>
                  <a:gd name="textAreaLeft" fmla="*/ 360 w 103680"/>
                  <a:gd name="textAreaRight" fmla="*/ 104400 w 103680"/>
                  <a:gd name="textAreaTop" fmla="*/ 0 h 862560"/>
                  <a:gd name="textAreaBottom" fmla="*/ 862920 h 862560"/>
                </a:gdLst>
                <a:ahLst/>
                <a:cxnLst/>
                <a:rect l="textAreaLeft" t="textAreaTop" r="textAreaRight" b="textAreaBottom"/>
                <a:pathLst>
                  <a:path w="3090" h="25654">
                    <a:moveTo>
                      <a:pt x="1" y="1"/>
                    </a:moveTo>
                    <a:lnTo>
                      <a:pt x="1" y="25653"/>
                    </a:lnTo>
                    <a:lnTo>
                      <a:pt x="3090" y="25653"/>
                    </a:lnTo>
                    <a:lnTo>
                      <a:pt x="309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1116;p34"/>
              <p:cNvSpPr/>
              <p:nvPr/>
            </p:nvSpPr>
            <p:spPr>
              <a:xfrm flipH="1">
                <a:off x="7578720" y="4809960"/>
                <a:ext cx="655200" cy="98640"/>
              </a:xfrm>
              <a:custGeom>
                <a:avLst/>
                <a:gdLst>
                  <a:gd name="textAreaLeft" fmla="*/ 360 w 655200"/>
                  <a:gd name="textAreaRight" fmla="*/ 655920 w 655200"/>
                  <a:gd name="textAreaTop" fmla="*/ 0 h 98640"/>
                  <a:gd name="textAreaBottom" fmla="*/ 99000 h 98640"/>
                </a:gdLst>
                <a:ahLst/>
                <a:cxnLst/>
                <a:rect l="textAreaLeft" t="textAreaTop" r="textAreaRight" b="textAreaBottom"/>
                <a:pathLst>
                  <a:path w="19489" h="2941">
                    <a:moveTo>
                      <a:pt x="1296" y="0"/>
                    </a:moveTo>
                    <a:cubicBezTo>
                      <a:pt x="584" y="0"/>
                      <a:pt x="1" y="582"/>
                      <a:pt x="1" y="1295"/>
                    </a:cubicBezTo>
                    <a:lnTo>
                      <a:pt x="1" y="2941"/>
                    </a:lnTo>
                    <a:lnTo>
                      <a:pt x="19489" y="2941"/>
                    </a:lnTo>
                    <a:lnTo>
                      <a:pt x="19489" y="1295"/>
                    </a:lnTo>
                    <a:cubicBezTo>
                      <a:pt x="19489" y="582"/>
                      <a:pt x="18907" y="0"/>
                      <a:pt x="181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4" name="Google Shape;1117;p34"/>
              <p:cNvSpPr/>
              <p:nvPr/>
            </p:nvSpPr>
            <p:spPr>
              <a:xfrm flipH="1">
                <a:off x="7322760" y="2841840"/>
                <a:ext cx="1256760" cy="990000"/>
              </a:xfrm>
              <a:custGeom>
                <a:avLst/>
                <a:gdLst>
                  <a:gd name="textAreaLeft" fmla="*/ -360 w 1256760"/>
                  <a:gd name="textAreaRight" fmla="*/ 1256760 w 1256760"/>
                  <a:gd name="textAreaTop" fmla="*/ 0 h 990000"/>
                  <a:gd name="textAreaBottom" fmla="*/ 990360 h 990000"/>
                </a:gdLst>
                <a:ahLst/>
                <a:cxnLst/>
                <a:rect l="textAreaLeft" t="textAreaTop" r="textAreaRight" b="textAreaBottom"/>
                <a:pathLst>
                  <a:path w="37373" h="29445">
                    <a:moveTo>
                      <a:pt x="12968" y="1"/>
                    </a:moveTo>
                    <a:cubicBezTo>
                      <a:pt x="12232" y="1"/>
                      <a:pt x="11442" y="13"/>
                      <a:pt x="10595" y="13"/>
                    </a:cubicBezTo>
                    <a:lnTo>
                      <a:pt x="10595" y="14"/>
                    </a:lnTo>
                    <a:lnTo>
                      <a:pt x="2399" y="14"/>
                    </a:lnTo>
                    <a:cubicBezTo>
                      <a:pt x="1074" y="14"/>
                      <a:pt x="0" y="1088"/>
                      <a:pt x="0" y="2412"/>
                    </a:cubicBezTo>
                    <a:lnTo>
                      <a:pt x="0" y="12004"/>
                    </a:lnTo>
                    <a:cubicBezTo>
                      <a:pt x="0" y="21636"/>
                      <a:pt x="672" y="29444"/>
                      <a:pt x="10304" y="29444"/>
                    </a:cubicBezTo>
                    <a:lnTo>
                      <a:pt x="35773" y="29444"/>
                    </a:lnTo>
                    <a:cubicBezTo>
                      <a:pt x="36688" y="29444"/>
                      <a:pt x="37372" y="28596"/>
                      <a:pt x="37173" y="27701"/>
                    </a:cubicBezTo>
                    <a:cubicBezTo>
                      <a:pt x="36466" y="24528"/>
                      <a:pt x="34296" y="18107"/>
                      <a:pt x="28299" y="17832"/>
                    </a:cubicBezTo>
                    <a:lnTo>
                      <a:pt x="28299" y="17823"/>
                    </a:lnTo>
                    <a:lnTo>
                      <a:pt x="23424" y="17823"/>
                    </a:lnTo>
                    <a:cubicBezTo>
                      <a:pt x="19226" y="17823"/>
                      <a:pt x="21833" y="9436"/>
                      <a:pt x="20800" y="5368"/>
                    </a:cubicBezTo>
                    <a:cubicBezTo>
                      <a:pt x="19530" y="377"/>
                      <a:pt x="17116" y="1"/>
                      <a:pt x="12968"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118;p34"/>
              <p:cNvSpPr/>
              <p:nvPr/>
            </p:nvSpPr>
            <p:spPr>
              <a:xfrm flipH="1">
                <a:off x="7996680" y="3843000"/>
                <a:ext cx="55440" cy="93240"/>
              </a:xfrm>
              <a:custGeom>
                <a:avLst/>
                <a:gdLst>
                  <a:gd name="textAreaLeft" fmla="*/ 360 w 55440"/>
                  <a:gd name="textAreaRight" fmla="*/ 56160 w 55440"/>
                  <a:gd name="textAreaTop" fmla="*/ 0 h 93240"/>
                  <a:gd name="textAreaBottom" fmla="*/ 93600 h 93240"/>
                </a:gdLst>
                <a:ahLst/>
                <a:cxnLst/>
                <a:rect l="textAreaLeft" t="textAreaTop" r="textAreaRight" b="textAreaBottom"/>
                <a:pathLst>
                  <a:path w="1657" h="2778">
                    <a:moveTo>
                      <a:pt x="1" y="0"/>
                    </a:moveTo>
                    <a:lnTo>
                      <a:pt x="1" y="2778"/>
                    </a:lnTo>
                    <a:lnTo>
                      <a:pt x="1656" y="2778"/>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1119;p34"/>
              <p:cNvSpPr/>
              <p:nvPr/>
            </p:nvSpPr>
            <p:spPr>
              <a:xfrm flipH="1">
                <a:off x="7960680" y="3843000"/>
                <a:ext cx="18720" cy="93240"/>
              </a:xfrm>
              <a:custGeom>
                <a:avLst/>
                <a:gdLst>
                  <a:gd name="textAreaLeft" fmla="*/ 360 w 18720"/>
                  <a:gd name="textAreaRight" fmla="*/ 19440 w 18720"/>
                  <a:gd name="textAreaTop" fmla="*/ 0 h 93240"/>
                  <a:gd name="textAreaBottom" fmla="*/ 93600 h 93240"/>
                </a:gdLst>
                <a:ahLst/>
                <a:cxnLst/>
                <a:rect l="textAreaLeft" t="textAreaTop" r="textAreaRight" b="textAreaBottom"/>
                <a:pathLst>
                  <a:path w="562" h="2778">
                    <a:moveTo>
                      <a:pt x="0" y="0"/>
                    </a:moveTo>
                    <a:lnTo>
                      <a:pt x="0" y="2778"/>
                    </a:lnTo>
                    <a:lnTo>
                      <a:pt x="561" y="2778"/>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1120;p34"/>
              <p:cNvSpPr/>
              <p:nvPr/>
            </p:nvSpPr>
            <p:spPr>
              <a:xfrm flipH="1">
                <a:off x="7996680" y="4822200"/>
                <a:ext cx="55440" cy="73800"/>
              </a:xfrm>
              <a:custGeom>
                <a:avLst/>
                <a:gdLst>
                  <a:gd name="textAreaLeft" fmla="*/ 360 w 55440"/>
                  <a:gd name="textAreaRight" fmla="*/ 56160 w 55440"/>
                  <a:gd name="textAreaTop" fmla="*/ 0 h 73800"/>
                  <a:gd name="textAreaBottom" fmla="*/ 74160 h 73800"/>
                </a:gdLst>
                <a:ahLst/>
                <a:cxnLst/>
                <a:rect l="textAreaLeft" t="textAreaTop" r="textAreaRight" b="textAreaBottom"/>
                <a:pathLst>
                  <a:path w="1657" h="2205">
                    <a:moveTo>
                      <a:pt x="1" y="0"/>
                    </a:moveTo>
                    <a:lnTo>
                      <a:pt x="1" y="2205"/>
                    </a:lnTo>
                    <a:lnTo>
                      <a:pt x="1656" y="2205"/>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1121;p34"/>
              <p:cNvSpPr/>
              <p:nvPr/>
            </p:nvSpPr>
            <p:spPr>
              <a:xfrm flipH="1">
                <a:off x="7960680" y="4822200"/>
                <a:ext cx="18720" cy="73800"/>
              </a:xfrm>
              <a:custGeom>
                <a:avLst/>
                <a:gdLst>
                  <a:gd name="textAreaLeft" fmla="*/ 360 w 18720"/>
                  <a:gd name="textAreaRight" fmla="*/ 19440 w 18720"/>
                  <a:gd name="textAreaTop" fmla="*/ 0 h 73800"/>
                  <a:gd name="textAreaBottom" fmla="*/ 74160 h 73800"/>
                </a:gdLst>
                <a:ahLst/>
                <a:cxnLst/>
                <a:rect l="textAreaLeft" t="textAreaTop" r="textAreaRight" b="textAreaBottom"/>
                <a:pathLst>
                  <a:path w="562" h="2205">
                    <a:moveTo>
                      <a:pt x="0" y="0"/>
                    </a:moveTo>
                    <a:lnTo>
                      <a:pt x="0" y="2205"/>
                    </a:lnTo>
                    <a:lnTo>
                      <a:pt x="561" y="2205"/>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1122;p34"/>
              <p:cNvSpPr/>
              <p:nvPr/>
            </p:nvSpPr>
            <p:spPr>
              <a:xfrm flipH="1">
                <a:off x="7435080" y="2858040"/>
                <a:ext cx="1068840" cy="900720"/>
              </a:xfrm>
              <a:custGeom>
                <a:avLst/>
                <a:gdLst>
                  <a:gd name="textAreaLeft" fmla="*/ -360 w 1068840"/>
                  <a:gd name="textAreaRight" fmla="*/ 1068840 w 1068840"/>
                  <a:gd name="textAreaTop" fmla="*/ 0 h 900720"/>
                  <a:gd name="textAreaBottom" fmla="*/ 901080 h 900720"/>
                </a:gdLst>
                <a:ahLst/>
                <a:cxnLst/>
                <a:rect l="textAreaLeft" t="textAreaTop" r="textAreaRight" b="textAreaBottom"/>
                <a:pathLst>
                  <a:path w="31787" h="26787">
                    <a:moveTo>
                      <a:pt x="13103" y="1"/>
                    </a:moveTo>
                    <a:lnTo>
                      <a:pt x="13103" y="2"/>
                    </a:lnTo>
                    <a:lnTo>
                      <a:pt x="1131" y="2"/>
                    </a:lnTo>
                    <a:cubicBezTo>
                      <a:pt x="507" y="2"/>
                      <a:pt x="1" y="507"/>
                      <a:pt x="1" y="1132"/>
                    </a:cubicBezTo>
                    <a:lnTo>
                      <a:pt x="1" y="9609"/>
                    </a:lnTo>
                    <a:cubicBezTo>
                      <a:pt x="1" y="10668"/>
                      <a:pt x="859" y="11527"/>
                      <a:pt x="1918" y="11527"/>
                    </a:cubicBezTo>
                    <a:lnTo>
                      <a:pt x="5857" y="11527"/>
                    </a:lnTo>
                    <a:cubicBezTo>
                      <a:pt x="6599" y="11527"/>
                      <a:pt x="7200" y="12126"/>
                      <a:pt x="7207" y="12867"/>
                    </a:cubicBezTo>
                    <a:cubicBezTo>
                      <a:pt x="7280" y="21482"/>
                      <a:pt x="8237" y="26353"/>
                      <a:pt x="16357" y="26760"/>
                    </a:cubicBezTo>
                    <a:cubicBezTo>
                      <a:pt x="16725" y="26779"/>
                      <a:pt x="31389" y="26787"/>
                      <a:pt x="31787" y="26787"/>
                    </a:cubicBezTo>
                    <a:lnTo>
                      <a:pt x="17749" y="13638"/>
                    </a:lnTo>
                    <a:lnTo>
                      <a:pt x="13103" y="1"/>
                    </a:lnTo>
                    <a:close/>
                  </a:path>
                </a:pathLst>
              </a:custGeom>
              <a:solidFill>
                <a:srgbClr val="191919">
                  <a:alpha val="29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0" name="Google Shape;1123;p34"/>
              <p:cNvSpPr/>
              <p:nvPr/>
            </p:nvSpPr>
            <p:spPr>
              <a:xfrm flipH="1">
                <a:off x="7317360" y="3295080"/>
                <a:ext cx="728280" cy="160200"/>
              </a:xfrm>
              <a:custGeom>
                <a:avLst/>
                <a:gdLst>
                  <a:gd name="textAreaLeft" fmla="*/ -360 w 728280"/>
                  <a:gd name="textAreaRight" fmla="*/ 728280 w 728280"/>
                  <a:gd name="textAreaTop" fmla="*/ 0 h 160200"/>
                  <a:gd name="textAreaBottom" fmla="*/ 160560 h 160200"/>
                </a:gdLst>
                <a:ahLst/>
                <a:cxnLst/>
                <a:rect l="textAreaLeft" t="textAreaTop" r="textAreaRight" b="textAreaBottom"/>
                <a:pathLst>
                  <a:path w="21663" h="4774">
                    <a:moveTo>
                      <a:pt x="0" y="0"/>
                    </a:moveTo>
                    <a:lnTo>
                      <a:pt x="0" y="4773"/>
                    </a:lnTo>
                    <a:lnTo>
                      <a:pt x="21662" y="4773"/>
                    </a:lnTo>
                    <a:lnTo>
                      <a:pt x="21662" y="0"/>
                    </a:lnTo>
                    <a:close/>
                  </a:path>
                </a:pathLst>
              </a:custGeom>
              <a:solidFill>
                <a:srgbClr val="2C26D3"/>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1" name="Google Shape;1124;p34"/>
              <p:cNvSpPr/>
              <p:nvPr/>
            </p:nvSpPr>
            <p:spPr>
              <a:xfrm flipH="1">
                <a:off x="6383880" y="4217400"/>
                <a:ext cx="315360" cy="603720"/>
              </a:xfrm>
              <a:custGeom>
                <a:avLst/>
                <a:gdLst>
                  <a:gd name="textAreaLeft" fmla="*/ 360 w 315360"/>
                  <a:gd name="textAreaRight" fmla="*/ 316080 w 315360"/>
                  <a:gd name="textAreaTop" fmla="*/ 0 h 603720"/>
                  <a:gd name="textAreaBottom" fmla="*/ 604080 h 603720"/>
                </a:gdLst>
                <a:ahLst/>
                <a:cxnLst/>
                <a:rect l="textAreaLeft" t="textAreaTop" r="textAreaRight" b="textAreaBottom"/>
                <a:pathLst>
                  <a:path w="9386" h="17965">
                    <a:moveTo>
                      <a:pt x="6691" y="0"/>
                    </a:moveTo>
                    <a:lnTo>
                      <a:pt x="1" y="678"/>
                    </a:lnTo>
                    <a:lnTo>
                      <a:pt x="4691" y="17583"/>
                    </a:lnTo>
                    <a:lnTo>
                      <a:pt x="7382" y="17964"/>
                    </a:lnTo>
                    <a:lnTo>
                      <a:pt x="9386" y="15498"/>
                    </a:lnTo>
                    <a:lnTo>
                      <a:pt x="669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2" name="Google Shape;1125;p34"/>
              <p:cNvSpPr/>
              <p:nvPr/>
            </p:nvSpPr>
            <p:spPr>
              <a:xfrm flipH="1">
                <a:off x="6395400" y="4644720"/>
                <a:ext cx="186120" cy="22680"/>
              </a:xfrm>
              <a:custGeom>
                <a:avLst/>
                <a:gdLst>
                  <a:gd name="textAreaLeft" fmla="*/ -360 w 186120"/>
                  <a:gd name="textAreaRight" fmla="*/ 186120 w 186120"/>
                  <a:gd name="textAreaTop" fmla="*/ 0 h 22680"/>
                  <a:gd name="textAreaBottom" fmla="*/ 23040 h 22680"/>
                </a:gdLst>
                <a:ahLst/>
                <a:cxnLst/>
                <a:rect l="textAreaLeft" t="textAreaTop" r="textAreaRight" b="textAreaBottom"/>
                <a:pathLst>
                  <a:path w="5544" h="685">
                    <a:moveTo>
                      <a:pt x="5424" y="0"/>
                    </a:moveTo>
                    <a:lnTo>
                      <a:pt x="1" y="505"/>
                    </a:lnTo>
                    <a:lnTo>
                      <a:pt x="5543" y="685"/>
                    </a:lnTo>
                    <a:lnTo>
                      <a:pt x="5424" y="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3" name="Google Shape;1126;p34"/>
              <p:cNvSpPr/>
              <p:nvPr/>
            </p:nvSpPr>
            <p:spPr>
              <a:xfrm flipH="1">
                <a:off x="6138360" y="4840200"/>
                <a:ext cx="456120" cy="64080"/>
              </a:xfrm>
              <a:custGeom>
                <a:avLst/>
                <a:gdLst>
                  <a:gd name="textAreaLeft" fmla="*/ -360 w 456120"/>
                  <a:gd name="textAreaRight" fmla="*/ 456120 w 456120"/>
                  <a:gd name="textAreaTop" fmla="*/ 0 h 64080"/>
                  <a:gd name="textAreaBottom" fmla="*/ 64440 h 64080"/>
                </a:gdLst>
                <a:ahLst/>
                <a:cxnLst/>
                <a:rect l="textAreaLeft" t="textAreaTop" r="textAreaRight" b="textAreaBottom"/>
                <a:pathLst>
                  <a:path w="13576" h="1912">
                    <a:moveTo>
                      <a:pt x="519" y="1"/>
                    </a:moveTo>
                    <a:cubicBezTo>
                      <a:pt x="519" y="1"/>
                      <a:pt x="0" y="1096"/>
                      <a:pt x="555" y="1631"/>
                    </a:cubicBezTo>
                    <a:cubicBezTo>
                      <a:pt x="555" y="1631"/>
                      <a:pt x="4784" y="1912"/>
                      <a:pt x="8464" y="1912"/>
                    </a:cubicBezTo>
                    <a:cubicBezTo>
                      <a:pt x="10789" y="1912"/>
                      <a:pt x="12894" y="1800"/>
                      <a:pt x="13575" y="1435"/>
                    </a:cubicBezTo>
                    <a:lnTo>
                      <a:pt x="13558" y="632"/>
                    </a:lnTo>
                    <a:lnTo>
                      <a:pt x="519"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4" name="Google Shape;1127;p34"/>
              <p:cNvSpPr/>
              <p:nvPr/>
            </p:nvSpPr>
            <p:spPr>
              <a:xfrm flipH="1">
                <a:off x="6139800" y="469152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5" h="5299">
                    <a:moveTo>
                      <a:pt x="5718" y="1"/>
                    </a:moveTo>
                    <a:cubicBezTo>
                      <a:pt x="5104" y="1"/>
                      <a:pt x="4582" y="379"/>
                      <a:pt x="4210" y="821"/>
                    </a:cubicBezTo>
                    <a:cubicBezTo>
                      <a:pt x="3707" y="1417"/>
                      <a:pt x="3205" y="2062"/>
                      <a:pt x="2443" y="2062"/>
                    </a:cubicBezTo>
                    <a:cubicBezTo>
                      <a:pt x="2137" y="2062"/>
                      <a:pt x="1789" y="1958"/>
                      <a:pt x="1381" y="1704"/>
                    </a:cubicBezTo>
                    <a:cubicBezTo>
                      <a:pt x="1009" y="1348"/>
                      <a:pt x="727" y="1245"/>
                      <a:pt x="524" y="1245"/>
                    </a:cubicBezTo>
                    <a:cubicBezTo>
                      <a:pt x="242" y="1245"/>
                      <a:pt x="114" y="1444"/>
                      <a:pt x="114" y="1444"/>
                    </a:cubicBezTo>
                    <a:lnTo>
                      <a:pt x="1" y="4532"/>
                    </a:lnTo>
                    <a:cubicBezTo>
                      <a:pt x="1" y="4532"/>
                      <a:pt x="1535" y="5299"/>
                      <a:pt x="7711" y="5299"/>
                    </a:cubicBezTo>
                    <a:cubicBezTo>
                      <a:pt x="8679" y="5299"/>
                      <a:pt x="9761" y="5280"/>
                      <a:pt x="10969" y="5236"/>
                    </a:cubicBezTo>
                    <a:cubicBezTo>
                      <a:pt x="11706" y="5210"/>
                      <a:pt x="12190" y="5219"/>
                      <a:pt x="13044" y="5062"/>
                    </a:cubicBezTo>
                    <a:lnTo>
                      <a:pt x="12938" y="4507"/>
                    </a:lnTo>
                    <a:cubicBezTo>
                      <a:pt x="12838" y="3980"/>
                      <a:pt x="12446" y="3559"/>
                      <a:pt x="11929" y="3421"/>
                    </a:cubicBezTo>
                    <a:cubicBezTo>
                      <a:pt x="10721" y="3097"/>
                      <a:pt x="8529" y="2367"/>
                      <a:pt x="7548" y="1131"/>
                    </a:cubicBezTo>
                    <a:cubicBezTo>
                      <a:pt x="6892"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5" name="Google Shape;1128;p34"/>
              <p:cNvSpPr/>
              <p:nvPr/>
            </p:nvSpPr>
            <p:spPr>
              <a:xfrm flipH="1">
                <a:off x="6311160" y="470880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8" fill="none">
                    <a:moveTo>
                      <a:pt x="0" y="1328"/>
                    </a:moveTo>
                    <a:cubicBezTo>
                      <a:pt x="0" y="1328"/>
                      <a:pt x="1215" y="0"/>
                      <a:pt x="273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6" name="Google Shape;1129;p34"/>
              <p:cNvSpPr/>
              <p:nvPr/>
            </p:nvSpPr>
            <p:spPr>
              <a:xfrm flipH="1">
                <a:off x="6291720" y="472212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5" fill="none">
                    <a:moveTo>
                      <a:pt x="0" y="1355"/>
                    </a:moveTo>
                    <a:cubicBezTo>
                      <a:pt x="0" y="1355"/>
                      <a:pt x="1204" y="1"/>
                      <a:pt x="272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7" name="Google Shape;1130;p34"/>
              <p:cNvSpPr/>
              <p:nvPr/>
            </p:nvSpPr>
            <p:spPr>
              <a:xfrm flipH="1">
                <a:off x="6263640" y="473760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6" fill="none">
                    <a:moveTo>
                      <a:pt x="0" y="1325"/>
                    </a:moveTo>
                    <a:cubicBezTo>
                      <a:pt x="0" y="1325"/>
                      <a:pt x="1257" y="0"/>
                      <a:pt x="2775"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8" name="Google Shape;1131;p34"/>
              <p:cNvSpPr/>
              <p:nvPr/>
            </p:nvSpPr>
            <p:spPr>
              <a:xfrm flipH="1">
                <a:off x="6347880" y="3322800"/>
                <a:ext cx="1477080" cy="1384920"/>
              </a:xfrm>
              <a:custGeom>
                <a:avLst/>
                <a:gdLst>
                  <a:gd name="textAreaLeft" fmla="*/ -360 w 1477080"/>
                  <a:gd name="textAreaRight" fmla="*/ 1477080 w 1477080"/>
                  <a:gd name="textAreaTop" fmla="*/ 0 h 1384920"/>
                  <a:gd name="textAreaBottom" fmla="*/ 1385280 h 1384920"/>
                </a:gdLst>
                <a:ahLst/>
                <a:cxnLst/>
                <a:rect l="textAreaLeft" t="textAreaTop" r="textAreaRight" b="textAreaBottom"/>
                <a:pathLst>
                  <a:path w="43931" h="41191">
                    <a:moveTo>
                      <a:pt x="13291" y="0"/>
                    </a:moveTo>
                    <a:cubicBezTo>
                      <a:pt x="12492" y="6962"/>
                      <a:pt x="0" y="12424"/>
                      <a:pt x="6963" y="13194"/>
                    </a:cubicBezTo>
                    <a:lnTo>
                      <a:pt x="14236" y="13514"/>
                    </a:lnTo>
                    <a:lnTo>
                      <a:pt x="24619" y="14076"/>
                    </a:lnTo>
                    <a:lnTo>
                      <a:pt x="24565" y="14365"/>
                    </a:lnTo>
                    <a:lnTo>
                      <a:pt x="27077" y="13472"/>
                    </a:lnTo>
                    <a:lnTo>
                      <a:pt x="35277" y="41190"/>
                    </a:lnTo>
                    <a:lnTo>
                      <a:pt x="43930" y="40202"/>
                    </a:lnTo>
                    <a:lnTo>
                      <a:pt x="43930" y="40200"/>
                    </a:lnTo>
                    <a:lnTo>
                      <a:pt x="41043" y="25455"/>
                    </a:lnTo>
                    <a:cubicBezTo>
                      <a:pt x="40495" y="22659"/>
                      <a:pt x="39742" y="19528"/>
                      <a:pt x="39173" y="16739"/>
                    </a:cubicBezTo>
                    <a:cubicBezTo>
                      <a:pt x="38672" y="14281"/>
                      <a:pt x="38470" y="12746"/>
                      <a:pt x="37957" y="10601"/>
                    </a:cubicBezTo>
                    <a:cubicBezTo>
                      <a:pt x="37551" y="8906"/>
                      <a:pt x="37325" y="6838"/>
                      <a:pt x="36033" y="5547"/>
                    </a:cubicBezTo>
                    <a:cubicBezTo>
                      <a:pt x="34861" y="4441"/>
                      <a:pt x="33497" y="4319"/>
                      <a:pt x="31595" y="3936"/>
                    </a:cubicBezTo>
                    <a:lnTo>
                      <a:pt x="1329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9" name="Google Shape;1132;p34"/>
              <p:cNvSpPr/>
              <p:nvPr/>
            </p:nvSpPr>
            <p:spPr>
              <a:xfrm flipH="1">
                <a:off x="6362280" y="4604400"/>
                <a:ext cx="300240" cy="24480"/>
              </a:xfrm>
              <a:custGeom>
                <a:avLst/>
                <a:gdLst>
                  <a:gd name="textAreaLeft" fmla="*/ 360 w 300240"/>
                  <a:gd name="textAreaRight" fmla="*/ 300960 w 300240"/>
                  <a:gd name="textAreaTop" fmla="*/ 0 h 24480"/>
                  <a:gd name="textAreaBottom" fmla="*/ 24840 h 24480"/>
                </a:gdLst>
                <a:ahLst/>
                <a:cxnLst/>
                <a:rect l="textAreaLeft" t="textAreaTop" r="textAreaRight" b="textAreaBottom"/>
                <a:pathLst>
                  <a:path w="8938" h="737" fill="none">
                    <a:moveTo>
                      <a:pt x="0" y="737"/>
                    </a:moveTo>
                    <a:lnTo>
                      <a:pt x="8938"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0" name="Google Shape;1133;p34"/>
              <p:cNvSpPr/>
              <p:nvPr/>
            </p:nvSpPr>
            <p:spPr>
              <a:xfrm flipH="1">
                <a:off x="6553080" y="3745800"/>
                <a:ext cx="254520" cy="874080"/>
              </a:xfrm>
              <a:custGeom>
                <a:avLst/>
                <a:gdLst>
                  <a:gd name="textAreaLeft" fmla="*/ -360 w 254520"/>
                  <a:gd name="textAreaRight" fmla="*/ 254520 w 254520"/>
                  <a:gd name="textAreaTop" fmla="*/ 0 h 874080"/>
                  <a:gd name="textAreaBottom" fmla="*/ 874440 h 874080"/>
                </a:gdLst>
                <a:ahLst/>
                <a:cxnLst/>
                <a:rect l="textAreaLeft" t="textAreaTop" r="textAreaRight" b="textAreaBottom"/>
                <a:pathLst>
                  <a:path w="7576" h="26001" fill="none">
                    <a:moveTo>
                      <a:pt x="0" y="0"/>
                    </a:moveTo>
                    <a:lnTo>
                      <a:pt x="7576" y="2600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1" name="Google Shape;1134;p34"/>
              <p:cNvSpPr/>
              <p:nvPr/>
            </p:nvSpPr>
            <p:spPr>
              <a:xfrm flipH="1">
                <a:off x="7066080" y="4154040"/>
                <a:ext cx="321120" cy="631080"/>
              </a:xfrm>
              <a:custGeom>
                <a:avLst/>
                <a:gdLst>
                  <a:gd name="textAreaLeft" fmla="*/ 360 w 321120"/>
                  <a:gd name="textAreaRight" fmla="*/ 321840 w 321120"/>
                  <a:gd name="textAreaTop" fmla="*/ 0 h 631080"/>
                  <a:gd name="textAreaBottom" fmla="*/ 631440 h 631080"/>
                </a:gdLst>
                <a:ahLst/>
                <a:cxnLst/>
                <a:rect l="textAreaLeft" t="textAreaTop" r="textAreaRight" b="textAreaBottom"/>
                <a:pathLst>
                  <a:path w="9562" h="18771">
                    <a:moveTo>
                      <a:pt x="3260" y="1"/>
                    </a:moveTo>
                    <a:lnTo>
                      <a:pt x="1" y="17239"/>
                    </a:lnTo>
                    <a:lnTo>
                      <a:pt x="2248" y="18770"/>
                    </a:lnTo>
                    <a:lnTo>
                      <a:pt x="5134" y="17443"/>
                    </a:lnTo>
                    <a:lnTo>
                      <a:pt x="9561" y="2348"/>
                    </a:lnTo>
                    <a:lnTo>
                      <a:pt x="326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2" name="Google Shape;1135;p34"/>
              <p:cNvSpPr/>
              <p:nvPr/>
            </p:nvSpPr>
            <p:spPr>
              <a:xfrm flipH="1">
                <a:off x="6975000" y="4835880"/>
                <a:ext cx="456480" cy="64080"/>
              </a:xfrm>
              <a:custGeom>
                <a:avLst/>
                <a:gdLst>
                  <a:gd name="textAreaLeft" fmla="*/ 360 w 456480"/>
                  <a:gd name="textAreaRight" fmla="*/ 457200 w 456480"/>
                  <a:gd name="textAreaTop" fmla="*/ 0 h 64080"/>
                  <a:gd name="textAreaBottom" fmla="*/ 64440 h 64080"/>
                </a:gdLst>
                <a:ahLst/>
                <a:cxnLst/>
                <a:rect l="textAreaLeft" t="textAreaTop" r="textAreaRight" b="textAreaBottom"/>
                <a:pathLst>
                  <a:path w="13577" h="1912">
                    <a:moveTo>
                      <a:pt x="518" y="1"/>
                    </a:moveTo>
                    <a:cubicBezTo>
                      <a:pt x="518" y="1"/>
                      <a:pt x="0" y="1096"/>
                      <a:pt x="554" y="1631"/>
                    </a:cubicBezTo>
                    <a:cubicBezTo>
                      <a:pt x="554" y="1631"/>
                      <a:pt x="4784" y="1912"/>
                      <a:pt x="8464" y="1912"/>
                    </a:cubicBezTo>
                    <a:cubicBezTo>
                      <a:pt x="10789" y="1912"/>
                      <a:pt x="12894" y="1800"/>
                      <a:pt x="13576" y="1435"/>
                    </a:cubicBezTo>
                    <a:lnTo>
                      <a:pt x="13558" y="632"/>
                    </a:lnTo>
                    <a:lnTo>
                      <a:pt x="518"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3" name="Google Shape;1136;p34"/>
              <p:cNvSpPr/>
              <p:nvPr/>
            </p:nvSpPr>
            <p:spPr>
              <a:xfrm flipH="1">
                <a:off x="6975720" y="468684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4" h="5299">
                    <a:moveTo>
                      <a:pt x="5718" y="1"/>
                    </a:moveTo>
                    <a:cubicBezTo>
                      <a:pt x="5104" y="1"/>
                      <a:pt x="4582" y="379"/>
                      <a:pt x="4210" y="821"/>
                    </a:cubicBezTo>
                    <a:cubicBezTo>
                      <a:pt x="3707" y="1417"/>
                      <a:pt x="3205" y="2062"/>
                      <a:pt x="2443" y="2062"/>
                    </a:cubicBezTo>
                    <a:cubicBezTo>
                      <a:pt x="2136" y="2062"/>
                      <a:pt x="1788" y="1958"/>
                      <a:pt x="1381" y="1704"/>
                    </a:cubicBezTo>
                    <a:cubicBezTo>
                      <a:pt x="1009" y="1349"/>
                      <a:pt x="726" y="1245"/>
                      <a:pt x="524" y="1245"/>
                    </a:cubicBezTo>
                    <a:cubicBezTo>
                      <a:pt x="242" y="1245"/>
                      <a:pt x="115" y="1444"/>
                      <a:pt x="115" y="1444"/>
                    </a:cubicBezTo>
                    <a:lnTo>
                      <a:pt x="0" y="4532"/>
                    </a:lnTo>
                    <a:cubicBezTo>
                      <a:pt x="0" y="4532"/>
                      <a:pt x="1536" y="5299"/>
                      <a:pt x="7711" y="5299"/>
                    </a:cubicBezTo>
                    <a:cubicBezTo>
                      <a:pt x="8679" y="5299"/>
                      <a:pt x="9760" y="5280"/>
                      <a:pt x="10968" y="5236"/>
                    </a:cubicBezTo>
                    <a:cubicBezTo>
                      <a:pt x="11706" y="5210"/>
                      <a:pt x="12189" y="5219"/>
                      <a:pt x="13044" y="5062"/>
                    </a:cubicBezTo>
                    <a:lnTo>
                      <a:pt x="12937" y="4507"/>
                    </a:lnTo>
                    <a:cubicBezTo>
                      <a:pt x="12838" y="3981"/>
                      <a:pt x="12446" y="3559"/>
                      <a:pt x="11929" y="3421"/>
                    </a:cubicBezTo>
                    <a:cubicBezTo>
                      <a:pt x="10721" y="3097"/>
                      <a:pt x="8528" y="2367"/>
                      <a:pt x="7548" y="1132"/>
                    </a:cubicBezTo>
                    <a:cubicBezTo>
                      <a:pt x="6891"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4" name="Google Shape;1137;p34"/>
              <p:cNvSpPr/>
              <p:nvPr/>
            </p:nvSpPr>
            <p:spPr>
              <a:xfrm flipH="1">
                <a:off x="7142040" y="471132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9" fill="none">
                    <a:moveTo>
                      <a:pt x="1" y="1328"/>
                    </a:moveTo>
                    <a:cubicBezTo>
                      <a:pt x="1" y="1328"/>
                      <a:pt x="1215" y="1"/>
                      <a:pt x="2733" y="99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5" name="Google Shape;1138;p34"/>
              <p:cNvSpPr/>
              <p:nvPr/>
            </p:nvSpPr>
            <p:spPr>
              <a:xfrm flipH="1">
                <a:off x="7122600" y="472464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4" fill="none">
                    <a:moveTo>
                      <a:pt x="1" y="1353"/>
                    </a:moveTo>
                    <a:cubicBezTo>
                      <a:pt x="1" y="1353"/>
                      <a:pt x="1205" y="1"/>
                      <a:pt x="2721"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6" name="Google Shape;1139;p34"/>
              <p:cNvSpPr/>
              <p:nvPr/>
            </p:nvSpPr>
            <p:spPr>
              <a:xfrm flipH="1">
                <a:off x="7094520" y="474012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5" fill="none">
                    <a:moveTo>
                      <a:pt x="1" y="1325"/>
                    </a:moveTo>
                    <a:cubicBezTo>
                      <a:pt x="1" y="1325"/>
                      <a:pt x="1257" y="0"/>
                      <a:pt x="2774"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7" name="Google Shape;1140;p34"/>
              <p:cNvSpPr/>
              <p:nvPr/>
            </p:nvSpPr>
            <p:spPr>
              <a:xfrm flipH="1">
                <a:off x="6769800" y="3295440"/>
                <a:ext cx="1305720" cy="522360"/>
              </a:xfrm>
              <a:custGeom>
                <a:avLst/>
                <a:gdLst>
                  <a:gd name="textAreaLeft" fmla="*/ -360 w 1305720"/>
                  <a:gd name="textAreaRight" fmla="*/ 1305720 w 1305720"/>
                  <a:gd name="textAreaTop" fmla="*/ 0 h 522360"/>
                  <a:gd name="textAreaBottom" fmla="*/ 522720 h 522360"/>
                </a:gdLst>
                <a:ahLst/>
                <a:cxnLst/>
                <a:rect l="textAreaLeft" t="textAreaTop" r="textAreaRight" b="textAreaBottom"/>
                <a:pathLst>
                  <a:path w="38835" h="15542">
                    <a:moveTo>
                      <a:pt x="799" y="0"/>
                    </a:moveTo>
                    <a:lnTo>
                      <a:pt x="799" y="0"/>
                    </a:lnTo>
                    <a:cubicBezTo>
                      <a:pt x="0" y="6961"/>
                      <a:pt x="635" y="13244"/>
                      <a:pt x="7598" y="14014"/>
                    </a:cubicBezTo>
                    <a:lnTo>
                      <a:pt x="14871" y="14334"/>
                    </a:lnTo>
                    <a:lnTo>
                      <a:pt x="37201" y="15542"/>
                    </a:lnTo>
                    <a:cubicBezTo>
                      <a:pt x="37301" y="15053"/>
                      <a:pt x="37418" y="14682"/>
                      <a:pt x="37515" y="14264"/>
                    </a:cubicBezTo>
                    <a:cubicBezTo>
                      <a:pt x="38834" y="8534"/>
                      <a:pt x="38053" y="5327"/>
                      <a:pt x="32230" y="4756"/>
                    </a:cubicBezTo>
                    <a:lnTo>
                      <a:pt x="79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1141;p34"/>
              <p:cNvSpPr/>
              <p:nvPr/>
            </p:nvSpPr>
            <p:spPr>
              <a:xfrm flipH="1">
                <a:off x="6822360" y="3718800"/>
                <a:ext cx="561960" cy="925560"/>
              </a:xfrm>
              <a:custGeom>
                <a:avLst/>
                <a:gdLst>
                  <a:gd name="textAreaLeft" fmla="*/ -360 w 561960"/>
                  <a:gd name="textAreaRight" fmla="*/ 561960 w 561960"/>
                  <a:gd name="textAreaTop" fmla="*/ 0 h 925560"/>
                  <a:gd name="textAreaBottom" fmla="*/ 925920 h 925560"/>
                </a:gdLst>
                <a:ahLst/>
                <a:cxnLst/>
                <a:rect l="textAreaLeft" t="textAreaTop" r="textAreaRight" b="textAreaBottom"/>
                <a:pathLst>
                  <a:path w="16721" h="27530">
                    <a:moveTo>
                      <a:pt x="5138" y="1"/>
                    </a:moveTo>
                    <a:lnTo>
                      <a:pt x="1" y="27379"/>
                    </a:lnTo>
                    <a:lnTo>
                      <a:pt x="9391" y="27529"/>
                    </a:lnTo>
                    <a:lnTo>
                      <a:pt x="16721" y="2697"/>
                    </a:lnTo>
                    <a:lnTo>
                      <a:pt x="5138"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9" name="Google Shape;1142;p34"/>
              <p:cNvSpPr/>
              <p:nvPr/>
            </p:nvSpPr>
            <p:spPr>
              <a:xfrm flipH="1">
                <a:off x="6770520" y="3381840"/>
                <a:ext cx="647280" cy="546840"/>
              </a:xfrm>
              <a:custGeom>
                <a:avLst/>
                <a:gdLst>
                  <a:gd name="textAreaLeft" fmla="*/ 360 w 647280"/>
                  <a:gd name="textAreaRight" fmla="*/ 648000 w 647280"/>
                  <a:gd name="textAreaTop" fmla="*/ 0 h 546840"/>
                  <a:gd name="textAreaBottom" fmla="*/ 547200 h 546840"/>
                </a:gdLst>
                <a:ahLst/>
                <a:cxnLst/>
                <a:rect l="textAreaLeft" t="textAreaTop" r="textAreaRight" b="textAreaBottom"/>
                <a:pathLst>
                  <a:path w="19259" h="16266" fill="none">
                    <a:moveTo>
                      <a:pt x="16933" y="16265"/>
                    </a:moveTo>
                    <a:lnTo>
                      <a:pt x="17939" y="11696"/>
                    </a:lnTo>
                    <a:cubicBezTo>
                      <a:pt x="19258" y="5966"/>
                      <a:pt x="18477" y="2759"/>
                      <a:pt x="12654" y="2188"/>
                    </a:cubicBez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0" name="Google Shape;1143;p34"/>
              <p:cNvSpPr/>
              <p:nvPr/>
            </p:nvSpPr>
            <p:spPr>
              <a:xfrm flipH="1">
                <a:off x="7160400" y="3759120"/>
                <a:ext cx="66240" cy="35280"/>
              </a:xfrm>
              <a:custGeom>
                <a:avLst/>
                <a:gdLst>
                  <a:gd name="textAreaLeft" fmla="*/ 360 w 66240"/>
                  <a:gd name="textAreaRight" fmla="*/ 66960 w 66240"/>
                  <a:gd name="textAreaTop" fmla="*/ 0 h 35280"/>
                  <a:gd name="textAreaBottom" fmla="*/ 35640 h 35280"/>
                </a:gdLst>
                <a:ahLst/>
                <a:cxnLst/>
                <a:rect l="textAreaLeft" t="textAreaTop" r="textAreaRight" b="textAreaBottom"/>
                <a:pathLst>
                  <a:path w="1979" h="1055" fill="none">
                    <a:moveTo>
                      <a:pt x="0" y="1054"/>
                    </a:moveTo>
                    <a:lnTo>
                      <a:pt x="1979"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1" name="Google Shape;1144;p34"/>
              <p:cNvSpPr/>
              <p:nvPr/>
            </p:nvSpPr>
            <p:spPr>
              <a:xfrm flipH="1">
                <a:off x="7045920" y="4557960"/>
                <a:ext cx="324000" cy="360"/>
              </a:xfrm>
              <a:custGeom>
                <a:avLst/>
                <a:gdLst>
                  <a:gd name="textAreaLeft" fmla="*/ 360 w 324000"/>
                  <a:gd name="textAreaRight" fmla="*/ 324720 w 324000"/>
                  <a:gd name="textAreaTop" fmla="*/ 0 h 360"/>
                  <a:gd name="textAreaBottom" fmla="*/ 720 h 360"/>
                </a:gdLst>
                <a:ahLst/>
                <a:cxnLst/>
                <a:rect l="textAreaLeft" t="textAreaTop" r="textAreaRight" b="textAreaBottom"/>
                <a:pathLst>
                  <a:path w="9643" h="1" fill="none">
                    <a:moveTo>
                      <a:pt x="0" y="1"/>
                    </a:moveTo>
                    <a:lnTo>
                      <a:pt x="9642"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2" name="Google Shape;1145;p34"/>
              <p:cNvSpPr/>
              <p:nvPr/>
            </p:nvSpPr>
            <p:spPr>
              <a:xfrm flipH="1">
                <a:off x="7087320" y="3398760"/>
                <a:ext cx="794160" cy="1158840"/>
              </a:xfrm>
              <a:custGeom>
                <a:avLst/>
                <a:gdLst>
                  <a:gd name="textAreaLeft" fmla="*/ 360 w 794160"/>
                  <a:gd name="textAreaRight" fmla="*/ 794880 w 794160"/>
                  <a:gd name="textAreaTop" fmla="*/ 0 h 1158840"/>
                  <a:gd name="textAreaBottom" fmla="*/ 1159200 h 1158840"/>
                </a:gdLst>
                <a:ahLst/>
                <a:cxnLst/>
                <a:rect l="textAreaLeft" t="textAreaTop" r="textAreaRight" b="textAreaBottom"/>
                <a:pathLst>
                  <a:path w="23624" h="34466" fill="none">
                    <a:moveTo>
                      <a:pt x="18662" y="34466"/>
                    </a:moveTo>
                    <a:lnTo>
                      <a:pt x="22178" y="12894"/>
                    </a:lnTo>
                    <a:cubicBezTo>
                      <a:pt x="22178" y="12894"/>
                      <a:pt x="23623" y="7641"/>
                      <a:pt x="20494" y="7641"/>
                    </a:cubicBezTo>
                    <a:cubicBezTo>
                      <a:pt x="16783" y="7641"/>
                      <a:pt x="4081" y="6843"/>
                      <a:pt x="4081" y="6843"/>
                    </a:cubicBezTo>
                    <a:cubicBezTo>
                      <a:pt x="4081" y="6843"/>
                      <a:pt x="0" y="6456"/>
                      <a:pt x="929"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1146;p34"/>
              <p:cNvSpPr/>
              <p:nvPr/>
            </p:nvSpPr>
            <p:spPr>
              <a:xfrm flipH="1">
                <a:off x="7641720" y="3425040"/>
                <a:ext cx="299880" cy="108000"/>
              </a:xfrm>
              <a:custGeom>
                <a:avLst/>
                <a:gdLst>
                  <a:gd name="textAreaLeft" fmla="*/ -360 w 299880"/>
                  <a:gd name="textAreaRight" fmla="*/ 299880 w 299880"/>
                  <a:gd name="textAreaTop" fmla="*/ 0 h 108000"/>
                  <a:gd name="textAreaBottom" fmla="*/ 108360 h 108000"/>
                </a:gdLst>
                <a:ahLst/>
                <a:cxnLst/>
                <a:rect l="textAreaLeft" t="textAreaTop" r="textAreaRight" b="textAreaBottom"/>
                <a:pathLst>
                  <a:path w="8927" h="3220" fill="none">
                    <a:moveTo>
                      <a:pt x="1" y="3219"/>
                    </a:moveTo>
                    <a:cubicBezTo>
                      <a:pt x="1" y="3219"/>
                      <a:pt x="3160" y="99"/>
                      <a:pt x="892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4" name="Google Shape;1147;p34"/>
              <p:cNvSpPr/>
              <p:nvPr/>
            </p:nvSpPr>
            <p:spPr>
              <a:xfrm flipH="1">
                <a:off x="6470280" y="2784960"/>
                <a:ext cx="1067760" cy="399960"/>
              </a:xfrm>
              <a:custGeom>
                <a:avLst/>
                <a:gdLst>
                  <a:gd name="textAreaLeft" fmla="*/ 360 w 1067760"/>
                  <a:gd name="textAreaRight" fmla="*/ 1068480 w 1067760"/>
                  <a:gd name="textAreaTop" fmla="*/ 0 h 399960"/>
                  <a:gd name="textAreaBottom" fmla="*/ 400320 h 399960"/>
                </a:gdLst>
                <a:ahLst/>
                <a:cxnLst/>
                <a:rect l="textAreaLeft" t="textAreaTop" r="textAreaRight" b="textAreaBottom"/>
                <a:pathLst>
                  <a:path w="31760" h="11903">
                    <a:moveTo>
                      <a:pt x="8156" y="0"/>
                    </a:moveTo>
                    <a:cubicBezTo>
                      <a:pt x="8156" y="0"/>
                      <a:pt x="180" y="805"/>
                      <a:pt x="180" y="805"/>
                    </a:cubicBezTo>
                    <a:cubicBezTo>
                      <a:pt x="94" y="808"/>
                      <a:pt x="31" y="1429"/>
                      <a:pt x="27" y="1554"/>
                    </a:cubicBezTo>
                    <a:cubicBezTo>
                      <a:pt x="1" y="2466"/>
                      <a:pt x="5" y="3381"/>
                      <a:pt x="35" y="4293"/>
                    </a:cubicBezTo>
                    <a:cubicBezTo>
                      <a:pt x="54" y="4868"/>
                      <a:pt x="83" y="5443"/>
                      <a:pt x="122" y="6017"/>
                    </a:cubicBezTo>
                    <a:cubicBezTo>
                      <a:pt x="182" y="6887"/>
                      <a:pt x="130" y="7639"/>
                      <a:pt x="795" y="8304"/>
                    </a:cubicBezTo>
                    <a:cubicBezTo>
                      <a:pt x="1606" y="9113"/>
                      <a:pt x="2730" y="9485"/>
                      <a:pt x="3787" y="9847"/>
                    </a:cubicBezTo>
                    <a:cubicBezTo>
                      <a:pt x="4969" y="10252"/>
                      <a:pt x="6178" y="10579"/>
                      <a:pt x="7400" y="10847"/>
                    </a:cubicBezTo>
                    <a:cubicBezTo>
                      <a:pt x="10421" y="11509"/>
                      <a:pt x="13518" y="11808"/>
                      <a:pt x="16611" y="11808"/>
                    </a:cubicBezTo>
                    <a:cubicBezTo>
                      <a:pt x="17496" y="11808"/>
                      <a:pt x="18381" y="11783"/>
                      <a:pt x="19263" y="11736"/>
                    </a:cubicBezTo>
                    <a:cubicBezTo>
                      <a:pt x="20629" y="11663"/>
                      <a:pt x="21991" y="11533"/>
                      <a:pt x="23346" y="11353"/>
                    </a:cubicBezTo>
                    <a:cubicBezTo>
                      <a:pt x="23789" y="11430"/>
                      <a:pt x="24162" y="11523"/>
                      <a:pt x="24439" y="11630"/>
                    </a:cubicBezTo>
                    <a:cubicBezTo>
                      <a:pt x="24604" y="11694"/>
                      <a:pt x="24860" y="11731"/>
                      <a:pt x="25158" y="11731"/>
                    </a:cubicBezTo>
                    <a:cubicBezTo>
                      <a:pt x="25735" y="11731"/>
                      <a:pt x="26469" y="11590"/>
                      <a:pt x="27006" y="11223"/>
                    </a:cubicBezTo>
                    <a:cubicBezTo>
                      <a:pt x="27006" y="11223"/>
                      <a:pt x="27149" y="11152"/>
                      <a:pt x="27443" y="11152"/>
                    </a:cubicBezTo>
                    <a:cubicBezTo>
                      <a:pt x="27578" y="11152"/>
                      <a:pt x="27746" y="11167"/>
                      <a:pt x="27947" y="11211"/>
                    </a:cubicBezTo>
                    <a:cubicBezTo>
                      <a:pt x="28444" y="11321"/>
                      <a:pt x="28941" y="11565"/>
                      <a:pt x="29456" y="11853"/>
                    </a:cubicBezTo>
                    <a:cubicBezTo>
                      <a:pt x="29500" y="11878"/>
                      <a:pt x="29544" y="11888"/>
                      <a:pt x="29587" y="11888"/>
                    </a:cubicBezTo>
                    <a:cubicBezTo>
                      <a:pt x="29766" y="11888"/>
                      <a:pt x="29921" y="11713"/>
                      <a:pt x="29921" y="11713"/>
                    </a:cubicBezTo>
                    <a:cubicBezTo>
                      <a:pt x="29921" y="11713"/>
                      <a:pt x="30209" y="11903"/>
                      <a:pt x="30467" y="11903"/>
                    </a:cubicBezTo>
                    <a:cubicBezTo>
                      <a:pt x="30609" y="11903"/>
                      <a:pt x="30743" y="11846"/>
                      <a:pt x="30814" y="11668"/>
                    </a:cubicBezTo>
                    <a:cubicBezTo>
                      <a:pt x="30814" y="11668"/>
                      <a:pt x="31021" y="11784"/>
                      <a:pt x="31239" y="11784"/>
                    </a:cubicBezTo>
                    <a:cubicBezTo>
                      <a:pt x="31395" y="11784"/>
                      <a:pt x="31557" y="11724"/>
                      <a:pt x="31653" y="11521"/>
                    </a:cubicBezTo>
                    <a:cubicBezTo>
                      <a:pt x="31759" y="11294"/>
                      <a:pt x="31471" y="10984"/>
                      <a:pt x="31339" y="10832"/>
                    </a:cubicBezTo>
                    <a:cubicBezTo>
                      <a:pt x="31036" y="10482"/>
                      <a:pt x="30673" y="10179"/>
                      <a:pt x="30309" y="9894"/>
                    </a:cubicBezTo>
                    <a:cubicBezTo>
                      <a:pt x="29662" y="9388"/>
                      <a:pt x="28983" y="8947"/>
                      <a:pt x="28235" y="8631"/>
                    </a:cubicBezTo>
                    <a:cubicBezTo>
                      <a:pt x="27991" y="8528"/>
                      <a:pt x="27738" y="8438"/>
                      <a:pt x="27478" y="8364"/>
                    </a:cubicBezTo>
                    <a:cubicBezTo>
                      <a:pt x="26708" y="8144"/>
                      <a:pt x="25455" y="8077"/>
                      <a:pt x="24673" y="7914"/>
                    </a:cubicBezTo>
                    <a:cubicBezTo>
                      <a:pt x="21319" y="7217"/>
                      <a:pt x="18581" y="6062"/>
                      <a:pt x="15340" y="4978"/>
                    </a:cubicBezTo>
                    <a:cubicBezTo>
                      <a:pt x="13149" y="4248"/>
                      <a:pt x="10958" y="3519"/>
                      <a:pt x="8767" y="2788"/>
                    </a:cubicBezTo>
                    <a:cubicBezTo>
                      <a:pt x="8763" y="2788"/>
                      <a:pt x="8760" y="2787"/>
                      <a:pt x="8756" y="2785"/>
                    </a:cubicBezTo>
                    <a:cubicBezTo>
                      <a:pt x="8554" y="2718"/>
                      <a:pt x="8403" y="2547"/>
                      <a:pt x="8359" y="2339"/>
                    </a:cubicBezTo>
                    <a:lnTo>
                      <a:pt x="81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5" name="Google Shape;1148;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a:moveTo>
                      <a:pt x="0" y="1"/>
                    </a:moveTo>
                    <a:lnTo>
                      <a:pt x="2046" y="1611"/>
                    </a:lnTo>
                    <a:cubicBezTo>
                      <a:pt x="2131" y="1475"/>
                      <a:pt x="2177" y="1356"/>
                      <a:pt x="2070" y="1219"/>
                    </a:cubicBezTo>
                    <a:cubicBezTo>
                      <a:pt x="1564" y="570"/>
                      <a:pt x="743" y="284"/>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6" name="Google Shape;1149;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fill="none">
                    <a:moveTo>
                      <a:pt x="0" y="1"/>
                    </a:moveTo>
                    <a:cubicBezTo>
                      <a:pt x="743" y="284"/>
                      <a:pt x="1564" y="570"/>
                      <a:pt x="2070" y="1219"/>
                    </a:cubicBezTo>
                    <a:cubicBezTo>
                      <a:pt x="2177" y="1356"/>
                      <a:pt x="2131"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7" name="Google Shape;1150;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1" y="1"/>
                    </a:moveTo>
                    <a:lnTo>
                      <a:pt x="2307" y="2149"/>
                    </a:lnTo>
                    <a:cubicBezTo>
                      <a:pt x="2307" y="2149"/>
                      <a:pt x="2411" y="1841"/>
                      <a:pt x="2200" y="1573"/>
                    </a:cubicBezTo>
                    <a:cubicBezTo>
                      <a:pt x="1425" y="584"/>
                      <a:pt x="1" y="1"/>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8" name="Google Shape;1151;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1" y="1"/>
                      <a:pt x="1"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152;p34"/>
              <p:cNvSpPr/>
              <p:nvPr/>
            </p:nvSpPr>
            <p:spPr>
              <a:xfrm flipH="1">
                <a:off x="7253640" y="2865600"/>
                <a:ext cx="74520" cy="33480"/>
              </a:xfrm>
              <a:custGeom>
                <a:avLst/>
                <a:gdLst>
                  <a:gd name="textAreaLeft" fmla="*/ -360 w 74520"/>
                  <a:gd name="textAreaRight" fmla="*/ 74520 w 74520"/>
                  <a:gd name="textAreaTop" fmla="*/ 0 h 33480"/>
                  <a:gd name="textAreaBottom" fmla="*/ 33840 h 33480"/>
                </a:gdLst>
                <a:ahLst/>
                <a:cxnLst/>
                <a:rect l="textAreaLeft" t="textAreaTop" r="textAreaRight" b="textAreaBottom"/>
                <a:pathLst>
                  <a:path w="2228" h="1011" fill="none">
                    <a:moveTo>
                      <a:pt x="2228" y="153"/>
                    </a:moveTo>
                    <a:cubicBezTo>
                      <a:pt x="2228" y="153"/>
                      <a:pt x="799" y="0"/>
                      <a:pt x="1" y="101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0" name="Google Shape;1153;p34"/>
              <p:cNvSpPr/>
              <p:nvPr/>
            </p:nvSpPr>
            <p:spPr>
              <a:xfrm flipH="1">
                <a:off x="7234560" y="2277720"/>
                <a:ext cx="248760" cy="525960"/>
              </a:xfrm>
              <a:custGeom>
                <a:avLst/>
                <a:gdLst>
                  <a:gd name="textAreaLeft" fmla="*/ -360 w 248760"/>
                  <a:gd name="textAreaRight" fmla="*/ 248760 w 248760"/>
                  <a:gd name="textAreaTop" fmla="*/ 0 h 525960"/>
                  <a:gd name="textAreaBottom" fmla="*/ 526320 h 525960"/>
                </a:gdLst>
                <a:ahLst/>
                <a:cxnLst/>
                <a:rect l="textAreaLeft" t="textAreaTop" r="textAreaRight" b="textAreaBottom"/>
                <a:pathLst>
                  <a:path w="7402" h="15650">
                    <a:moveTo>
                      <a:pt x="0" y="1"/>
                    </a:moveTo>
                    <a:lnTo>
                      <a:pt x="3193" y="15650"/>
                    </a:lnTo>
                    <a:lnTo>
                      <a:pt x="7402" y="15650"/>
                    </a:lnTo>
                    <a:cubicBezTo>
                      <a:pt x="7402" y="15650"/>
                      <a:pt x="6300" y="5083"/>
                      <a:pt x="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1154;p34"/>
              <p:cNvSpPr/>
              <p:nvPr/>
            </p:nvSpPr>
            <p:spPr>
              <a:xfrm flipH="1">
                <a:off x="7837200" y="2295000"/>
                <a:ext cx="384480" cy="522360"/>
              </a:xfrm>
              <a:custGeom>
                <a:avLst/>
                <a:gdLst>
                  <a:gd name="textAreaLeft" fmla="*/ 360 w 384480"/>
                  <a:gd name="textAreaRight" fmla="*/ 385200 w 384480"/>
                  <a:gd name="textAreaTop" fmla="*/ 0 h 522360"/>
                  <a:gd name="textAreaBottom" fmla="*/ 522720 h 522360"/>
                </a:gdLst>
                <a:ahLst/>
                <a:cxnLst/>
                <a:rect l="textAreaLeft" t="textAreaTop" r="textAreaRight" b="textAreaBottom"/>
                <a:pathLst>
                  <a:path w="11438" h="15536">
                    <a:moveTo>
                      <a:pt x="6837" y="0"/>
                    </a:moveTo>
                    <a:cubicBezTo>
                      <a:pt x="6469" y="0"/>
                      <a:pt x="6103" y="46"/>
                      <a:pt x="5749" y="140"/>
                    </a:cubicBezTo>
                    <a:lnTo>
                      <a:pt x="5750" y="140"/>
                    </a:lnTo>
                    <a:cubicBezTo>
                      <a:pt x="5067" y="321"/>
                      <a:pt x="4433" y="680"/>
                      <a:pt x="3940" y="1227"/>
                    </a:cubicBezTo>
                    <a:cubicBezTo>
                      <a:pt x="3098" y="2163"/>
                      <a:pt x="2532" y="3593"/>
                      <a:pt x="2281" y="4822"/>
                    </a:cubicBezTo>
                    <a:cubicBezTo>
                      <a:pt x="820" y="11995"/>
                      <a:pt x="1" y="15536"/>
                      <a:pt x="1" y="15536"/>
                    </a:cubicBezTo>
                    <a:lnTo>
                      <a:pt x="11438" y="15136"/>
                    </a:lnTo>
                    <a:cubicBezTo>
                      <a:pt x="11438" y="15136"/>
                      <a:pt x="11034" y="4527"/>
                      <a:pt x="11032" y="4503"/>
                    </a:cubicBezTo>
                    <a:cubicBezTo>
                      <a:pt x="10994" y="3493"/>
                      <a:pt x="10818" y="2515"/>
                      <a:pt x="10219" y="1670"/>
                    </a:cubicBezTo>
                    <a:cubicBezTo>
                      <a:pt x="9446" y="576"/>
                      <a:pt x="8136" y="0"/>
                      <a:pt x="683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1155;p34"/>
              <p:cNvSpPr/>
              <p:nvPr/>
            </p:nvSpPr>
            <p:spPr>
              <a:xfrm flipH="1">
                <a:off x="7265520" y="2230920"/>
                <a:ext cx="883080" cy="1167480"/>
              </a:xfrm>
              <a:custGeom>
                <a:avLst/>
                <a:gdLst>
                  <a:gd name="textAreaLeft" fmla="*/ -360 w 883080"/>
                  <a:gd name="textAreaRight" fmla="*/ 883080 w 883080"/>
                  <a:gd name="textAreaTop" fmla="*/ 0 h 1167480"/>
                  <a:gd name="textAreaBottom" fmla="*/ 1167840 h 1167480"/>
                </a:gdLst>
                <a:ahLst/>
                <a:cxnLst/>
                <a:rect l="textAreaLeft" t="textAreaTop" r="textAreaRight" b="textAreaBottom"/>
                <a:pathLst>
                  <a:path w="26267" h="34723">
                    <a:moveTo>
                      <a:pt x="12745" y="0"/>
                    </a:moveTo>
                    <a:cubicBezTo>
                      <a:pt x="10210" y="0"/>
                      <a:pt x="7094" y="465"/>
                      <a:pt x="3574" y="1931"/>
                    </a:cubicBezTo>
                    <a:cubicBezTo>
                      <a:pt x="6688" y="7724"/>
                      <a:pt x="1400" y="10665"/>
                      <a:pt x="1400" y="10665"/>
                    </a:cubicBezTo>
                    <a:lnTo>
                      <a:pt x="2011" y="29220"/>
                    </a:lnTo>
                    <a:cubicBezTo>
                      <a:pt x="2011" y="29220"/>
                      <a:pt x="1" y="31793"/>
                      <a:pt x="2451" y="33681"/>
                    </a:cubicBezTo>
                    <a:cubicBezTo>
                      <a:pt x="3385" y="34401"/>
                      <a:pt x="6717" y="34722"/>
                      <a:pt x="10524" y="34722"/>
                    </a:cubicBezTo>
                    <a:cubicBezTo>
                      <a:pt x="16272" y="34722"/>
                      <a:pt x="23103" y="33989"/>
                      <a:pt x="24392" y="32789"/>
                    </a:cubicBezTo>
                    <a:cubicBezTo>
                      <a:pt x="26267" y="31148"/>
                      <a:pt x="24064" y="27308"/>
                      <a:pt x="24064" y="27308"/>
                    </a:cubicBezTo>
                    <a:cubicBezTo>
                      <a:pt x="24064" y="27308"/>
                      <a:pt x="23405" y="12763"/>
                      <a:pt x="22295" y="7405"/>
                    </a:cubicBezTo>
                    <a:cubicBezTo>
                      <a:pt x="21184" y="2048"/>
                      <a:pt x="19782" y="1393"/>
                      <a:pt x="19782" y="1393"/>
                    </a:cubicBezTo>
                    <a:cubicBezTo>
                      <a:pt x="19782" y="1393"/>
                      <a:pt x="17133" y="0"/>
                      <a:pt x="1274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1156;p34"/>
              <p:cNvSpPr/>
              <p:nvPr/>
            </p:nvSpPr>
            <p:spPr>
              <a:xfrm flipH="1">
                <a:off x="7921800" y="3215520"/>
                <a:ext cx="136800" cy="7200"/>
              </a:xfrm>
              <a:custGeom>
                <a:avLst/>
                <a:gdLst>
                  <a:gd name="textAreaLeft" fmla="*/ 360 w 136800"/>
                  <a:gd name="textAreaRight" fmla="*/ 137520 w 136800"/>
                  <a:gd name="textAreaTop" fmla="*/ 0 h 7200"/>
                  <a:gd name="textAreaBottom" fmla="*/ 7560 h 7200"/>
                </a:gdLst>
                <a:ahLst/>
                <a:cxnLst/>
                <a:rect l="textAreaLeft" t="textAreaTop" r="textAreaRight" b="textAreaBottom"/>
                <a:pathLst>
                  <a:path w="4078" h="227" fill="none">
                    <a:moveTo>
                      <a:pt x="0" y="1"/>
                    </a:moveTo>
                    <a:cubicBezTo>
                      <a:pt x="0" y="1"/>
                      <a:pt x="1870" y="227"/>
                      <a:pt x="4077"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4" name="Google Shape;1157;p34"/>
              <p:cNvSpPr/>
              <p:nvPr/>
            </p:nvSpPr>
            <p:spPr>
              <a:xfrm flipH="1">
                <a:off x="7836480" y="2520360"/>
                <a:ext cx="28080" cy="283320"/>
              </a:xfrm>
              <a:custGeom>
                <a:avLst/>
                <a:gdLst>
                  <a:gd name="textAreaLeft" fmla="*/ 360 w 28080"/>
                  <a:gd name="textAreaRight" fmla="*/ 28800 w 28080"/>
                  <a:gd name="textAreaTop" fmla="*/ 0 h 283320"/>
                  <a:gd name="textAreaBottom" fmla="*/ 283680 h 283320"/>
                </a:gdLst>
                <a:ahLst/>
                <a:cxnLst/>
                <a:rect l="textAreaLeft" t="textAreaTop" r="textAreaRight" b="textAreaBottom"/>
                <a:pathLst>
                  <a:path w="847" h="8432" fill="none">
                    <a:moveTo>
                      <a:pt x="846" y="1"/>
                    </a:moveTo>
                    <a:lnTo>
                      <a:pt x="846" y="8432"/>
                    </a:lnTo>
                    <a:lnTo>
                      <a:pt x="0" y="8432"/>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5" name="Google Shape;1158;p34"/>
              <p:cNvSpPr/>
              <p:nvPr/>
            </p:nvSpPr>
            <p:spPr>
              <a:xfrm flipH="1">
                <a:off x="7077240" y="2804040"/>
                <a:ext cx="1067760" cy="380880"/>
              </a:xfrm>
              <a:custGeom>
                <a:avLst/>
                <a:gdLst>
                  <a:gd name="textAreaLeft" fmla="*/ 360 w 1067760"/>
                  <a:gd name="textAreaRight" fmla="*/ 1068480 w 1067760"/>
                  <a:gd name="textAreaTop" fmla="*/ 0 h 380880"/>
                  <a:gd name="textAreaBottom" fmla="*/ 381240 h 380880"/>
                </a:gdLst>
                <a:ahLst/>
                <a:cxnLst/>
                <a:rect l="textAreaLeft" t="textAreaTop" r="textAreaRight" b="textAreaBottom"/>
                <a:pathLst>
                  <a:path w="31760" h="11336">
                    <a:moveTo>
                      <a:pt x="8336" y="1"/>
                    </a:moveTo>
                    <a:cubicBezTo>
                      <a:pt x="8336" y="1"/>
                      <a:pt x="182" y="240"/>
                      <a:pt x="180" y="240"/>
                    </a:cubicBezTo>
                    <a:cubicBezTo>
                      <a:pt x="94" y="242"/>
                      <a:pt x="31" y="862"/>
                      <a:pt x="27" y="987"/>
                    </a:cubicBezTo>
                    <a:cubicBezTo>
                      <a:pt x="1" y="1901"/>
                      <a:pt x="5" y="2814"/>
                      <a:pt x="35" y="3726"/>
                    </a:cubicBezTo>
                    <a:cubicBezTo>
                      <a:pt x="54" y="4302"/>
                      <a:pt x="83" y="4876"/>
                      <a:pt x="122" y="5450"/>
                    </a:cubicBezTo>
                    <a:cubicBezTo>
                      <a:pt x="182" y="6320"/>
                      <a:pt x="130" y="7072"/>
                      <a:pt x="795" y="7737"/>
                    </a:cubicBezTo>
                    <a:cubicBezTo>
                      <a:pt x="1606" y="8546"/>
                      <a:pt x="2730" y="8918"/>
                      <a:pt x="3787" y="9280"/>
                    </a:cubicBezTo>
                    <a:cubicBezTo>
                      <a:pt x="4969" y="9685"/>
                      <a:pt x="6178" y="10012"/>
                      <a:pt x="7400" y="10280"/>
                    </a:cubicBezTo>
                    <a:cubicBezTo>
                      <a:pt x="10419" y="10943"/>
                      <a:pt x="13514" y="11241"/>
                      <a:pt x="16606" y="11241"/>
                    </a:cubicBezTo>
                    <a:cubicBezTo>
                      <a:pt x="17493" y="11241"/>
                      <a:pt x="18379" y="11216"/>
                      <a:pt x="19263" y="11169"/>
                    </a:cubicBezTo>
                    <a:cubicBezTo>
                      <a:pt x="20629" y="11096"/>
                      <a:pt x="21991" y="10967"/>
                      <a:pt x="23346" y="10786"/>
                    </a:cubicBezTo>
                    <a:cubicBezTo>
                      <a:pt x="23789" y="10863"/>
                      <a:pt x="24162" y="10958"/>
                      <a:pt x="24439" y="11063"/>
                    </a:cubicBezTo>
                    <a:cubicBezTo>
                      <a:pt x="24604" y="11127"/>
                      <a:pt x="24860" y="11164"/>
                      <a:pt x="25158" y="11164"/>
                    </a:cubicBezTo>
                    <a:cubicBezTo>
                      <a:pt x="25735" y="11164"/>
                      <a:pt x="26470" y="11023"/>
                      <a:pt x="27006" y="10657"/>
                    </a:cubicBezTo>
                    <a:cubicBezTo>
                      <a:pt x="27006" y="10657"/>
                      <a:pt x="27149" y="10585"/>
                      <a:pt x="27445" y="10585"/>
                    </a:cubicBezTo>
                    <a:cubicBezTo>
                      <a:pt x="27581" y="10585"/>
                      <a:pt x="27748" y="10600"/>
                      <a:pt x="27948" y="10644"/>
                    </a:cubicBezTo>
                    <a:cubicBezTo>
                      <a:pt x="28444" y="10754"/>
                      <a:pt x="28942" y="10998"/>
                      <a:pt x="29456" y="11286"/>
                    </a:cubicBezTo>
                    <a:cubicBezTo>
                      <a:pt x="29500" y="11311"/>
                      <a:pt x="29545" y="11321"/>
                      <a:pt x="29588" y="11321"/>
                    </a:cubicBezTo>
                    <a:cubicBezTo>
                      <a:pt x="29767" y="11321"/>
                      <a:pt x="29921" y="11146"/>
                      <a:pt x="29921" y="11146"/>
                    </a:cubicBezTo>
                    <a:cubicBezTo>
                      <a:pt x="29921" y="11146"/>
                      <a:pt x="30209" y="11336"/>
                      <a:pt x="30467" y="11336"/>
                    </a:cubicBezTo>
                    <a:cubicBezTo>
                      <a:pt x="30609" y="11336"/>
                      <a:pt x="30743" y="11279"/>
                      <a:pt x="30814" y="11101"/>
                    </a:cubicBezTo>
                    <a:cubicBezTo>
                      <a:pt x="30814" y="11101"/>
                      <a:pt x="31022" y="11217"/>
                      <a:pt x="31240" y="11217"/>
                    </a:cubicBezTo>
                    <a:cubicBezTo>
                      <a:pt x="31396" y="11217"/>
                      <a:pt x="31557" y="11158"/>
                      <a:pt x="31653" y="10955"/>
                    </a:cubicBezTo>
                    <a:cubicBezTo>
                      <a:pt x="31759" y="10728"/>
                      <a:pt x="31471" y="10417"/>
                      <a:pt x="31339" y="10265"/>
                    </a:cubicBezTo>
                    <a:cubicBezTo>
                      <a:pt x="31036" y="9915"/>
                      <a:pt x="30675" y="9613"/>
                      <a:pt x="30309" y="9327"/>
                    </a:cubicBezTo>
                    <a:cubicBezTo>
                      <a:pt x="29662" y="8821"/>
                      <a:pt x="28983" y="8380"/>
                      <a:pt x="28235" y="8065"/>
                    </a:cubicBezTo>
                    <a:lnTo>
                      <a:pt x="28235" y="8064"/>
                    </a:lnTo>
                    <a:cubicBezTo>
                      <a:pt x="27991" y="7961"/>
                      <a:pt x="27738" y="7871"/>
                      <a:pt x="27478" y="7797"/>
                    </a:cubicBezTo>
                    <a:cubicBezTo>
                      <a:pt x="26708" y="7577"/>
                      <a:pt x="25455" y="7510"/>
                      <a:pt x="24673" y="7347"/>
                    </a:cubicBezTo>
                    <a:cubicBezTo>
                      <a:pt x="21319" y="6650"/>
                      <a:pt x="18581" y="6134"/>
                      <a:pt x="15340" y="5050"/>
                    </a:cubicBezTo>
                    <a:cubicBezTo>
                      <a:pt x="13149" y="4320"/>
                      <a:pt x="10958" y="3590"/>
                      <a:pt x="8767" y="2860"/>
                    </a:cubicBezTo>
                    <a:lnTo>
                      <a:pt x="8756" y="2856"/>
                    </a:lnTo>
                    <a:cubicBezTo>
                      <a:pt x="8554" y="2790"/>
                      <a:pt x="8403" y="2620"/>
                      <a:pt x="8359" y="2411"/>
                    </a:cubicBezTo>
                    <a:lnTo>
                      <a:pt x="8336"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6" name="Google Shape;1159;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a:moveTo>
                      <a:pt x="1" y="1"/>
                    </a:moveTo>
                    <a:lnTo>
                      <a:pt x="2046" y="1611"/>
                    </a:lnTo>
                    <a:cubicBezTo>
                      <a:pt x="2132" y="1475"/>
                      <a:pt x="2178" y="1356"/>
                      <a:pt x="2071" y="1219"/>
                    </a:cubicBezTo>
                    <a:cubicBezTo>
                      <a:pt x="1565" y="570"/>
                      <a:pt x="744" y="284"/>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7" name="Google Shape;1160;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fill="none">
                    <a:moveTo>
                      <a:pt x="1" y="1"/>
                    </a:moveTo>
                    <a:cubicBezTo>
                      <a:pt x="744" y="284"/>
                      <a:pt x="1565" y="570"/>
                      <a:pt x="2071" y="1219"/>
                    </a:cubicBezTo>
                    <a:cubicBezTo>
                      <a:pt x="2178" y="1356"/>
                      <a:pt x="2132"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8" name="Google Shape;1161;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0" y="1"/>
                    </a:moveTo>
                    <a:lnTo>
                      <a:pt x="2307" y="2149"/>
                    </a:lnTo>
                    <a:cubicBezTo>
                      <a:pt x="2307" y="2149"/>
                      <a:pt x="2411" y="1841"/>
                      <a:pt x="2200" y="1573"/>
                    </a:cubicBezTo>
                    <a:cubicBezTo>
                      <a:pt x="1425" y="584"/>
                      <a:pt x="1"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9" name="Google Shape;1162;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0" y="1"/>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163;p34"/>
              <p:cNvSpPr/>
              <p:nvPr/>
            </p:nvSpPr>
            <p:spPr>
              <a:xfrm flipH="1">
                <a:off x="7864920" y="2804040"/>
                <a:ext cx="279360" cy="39600"/>
              </a:xfrm>
              <a:custGeom>
                <a:avLst/>
                <a:gdLst>
                  <a:gd name="textAreaLeft" fmla="*/ 360 w 279360"/>
                  <a:gd name="textAreaRight" fmla="*/ 280080 w 279360"/>
                  <a:gd name="textAreaTop" fmla="*/ 0 h 39600"/>
                  <a:gd name="textAreaBottom" fmla="*/ 39960 h 39600"/>
                </a:gdLst>
                <a:ahLst/>
                <a:cxnLst/>
                <a:rect l="textAreaLeft" t="textAreaTop" r="textAreaRight" b="textAreaBottom"/>
                <a:pathLst>
                  <a:path w="8314" h="1185">
                    <a:moveTo>
                      <a:pt x="8313" y="1"/>
                    </a:moveTo>
                    <a:lnTo>
                      <a:pt x="27" y="320"/>
                    </a:lnTo>
                    <a:lnTo>
                      <a:pt x="0" y="1185"/>
                    </a:lnTo>
                    <a:lnTo>
                      <a:pt x="0" y="1185"/>
                    </a:lnTo>
                    <a:lnTo>
                      <a:pt x="8313"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1" name="Google Shape;1164;p34"/>
              <p:cNvSpPr/>
              <p:nvPr/>
            </p:nvSpPr>
            <p:spPr>
              <a:xfrm flipH="1">
                <a:off x="7860960" y="2890080"/>
                <a:ext cx="93600" cy="19080"/>
              </a:xfrm>
              <a:custGeom>
                <a:avLst/>
                <a:gdLst>
                  <a:gd name="textAreaLeft" fmla="*/ 360 w 93600"/>
                  <a:gd name="textAreaRight" fmla="*/ 94320 w 93600"/>
                  <a:gd name="textAreaTop" fmla="*/ 0 h 19080"/>
                  <a:gd name="textAreaBottom" fmla="*/ 19440 h 19080"/>
                </a:gdLst>
                <a:ahLst/>
                <a:cxnLst/>
                <a:rect l="textAreaLeft" t="textAreaTop" r="textAreaRight" b="textAreaBottom"/>
                <a:pathLst>
                  <a:path w="2790" h="575" fill="none">
                    <a:moveTo>
                      <a:pt x="2790" y="1"/>
                    </a:moveTo>
                    <a:cubicBezTo>
                      <a:pt x="2790" y="1"/>
                      <a:pt x="866" y="30"/>
                      <a:pt x="0" y="57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1165;p34"/>
              <p:cNvSpPr/>
              <p:nvPr/>
            </p:nvSpPr>
            <p:spPr>
              <a:xfrm flipH="1">
                <a:off x="7361640" y="2392200"/>
                <a:ext cx="97920" cy="411480"/>
              </a:xfrm>
              <a:custGeom>
                <a:avLst/>
                <a:gdLst>
                  <a:gd name="textAreaLeft" fmla="*/ 360 w 97920"/>
                  <a:gd name="textAreaRight" fmla="*/ 98640 w 97920"/>
                  <a:gd name="textAreaTop" fmla="*/ 0 h 411480"/>
                  <a:gd name="textAreaBottom" fmla="*/ 411840 h 411480"/>
                </a:gdLst>
                <a:ahLst/>
                <a:cxnLst/>
                <a:rect l="textAreaLeft" t="textAreaTop" r="textAreaRight" b="textAreaBottom"/>
                <a:pathLst>
                  <a:path w="2925" h="12243" fill="none">
                    <a:moveTo>
                      <a:pt x="2925" y="12243"/>
                    </a:moveTo>
                    <a:cubicBezTo>
                      <a:pt x="2925" y="12243"/>
                      <a:pt x="2226" y="3394"/>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3" name="Google Shape;1166;p34"/>
              <p:cNvSpPr/>
              <p:nvPr/>
            </p:nvSpPr>
            <p:spPr>
              <a:xfrm flipH="1">
                <a:off x="7609680" y="2231280"/>
                <a:ext cx="141120" cy="66240"/>
              </a:xfrm>
              <a:custGeom>
                <a:avLst/>
                <a:gdLst>
                  <a:gd name="textAreaLeft" fmla="*/ 360 w 141120"/>
                  <a:gd name="textAreaRight" fmla="*/ 141840 w 141120"/>
                  <a:gd name="textAreaTop" fmla="*/ 0 h 66240"/>
                  <a:gd name="textAreaBottom" fmla="*/ 66600 h 66240"/>
                </a:gdLst>
                <a:ahLst/>
                <a:cxnLst/>
                <a:rect l="textAreaLeft" t="textAreaTop" r="textAreaRight" b="textAreaBottom"/>
                <a:pathLst>
                  <a:path w="4208" h="1980" fill="none">
                    <a:moveTo>
                      <a:pt x="4207" y="256"/>
                    </a:moveTo>
                    <a:cubicBezTo>
                      <a:pt x="4055" y="1326"/>
                      <a:pt x="3935" y="1980"/>
                      <a:pt x="2768" y="1980"/>
                    </a:cubicBezTo>
                    <a:lnTo>
                      <a:pt x="2370" y="1980"/>
                    </a:lnTo>
                    <a:cubicBezTo>
                      <a:pt x="1203" y="1980"/>
                      <a:pt x="0" y="1168"/>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4" name="Google Shape;1167;p34"/>
              <p:cNvSpPr/>
              <p:nvPr/>
            </p:nvSpPr>
            <p:spPr>
              <a:xfrm flipH="1">
                <a:off x="7717680" y="1930680"/>
                <a:ext cx="164160" cy="195840"/>
              </a:xfrm>
              <a:custGeom>
                <a:avLst/>
                <a:gdLst>
                  <a:gd name="textAreaLeft" fmla="*/ 360 w 164160"/>
                  <a:gd name="textAreaRight" fmla="*/ 164880 w 164160"/>
                  <a:gd name="textAreaTop" fmla="*/ 0 h 195840"/>
                  <a:gd name="textAreaBottom" fmla="*/ 196200 h 195840"/>
                </a:gdLst>
                <a:ahLst/>
                <a:cxnLst/>
                <a:rect l="textAreaLeft" t="textAreaTop" r="textAreaRight" b="textAreaBottom"/>
                <a:pathLst>
                  <a:path w="4889" h="5829">
                    <a:moveTo>
                      <a:pt x="3762" y="1"/>
                    </a:moveTo>
                    <a:cubicBezTo>
                      <a:pt x="3762" y="1"/>
                      <a:pt x="0" y="3556"/>
                      <a:pt x="4490" y="5829"/>
                    </a:cubicBezTo>
                    <a:lnTo>
                      <a:pt x="4889" y="2693"/>
                    </a:lnTo>
                    <a:lnTo>
                      <a:pt x="479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5" name="Google Shape;1168;p34"/>
              <p:cNvSpPr/>
              <p:nvPr/>
            </p:nvSpPr>
            <p:spPr>
              <a:xfrm flipH="1">
                <a:off x="7489800" y="1906920"/>
                <a:ext cx="276480" cy="370080"/>
              </a:xfrm>
              <a:custGeom>
                <a:avLst/>
                <a:gdLst>
                  <a:gd name="textAreaLeft" fmla="*/ 360 w 276480"/>
                  <a:gd name="textAreaRight" fmla="*/ 277200 w 276480"/>
                  <a:gd name="textAreaTop" fmla="*/ 0 h 370080"/>
                  <a:gd name="textAreaBottom" fmla="*/ 370440 h 370080"/>
                </a:gdLst>
                <a:ahLst/>
                <a:cxnLst/>
                <a:rect l="textAreaLeft" t="textAreaTop" r="textAreaRight" b="textAreaBottom"/>
                <a:pathLst>
                  <a:path w="8234" h="11016">
                    <a:moveTo>
                      <a:pt x="7456" y="1"/>
                    </a:moveTo>
                    <a:lnTo>
                      <a:pt x="1317" y="253"/>
                    </a:lnTo>
                    <a:lnTo>
                      <a:pt x="1464" y="3347"/>
                    </a:lnTo>
                    <a:cubicBezTo>
                      <a:pt x="1311" y="3099"/>
                      <a:pt x="1030" y="2777"/>
                      <a:pt x="605" y="2777"/>
                    </a:cubicBezTo>
                    <a:cubicBezTo>
                      <a:pt x="558" y="2777"/>
                      <a:pt x="510" y="2780"/>
                      <a:pt x="460" y="2789"/>
                    </a:cubicBezTo>
                    <a:cubicBezTo>
                      <a:pt x="62" y="2855"/>
                      <a:pt x="0" y="3227"/>
                      <a:pt x="36" y="3581"/>
                    </a:cubicBezTo>
                    <a:cubicBezTo>
                      <a:pt x="77" y="3974"/>
                      <a:pt x="239" y="4345"/>
                      <a:pt x="484" y="4654"/>
                    </a:cubicBezTo>
                    <a:cubicBezTo>
                      <a:pt x="633" y="4842"/>
                      <a:pt x="832" y="5069"/>
                      <a:pt x="1059" y="5266"/>
                    </a:cubicBezTo>
                    <a:lnTo>
                      <a:pt x="1059" y="9510"/>
                    </a:lnTo>
                    <a:cubicBezTo>
                      <a:pt x="1059" y="10342"/>
                      <a:pt x="1920" y="11015"/>
                      <a:pt x="2752" y="11015"/>
                    </a:cubicBezTo>
                    <a:lnTo>
                      <a:pt x="3036" y="11015"/>
                    </a:lnTo>
                    <a:cubicBezTo>
                      <a:pt x="3868" y="11015"/>
                      <a:pt x="4070" y="10342"/>
                      <a:pt x="4070" y="9510"/>
                    </a:cubicBezTo>
                    <a:lnTo>
                      <a:pt x="4070" y="8884"/>
                    </a:lnTo>
                    <a:cubicBezTo>
                      <a:pt x="4250" y="8953"/>
                      <a:pt x="4361" y="8982"/>
                      <a:pt x="4361" y="8982"/>
                    </a:cubicBezTo>
                    <a:cubicBezTo>
                      <a:pt x="4361" y="8982"/>
                      <a:pt x="4948" y="9158"/>
                      <a:pt x="5657" y="9158"/>
                    </a:cubicBezTo>
                    <a:cubicBezTo>
                      <a:pt x="6789" y="9158"/>
                      <a:pt x="8234" y="8711"/>
                      <a:pt x="8110" y="6391"/>
                    </a:cubicBezTo>
                    <a:cubicBezTo>
                      <a:pt x="7909" y="2617"/>
                      <a:pt x="7456" y="1"/>
                      <a:pt x="7456"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6" name="Google Shape;1169;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a:moveTo>
                      <a:pt x="0" y="1"/>
                    </a:moveTo>
                    <a:lnTo>
                      <a:pt x="695" y="1373"/>
                    </a:lnTo>
                    <a:cubicBezTo>
                      <a:pt x="720" y="179"/>
                      <a:pt x="0"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7" name="Google Shape;1170;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fill="none">
                    <a:moveTo>
                      <a:pt x="0" y="1"/>
                    </a:moveTo>
                    <a:cubicBezTo>
                      <a:pt x="0" y="1"/>
                      <a:pt x="720" y="179"/>
                      <a:pt x="69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8" name="Google Shape;1171;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a:moveTo>
                      <a:pt x="493" y="1"/>
                    </a:moveTo>
                    <a:cubicBezTo>
                      <a:pt x="493" y="1"/>
                      <a:pt x="0" y="168"/>
                      <a:pt x="348" y="818"/>
                    </a:cubicBezTo>
                    <a:lnTo>
                      <a:pt x="49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9" name="Google Shape;1172;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fill="none">
                    <a:moveTo>
                      <a:pt x="493" y="1"/>
                    </a:moveTo>
                    <a:cubicBezTo>
                      <a:pt x="493" y="1"/>
                      <a:pt x="0" y="168"/>
                      <a:pt x="348" y="818"/>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0" name="Google Shape;1173;p34"/>
              <p:cNvSpPr/>
              <p:nvPr/>
            </p:nvSpPr>
            <p:spPr>
              <a:xfrm flipH="1">
                <a:off x="758592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9" h="663">
                    <a:moveTo>
                      <a:pt x="205" y="1"/>
                    </a:moveTo>
                    <a:cubicBezTo>
                      <a:pt x="92" y="1"/>
                      <a:pt x="1" y="148"/>
                      <a:pt x="1" y="332"/>
                    </a:cubicBezTo>
                    <a:cubicBezTo>
                      <a:pt x="1" y="515"/>
                      <a:pt x="92" y="663"/>
                      <a:pt x="205" y="663"/>
                    </a:cubicBezTo>
                    <a:cubicBezTo>
                      <a:pt x="317" y="663"/>
                      <a:pt x="409" y="515"/>
                      <a:pt x="409" y="332"/>
                    </a:cubicBezTo>
                    <a:cubicBezTo>
                      <a:pt x="409" y="148"/>
                      <a:pt x="317" y="1"/>
                      <a:pt x="2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1" name="Google Shape;1174;p34"/>
              <p:cNvSpPr/>
              <p:nvPr/>
            </p:nvSpPr>
            <p:spPr>
              <a:xfrm flipH="1">
                <a:off x="751536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8" h="663">
                    <a:moveTo>
                      <a:pt x="203" y="1"/>
                    </a:moveTo>
                    <a:cubicBezTo>
                      <a:pt x="92" y="1"/>
                      <a:pt x="0" y="148"/>
                      <a:pt x="0" y="332"/>
                    </a:cubicBezTo>
                    <a:cubicBezTo>
                      <a:pt x="0" y="515"/>
                      <a:pt x="92" y="663"/>
                      <a:pt x="203" y="663"/>
                    </a:cubicBezTo>
                    <a:cubicBezTo>
                      <a:pt x="316" y="663"/>
                      <a:pt x="408" y="515"/>
                      <a:pt x="408" y="332"/>
                    </a:cubicBezTo>
                    <a:cubicBezTo>
                      <a:pt x="408" y="148"/>
                      <a:pt x="316" y="1"/>
                      <a:pt x="20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2" name="Google Shape;1175;p34"/>
              <p:cNvSpPr/>
              <p:nvPr/>
            </p:nvSpPr>
            <p:spPr>
              <a:xfrm flipH="1">
                <a:off x="7524720" y="2032200"/>
                <a:ext cx="32040" cy="52200"/>
              </a:xfrm>
              <a:custGeom>
                <a:avLst/>
                <a:gdLst>
                  <a:gd name="textAreaLeft" fmla="*/ -360 w 32040"/>
                  <a:gd name="textAreaRight" fmla="*/ 32040 w 32040"/>
                  <a:gd name="textAreaTop" fmla="*/ 0 h 52200"/>
                  <a:gd name="textAreaBottom" fmla="*/ 52560 h 52200"/>
                </a:gdLst>
                <a:ahLst/>
                <a:cxnLst/>
                <a:rect l="textAreaLeft" t="textAreaTop" r="textAreaRight" b="textAreaBottom"/>
                <a:pathLst>
                  <a:path w="961" h="1561" fill="none">
                    <a:moveTo>
                      <a:pt x="1" y="1216"/>
                    </a:moveTo>
                    <a:cubicBezTo>
                      <a:pt x="1" y="1216"/>
                      <a:pt x="960" y="1561"/>
                      <a:pt x="659" y="806"/>
                    </a:cubicBezTo>
                    <a:cubicBezTo>
                      <a:pt x="413" y="193"/>
                      <a:pt x="306" y="1"/>
                      <a:pt x="30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3" name="Google Shape;1176;p34"/>
              <p:cNvSpPr/>
              <p:nvPr/>
            </p:nvSpPr>
            <p:spPr>
              <a:xfrm flipH="1">
                <a:off x="757944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0">
                    <a:moveTo>
                      <a:pt x="649" y="1"/>
                    </a:moveTo>
                    <a:cubicBezTo>
                      <a:pt x="414" y="1"/>
                      <a:pt x="169" y="77"/>
                      <a:pt x="0" y="233"/>
                    </a:cubicBezTo>
                    <a:lnTo>
                      <a:pt x="3" y="249"/>
                    </a:lnTo>
                    <a:lnTo>
                      <a:pt x="130" y="233"/>
                    </a:lnTo>
                    <a:cubicBezTo>
                      <a:pt x="339" y="206"/>
                      <a:pt x="553" y="172"/>
                      <a:pt x="760" y="136"/>
                    </a:cubicBezTo>
                    <a:cubicBezTo>
                      <a:pt x="823" y="126"/>
                      <a:pt x="949" y="102"/>
                      <a:pt x="1011" y="90"/>
                    </a:cubicBezTo>
                    <a:lnTo>
                      <a:pt x="1009" y="74"/>
                    </a:lnTo>
                    <a:cubicBezTo>
                      <a:pt x="962" y="50"/>
                      <a:pt x="917" y="37"/>
                      <a:pt x="872" y="25"/>
                    </a:cubicBezTo>
                    <a:cubicBezTo>
                      <a:pt x="800" y="9"/>
                      <a:pt x="725" y="1"/>
                      <a:pt x="64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4" name="Google Shape;1177;p34"/>
              <p:cNvSpPr/>
              <p:nvPr/>
            </p:nvSpPr>
            <p:spPr>
              <a:xfrm flipH="1">
                <a:off x="750600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1">
                    <a:moveTo>
                      <a:pt x="361" y="0"/>
                    </a:moveTo>
                    <a:cubicBezTo>
                      <a:pt x="236" y="0"/>
                      <a:pt x="113" y="24"/>
                      <a:pt x="3" y="75"/>
                    </a:cubicBezTo>
                    <a:lnTo>
                      <a:pt x="0" y="91"/>
                    </a:lnTo>
                    <a:lnTo>
                      <a:pt x="125" y="115"/>
                    </a:lnTo>
                    <a:cubicBezTo>
                      <a:pt x="334" y="152"/>
                      <a:pt x="547" y="187"/>
                      <a:pt x="755" y="217"/>
                    </a:cubicBezTo>
                    <a:cubicBezTo>
                      <a:pt x="819" y="227"/>
                      <a:pt x="945" y="242"/>
                      <a:pt x="1009" y="250"/>
                    </a:cubicBezTo>
                    <a:lnTo>
                      <a:pt x="1012" y="234"/>
                    </a:lnTo>
                    <a:cubicBezTo>
                      <a:pt x="974" y="197"/>
                      <a:pt x="935" y="171"/>
                      <a:pt x="896" y="145"/>
                    </a:cubicBezTo>
                    <a:cubicBezTo>
                      <a:pt x="741" y="54"/>
                      <a:pt x="549" y="0"/>
                      <a:pt x="36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5" name="Google Shape;1178;p34"/>
              <p:cNvSpPr/>
              <p:nvPr/>
            </p:nvSpPr>
            <p:spPr>
              <a:xfrm flipH="1">
                <a:off x="7481880" y="1914840"/>
                <a:ext cx="251280" cy="300960"/>
              </a:xfrm>
              <a:custGeom>
                <a:avLst/>
                <a:gdLst>
                  <a:gd name="textAreaLeft" fmla="*/ 360 w 251280"/>
                  <a:gd name="textAreaRight" fmla="*/ 252000 w 251280"/>
                  <a:gd name="textAreaTop" fmla="*/ 0 h 300960"/>
                  <a:gd name="textAreaBottom" fmla="*/ 301320 h 300960"/>
                </a:gdLst>
                <a:ahLst/>
                <a:cxnLst/>
                <a:rect l="textAreaLeft" t="textAreaTop" r="textAreaRight" b="textAreaBottom"/>
                <a:pathLst>
                  <a:path w="7479" h="8958">
                    <a:moveTo>
                      <a:pt x="1262" y="0"/>
                    </a:moveTo>
                    <a:lnTo>
                      <a:pt x="0" y="218"/>
                    </a:lnTo>
                    <a:lnTo>
                      <a:pt x="482" y="3114"/>
                    </a:lnTo>
                    <a:cubicBezTo>
                      <a:pt x="431" y="4044"/>
                      <a:pt x="466" y="4994"/>
                      <a:pt x="690" y="5902"/>
                    </a:cubicBezTo>
                    <a:cubicBezTo>
                      <a:pt x="892" y="6723"/>
                      <a:pt x="1234" y="7456"/>
                      <a:pt x="1951" y="7952"/>
                    </a:cubicBezTo>
                    <a:cubicBezTo>
                      <a:pt x="2748" y="8504"/>
                      <a:pt x="3660" y="8958"/>
                      <a:pt x="4624" y="8958"/>
                    </a:cubicBezTo>
                    <a:cubicBezTo>
                      <a:pt x="4882" y="8958"/>
                      <a:pt x="5142" y="8926"/>
                      <a:pt x="5406" y="8854"/>
                    </a:cubicBezTo>
                    <a:cubicBezTo>
                      <a:pt x="7478" y="8292"/>
                      <a:pt x="7128" y="6158"/>
                      <a:pt x="7128" y="6158"/>
                    </a:cubicBezTo>
                    <a:lnTo>
                      <a:pt x="7059" y="5025"/>
                    </a:lnTo>
                    <a:cubicBezTo>
                      <a:pt x="6913" y="4837"/>
                      <a:pt x="6724" y="4770"/>
                      <a:pt x="6531" y="4770"/>
                    </a:cubicBezTo>
                    <a:cubicBezTo>
                      <a:pt x="6070" y="4770"/>
                      <a:pt x="5584" y="5147"/>
                      <a:pt x="5584" y="5147"/>
                    </a:cubicBezTo>
                    <a:cubicBezTo>
                      <a:pt x="5584" y="5147"/>
                      <a:pt x="5014" y="4810"/>
                      <a:pt x="4541" y="4810"/>
                    </a:cubicBezTo>
                    <a:cubicBezTo>
                      <a:pt x="4290" y="4810"/>
                      <a:pt x="4067" y="4904"/>
                      <a:pt x="3969" y="5193"/>
                    </a:cubicBezTo>
                    <a:cubicBezTo>
                      <a:pt x="3809" y="5669"/>
                      <a:pt x="3507" y="5771"/>
                      <a:pt x="3278" y="5771"/>
                    </a:cubicBezTo>
                    <a:cubicBezTo>
                      <a:pt x="3105" y="5771"/>
                      <a:pt x="2973" y="5713"/>
                      <a:pt x="2973" y="5713"/>
                    </a:cubicBezTo>
                    <a:cubicBezTo>
                      <a:pt x="1564" y="5337"/>
                      <a:pt x="1325" y="3647"/>
                      <a:pt x="1325" y="3647"/>
                    </a:cubicBezTo>
                    <a:lnTo>
                      <a:pt x="126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6" name="Google Shape;1179;p34"/>
              <p:cNvSpPr/>
              <p:nvPr/>
            </p:nvSpPr>
            <p:spPr>
              <a:xfrm flipH="1">
                <a:off x="7544880" y="2102760"/>
                <a:ext cx="37080" cy="28080"/>
              </a:xfrm>
              <a:custGeom>
                <a:avLst/>
                <a:gdLst>
                  <a:gd name="textAreaLeft" fmla="*/ -360 w 37080"/>
                  <a:gd name="textAreaRight" fmla="*/ 37080 w 37080"/>
                  <a:gd name="textAreaTop" fmla="*/ 0 h 28080"/>
                  <a:gd name="textAreaBottom" fmla="*/ 28440 h 28080"/>
                </a:gdLst>
                <a:ahLst/>
                <a:cxnLst/>
                <a:rect l="textAreaLeft" t="textAreaTop" r="textAreaRight" b="textAreaBottom"/>
                <a:pathLst>
                  <a:path w="1116" h="850" fill="none">
                    <a:moveTo>
                      <a:pt x="1" y="0"/>
                    </a:moveTo>
                    <a:cubicBezTo>
                      <a:pt x="1" y="0"/>
                      <a:pt x="465" y="849"/>
                      <a:pt x="1116" y="194"/>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1180;p34"/>
              <p:cNvSpPr/>
              <p:nvPr/>
            </p:nvSpPr>
            <p:spPr>
              <a:xfrm flipH="1">
                <a:off x="7491600" y="1832760"/>
                <a:ext cx="274320" cy="97200"/>
              </a:xfrm>
              <a:custGeom>
                <a:avLst/>
                <a:gdLst>
                  <a:gd name="textAreaLeft" fmla="*/ 360 w 274320"/>
                  <a:gd name="textAreaRight" fmla="*/ 275040 w 274320"/>
                  <a:gd name="textAreaTop" fmla="*/ 0 h 97200"/>
                  <a:gd name="textAreaBottom" fmla="*/ 97560 h 97200"/>
                </a:gdLst>
                <a:ahLst/>
                <a:cxnLst/>
                <a:rect l="textAreaLeft" t="textAreaTop" r="textAreaRight" b="textAreaBottom"/>
                <a:pathLst>
                  <a:path w="8168" h="2905">
                    <a:moveTo>
                      <a:pt x="6063" y="0"/>
                    </a:moveTo>
                    <a:cubicBezTo>
                      <a:pt x="5875" y="0"/>
                      <a:pt x="5686" y="25"/>
                      <a:pt x="5503" y="73"/>
                    </a:cubicBezTo>
                    <a:cubicBezTo>
                      <a:pt x="4328" y="378"/>
                      <a:pt x="1071" y="1217"/>
                      <a:pt x="593" y="1735"/>
                    </a:cubicBezTo>
                    <a:cubicBezTo>
                      <a:pt x="0" y="2380"/>
                      <a:pt x="322" y="2905"/>
                      <a:pt x="322" y="2905"/>
                    </a:cubicBezTo>
                    <a:lnTo>
                      <a:pt x="2230" y="2905"/>
                    </a:lnTo>
                    <a:lnTo>
                      <a:pt x="7527" y="2720"/>
                    </a:lnTo>
                    <a:lnTo>
                      <a:pt x="7528" y="2720"/>
                    </a:lnTo>
                    <a:cubicBezTo>
                      <a:pt x="8167" y="1161"/>
                      <a:pt x="7552" y="481"/>
                      <a:pt x="6914" y="184"/>
                    </a:cubicBezTo>
                    <a:cubicBezTo>
                      <a:pt x="6646" y="60"/>
                      <a:pt x="6355" y="0"/>
                      <a:pt x="606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8" name="Google Shape;1181;p34"/>
              <p:cNvSpPr/>
              <p:nvPr/>
            </p:nvSpPr>
            <p:spPr>
              <a:xfrm flipH="1">
                <a:off x="7731360" y="1870560"/>
                <a:ext cx="102600" cy="88560"/>
              </a:xfrm>
              <a:custGeom>
                <a:avLst/>
                <a:gdLst>
                  <a:gd name="textAreaLeft" fmla="*/ -360 w 102600"/>
                  <a:gd name="textAreaRight" fmla="*/ 102600 w 102600"/>
                  <a:gd name="textAreaTop" fmla="*/ 0 h 88560"/>
                  <a:gd name="textAreaBottom" fmla="*/ 88920 h 88560"/>
                </a:gdLst>
                <a:ahLst/>
                <a:cxnLst/>
                <a:rect l="textAreaLeft" t="textAreaTop" r="textAreaRight" b="textAreaBottom"/>
                <a:pathLst>
                  <a:path w="3057" h="2641">
                    <a:moveTo>
                      <a:pt x="1426" y="0"/>
                    </a:moveTo>
                    <a:cubicBezTo>
                      <a:pt x="1021" y="0"/>
                      <a:pt x="580" y="265"/>
                      <a:pt x="306" y="717"/>
                    </a:cubicBezTo>
                    <a:cubicBezTo>
                      <a:pt x="20" y="1189"/>
                      <a:pt x="0" y="1728"/>
                      <a:pt x="217" y="2088"/>
                    </a:cubicBezTo>
                    <a:cubicBezTo>
                      <a:pt x="217" y="2088"/>
                      <a:pt x="218" y="2091"/>
                      <a:pt x="220" y="2094"/>
                    </a:cubicBezTo>
                    <a:cubicBezTo>
                      <a:pt x="289" y="2207"/>
                      <a:pt x="380" y="2302"/>
                      <a:pt x="496" y="2373"/>
                    </a:cubicBezTo>
                    <a:cubicBezTo>
                      <a:pt x="554" y="2407"/>
                      <a:pt x="616" y="2434"/>
                      <a:pt x="679" y="2454"/>
                    </a:cubicBezTo>
                    <a:cubicBezTo>
                      <a:pt x="882" y="2556"/>
                      <a:pt x="1157" y="2640"/>
                      <a:pt x="1509" y="2640"/>
                    </a:cubicBezTo>
                    <a:cubicBezTo>
                      <a:pt x="1799" y="2640"/>
                      <a:pt x="2141" y="2584"/>
                      <a:pt x="2540" y="2434"/>
                    </a:cubicBezTo>
                    <a:cubicBezTo>
                      <a:pt x="2540" y="2434"/>
                      <a:pt x="3057" y="1004"/>
                      <a:pt x="2027" y="253"/>
                    </a:cubicBezTo>
                    <a:cubicBezTo>
                      <a:pt x="1978" y="202"/>
                      <a:pt x="1922" y="155"/>
                      <a:pt x="1859" y="117"/>
                    </a:cubicBezTo>
                    <a:cubicBezTo>
                      <a:pt x="1774" y="66"/>
                      <a:pt x="1681" y="33"/>
                      <a:pt x="1586" y="14"/>
                    </a:cubicBezTo>
                    <a:lnTo>
                      <a:pt x="1583" y="14"/>
                    </a:lnTo>
                    <a:cubicBezTo>
                      <a:pt x="1532" y="5"/>
                      <a:pt x="1479" y="0"/>
                      <a:pt x="142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19" name="Google Shape;1182;p34"/>
            <p:cNvGrpSpPr/>
            <p:nvPr/>
          </p:nvGrpSpPr>
          <p:grpSpPr>
            <a:xfrm>
              <a:off x="5523120" y="2183760"/>
              <a:ext cx="4159440" cy="2730960"/>
              <a:chOff x="5523120" y="2183760"/>
              <a:chExt cx="4159440" cy="2730960"/>
            </a:xfrm>
          </p:grpSpPr>
          <p:grpSp>
            <p:nvGrpSpPr>
              <p:cNvPr id="1520" name="Google Shape;1183;p34"/>
              <p:cNvGrpSpPr/>
              <p:nvPr/>
            </p:nvGrpSpPr>
            <p:grpSpPr>
              <a:xfrm>
                <a:off x="5523120" y="3185640"/>
                <a:ext cx="4159440" cy="1729080"/>
                <a:chOff x="5523120" y="3185640"/>
                <a:chExt cx="4159440" cy="1729080"/>
              </a:xfrm>
            </p:grpSpPr>
            <p:sp>
              <p:nvSpPr>
                <p:cNvPr id="1521" name="Google Shape;1184;p34"/>
                <p:cNvSpPr/>
                <p:nvPr/>
              </p:nvSpPr>
              <p:spPr>
                <a:xfrm flipH="1">
                  <a:off x="5645160" y="3262320"/>
                  <a:ext cx="1006920" cy="1652400"/>
                </a:xfrm>
                <a:custGeom>
                  <a:avLst/>
                  <a:gdLst>
                    <a:gd name="textAreaLeft" fmla="*/ -360 w 1006920"/>
                    <a:gd name="textAreaRight" fmla="*/ 1006920 w 1006920"/>
                    <a:gd name="textAreaTop" fmla="*/ 0 h 1652400"/>
                    <a:gd name="textAreaBottom" fmla="*/ 1652760 h 1652400"/>
                  </a:gdLst>
                  <a:ahLst/>
                  <a:cxnLst/>
                  <a:rect l="textAreaLeft" t="textAreaTop" r="textAreaRight" b="textAreaBottom"/>
                  <a:pathLst>
                    <a:path w="29962" h="49160">
                      <a:moveTo>
                        <a:pt x="12804" y="0"/>
                      </a:moveTo>
                      <a:lnTo>
                        <a:pt x="0" y="49159"/>
                      </a:lnTo>
                      <a:lnTo>
                        <a:pt x="1665" y="49159"/>
                      </a:lnTo>
                      <a:lnTo>
                        <a:pt x="14981" y="1622"/>
                      </a:lnTo>
                      <a:lnTo>
                        <a:pt x="28298" y="49159"/>
                      </a:lnTo>
                      <a:lnTo>
                        <a:pt x="29962" y="49159"/>
                      </a:lnTo>
                      <a:lnTo>
                        <a:pt x="17157" y="0"/>
                      </a:ln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2" name="Google Shape;1185;p34"/>
                <p:cNvSpPr/>
                <p:nvPr/>
              </p:nvSpPr>
              <p:spPr>
                <a:xfrm flipH="1">
                  <a:off x="5523120" y="3185640"/>
                  <a:ext cx="4159440" cy="153720"/>
                </a:xfrm>
                <a:custGeom>
                  <a:avLst/>
                  <a:gdLst>
                    <a:gd name="textAreaLeft" fmla="*/ 360 w 4159440"/>
                    <a:gd name="textAreaRight" fmla="*/ 4160160 w 4159440"/>
                    <a:gd name="textAreaTop" fmla="*/ 0 h 153720"/>
                    <a:gd name="textAreaBottom" fmla="*/ 154080 h 153720"/>
                  </a:gdLst>
                  <a:ahLst/>
                  <a:cxnLst/>
                  <a:rect l="textAreaLeft" t="textAreaTop" r="textAreaRight" b="textAreaBottom"/>
                  <a:pathLst>
                    <a:path w="142649" h="4584">
                      <a:moveTo>
                        <a:pt x="43" y="0"/>
                      </a:moveTo>
                      <a:cubicBezTo>
                        <a:pt x="19" y="0"/>
                        <a:pt x="1" y="19"/>
                        <a:pt x="1" y="43"/>
                      </a:cubicBezTo>
                      <a:lnTo>
                        <a:pt x="1" y="4541"/>
                      </a:lnTo>
                      <a:cubicBezTo>
                        <a:pt x="1" y="4565"/>
                        <a:pt x="19" y="4583"/>
                        <a:pt x="43" y="4583"/>
                      </a:cubicBezTo>
                      <a:lnTo>
                        <a:pt x="142606" y="4583"/>
                      </a:lnTo>
                      <a:cubicBezTo>
                        <a:pt x="142630" y="4583"/>
                        <a:pt x="142648" y="4565"/>
                        <a:pt x="142648" y="4541"/>
                      </a:cubicBezTo>
                      <a:lnTo>
                        <a:pt x="142648" y="43"/>
                      </a:lnTo>
                      <a:cubicBezTo>
                        <a:pt x="142648" y="19"/>
                        <a:pt x="142630" y="0"/>
                        <a:pt x="142606"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23" name="Google Shape;1186;p34"/>
              <p:cNvGrpSpPr/>
              <p:nvPr/>
            </p:nvGrpSpPr>
            <p:grpSpPr>
              <a:xfrm>
                <a:off x="5934960" y="2183760"/>
                <a:ext cx="1239840" cy="1002240"/>
                <a:chOff x="5934960" y="2183760"/>
                <a:chExt cx="1239840" cy="1002240"/>
              </a:xfrm>
            </p:grpSpPr>
            <p:sp>
              <p:nvSpPr>
                <p:cNvPr id="1524" name="Google Shape;1187;p34"/>
                <p:cNvSpPr/>
                <p:nvPr/>
              </p:nvSpPr>
              <p:spPr>
                <a:xfrm flipH="1">
                  <a:off x="59904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5" y="1182"/>
                      </a:cubicBezTo>
                      <a:lnTo>
                        <a:pt x="57" y="22259"/>
                      </a:lnTo>
                      <a:cubicBezTo>
                        <a:pt x="1" y="22909"/>
                        <a:pt x="487" y="23440"/>
                        <a:pt x="1137" y="23440"/>
                      </a:cubicBezTo>
                      <a:lnTo>
                        <a:pt x="32090" y="23440"/>
                      </a:lnTo>
                      <a:cubicBezTo>
                        <a:pt x="32740" y="23440"/>
                        <a:pt x="33317" y="22909"/>
                        <a:pt x="33372" y="22259"/>
                      </a:cubicBezTo>
                      <a:lnTo>
                        <a:pt x="35170" y="1182"/>
                      </a:lnTo>
                      <a:cubicBezTo>
                        <a:pt x="35226" y="532"/>
                        <a:pt x="34740" y="0"/>
                        <a:pt x="34090" y="0"/>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1188;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1189;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rgbClr val="E0E9F7">
                    <a:alpha val="23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7" name="Google Shape;1190;p34"/>
                <p:cNvSpPr/>
                <p:nvPr/>
              </p:nvSpPr>
              <p:spPr>
                <a:xfrm flipH="1">
                  <a:off x="6334560" y="2533320"/>
                  <a:ext cx="587520" cy="652680"/>
                </a:xfrm>
                <a:custGeom>
                  <a:avLst/>
                  <a:gdLst>
                    <a:gd name="textAreaLeft" fmla="*/ 360 w 587520"/>
                    <a:gd name="textAreaRight" fmla="*/ 588240 w 587520"/>
                    <a:gd name="textAreaTop" fmla="*/ 0 h 652680"/>
                    <a:gd name="textAreaBottom" fmla="*/ 653040 h 652680"/>
                  </a:gdLst>
                  <a:ahLst/>
                  <a:cxnLst/>
                  <a:rect l="textAreaLeft" t="textAreaTop" r="textAreaRight" b="textAreaBottom"/>
                  <a:pathLst>
                    <a:path w="17489" h="19418">
                      <a:moveTo>
                        <a:pt x="12251" y="1"/>
                      </a:moveTo>
                      <a:cubicBezTo>
                        <a:pt x="10748" y="1"/>
                        <a:pt x="9519" y="1231"/>
                        <a:pt x="9519" y="2734"/>
                      </a:cubicBezTo>
                      <a:lnTo>
                        <a:pt x="9519" y="2803"/>
                      </a:lnTo>
                      <a:lnTo>
                        <a:pt x="8325" y="15493"/>
                      </a:lnTo>
                      <a:cubicBezTo>
                        <a:pt x="8325" y="16412"/>
                        <a:pt x="7892" y="17227"/>
                        <a:pt x="7220" y="17751"/>
                      </a:cubicBezTo>
                      <a:lnTo>
                        <a:pt x="1717" y="17751"/>
                      </a:lnTo>
                      <a:lnTo>
                        <a:pt x="1717" y="17754"/>
                      </a:lnTo>
                      <a:cubicBezTo>
                        <a:pt x="1700" y="17754"/>
                        <a:pt x="1683" y="17751"/>
                        <a:pt x="1667" y="17751"/>
                      </a:cubicBezTo>
                      <a:cubicBezTo>
                        <a:pt x="746" y="17751"/>
                        <a:pt x="1" y="18496"/>
                        <a:pt x="1" y="19417"/>
                      </a:cubicBezTo>
                      <a:lnTo>
                        <a:pt x="14628" y="19417"/>
                      </a:lnTo>
                      <a:cubicBezTo>
                        <a:pt x="16208" y="19417"/>
                        <a:pt x="17489" y="18136"/>
                        <a:pt x="17489" y="16555"/>
                      </a:cubicBezTo>
                      <a:cubicBezTo>
                        <a:pt x="17489" y="16389"/>
                        <a:pt x="17474" y="16226"/>
                        <a:pt x="17446" y="16066"/>
                      </a:cubicBezTo>
                      <a:lnTo>
                        <a:pt x="16256" y="2375"/>
                      </a:lnTo>
                      <a:lnTo>
                        <a:pt x="16248" y="2375"/>
                      </a:lnTo>
                      <a:cubicBezTo>
                        <a:pt x="16070" y="1040"/>
                        <a:pt x="14920" y="1"/>
                        <a:pt x="13538" y="1"/>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1528" name="PlaceHolder 1"/>
          <p:cNvSpPr>
            <a:spLocks noGrp="1"/>
          </p:cNvSpPr>
          <p:nvPr>
            <p:ph type="title"/>
          </p:nvPr>
        </p:nvSpPr>
        <p:spPr>
          <a:xfrm>
            <a:off x="1025912" y="628560"/>
            <a:ext cx="6117568" cy="57132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Conclusion</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1529" name="PlaceHolder 2"/>
          <p:cNvSpPr>
            <a:spLocks noGrp="1"/>
          </p:cNvSpPr>
          <p:nvPr>
            <p:ph type="subTitle"/>
          </p:nvPr>
        </p:nvSpPr>
        <p:spPr>
          <a:xfrm>
            <a:off x="723960" y="1343160"/>
            <a:ext cx="4638240" cy="144108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Raleway"/>
                <a:cs typeface="Times New Roman" panose="02020603050405020304" pitchFamily="18" charset="0"/>
              </a:rPr>
              <a:t>In conclusion, a Student Management System is an essential tool for educational institutions. It enhances operational efficiency, improves student experience, and facilitates better communication, ultimately contributing to better educational outcomes</a:t>
            </a:r>
            <a:r>
              <a:rPr lang="en" sz="1400" b="0" strike="noStrike" spc="-1" dirty="0">
                <a:solidFill>
                  <a:schemeClr val="dk1"/>
                </a:solidFill>
                <a:latin typeface="Raleway"/>
                <a:ea typeface="Raleway"/>
              </a:rPr>
              <a:t>.</a:t>
            </a:r>
            <a:endParaRPr lang="en-US" sz="1400" b="0" strike="noStrike" spc="-1" dirty="0">
              <a:solidFill>
                <a:srgbClr val="000000"/>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A0F5A-7BE1-8906-AA92-C8BD52986BAF}"/>
              </a:ext>
            </a:extLst>
          </p:cNvPr>
          <p:cNvSpPr txBox="1"/>
          <p:nvPr/>
        </p:nvSpPr>
        <p:spPr>
          <a:xfrm>
            <a:off x="3538654" y="1434789"/>
            <a:ext cx="2676291" cy="36933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EEE128-D99D-C6FA-9036-A40989941DAD}"/>
              </a:ext>
            </a:extLst>
          </p:cNvPr>
          <p:cNvPicPr>
            <a:picLocks noChangeAspect="1"/>
          </p:cNvPicPr>
          <p:nvPr/>
        </p:nvPicPr>
        <p:blipFill>
          <a:blip r:embed="rId2" cstate="print">
            <a:alphaModFix amt="20000"/>
            <a:extLst>
              <a:ext uri="{28A0092B-C50C-407E-A947-70E740481C1C}">
                <a14:useLocalDpi xmlns:a14="http://schemas.microsoft.com/office/drawing/2010/main" val="0"/>
              </a:ext>
            </a:extLst>
          </a:blip>
          <a:stretch>
            <a:fillRect/>
          </a:stretch>
        </p:blipFill>
        <p:spPr>
          <a:xfrm>
            <a:off x="2220980" y="236964"/>
            <a:ext cx="3845283" cy="3352800"/>
          </a:xfrm>
          <a:prstGeom prst="rect">
            <a:avLst/>
          </a:prstGeom>
        </p:spPr>
      </p:pic>
    </p:spTree>
    <p:extLst>
      <p:ext uri="{BB962C8B-B14F-4D97-AF65-F5344CB8AC3E}">
        <p14:creationId xmlns:p14="http://schemas.microsoft.com/office/powerpoint/2010/main" val="427125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8" name="Google Shape;891;p30"/>
          <p:cNvCxnSpPr/>
          <p:nvPr/>
        </p:nvCxnSpPr>
        <p:spPr>
          <a:xfrm>
            <a:off x="721800" y="4603680"/>
            <a:ext cx="7709400" cy="360"/>
          </a:xfrm>
          <a:prstGeom prst="straightConnector1">
            <a:avLst/>
          </a:prstGeom>
          <a:ln w="9525">
            <a:solidFill>
              <a:srgbClr val="000000"/>
            </a:solidFill>
            <a:round/>
          </a:ln>
        </p:spPr>
      </p:cxnSp>
      <p:sp>
        <p:nvSpPr>
          <p:cNvPr id="809" name="PlaceHolder 1"/>
          <p:cNvSpPr>
            <a:spLocks noGrp="1"/>
          </p:cNvSpPr>
          <p:nvPr>
            <p:ph type="title"/>
          </p:nvPr>
        </p:nvSpPr>
        <p:spPr>
          <a:xfrm>
            <a:off x="1085760" y="1781280"/>
            <a:ext cx="4790880" cy="65988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Manrope ExtraBold"/>
                <a:cs typeface="Times New Roman" panose="02020603050405020304" pitchFamily="18" charset="0"/>
              </a:rPr>
              <a:t>Student Management System</a:t>
            </a:r>
            <a:endParaRPr lang="fr-FR" sz="1400" b="0" strike="noStrike" spc="-1" dirty="0">
              <a:solidFill>
                <a:schemeClr val="dk1"/>
              </a:solidFill>
              <a:latin typeface="Times New Roman" panose="02020603050405020304" pitchFamily="18" charset="0"/>
              <a:cs typeface="Times New Roman" panose="02020603050405020304" pitchFamily="18" charset="0"/>
            </a:endParaRPr>
          </a:p>
        </p:txBody>
      </p:sp>
      <p:grpSp>
        <p:nvGrpSpPr>
          <p:cNvPr id="810" name="Google Shape;893;p30"/>
          <p:cNvGrpSpPr/>
          <p:nvPr/>
        </p:nvGrpSpPr>
        <p:grpSpPr>
          <a:xfrm>
            <a:off x="5519160" y="846720"/>
            <a:ext cx="2377800" cy="3756960"/>
            <a:chOff x="5519160" y="846720"/>
            <a:chExt cx="2377800" cy="3756960"/>
          </a:xfrm>
        </p:grpSpPr>
        <p:grpSp>
          <p:nvGrpSpPr>
            <p:cNvPr id="811" name="Google Shape;894;p30"/>
            <p:cNvGrpSpPr/>
            <p:nvPr/>
          </p:nvGrpSpPr>
          <p:grpSpPr>
            <a:xfrm>
              <a:off x="7070400" y="846720"/>
              <a:ext cx="826560" cy="824400"/>
              <a:chOff x="7070400" y="846720"/>
              <a:chExt cx="826560" cy="824400"/>
            </a:xfrm>
          </p:grpSpPr>
          <p:sp>
            <p:nvSpPr>
              <p:cNvPr id="812" name="Google Shape;895;p30"/>
              <p:cNvSpPr/>
              <p:nvPr/>
            </p:nvSpPr>
            <p:spPr>
              <a:xfrm>
                <a:off x="7070400" y="846720"/>
                <a:ext cx="826560" cy="824400"/>
              </a:xfrm>
              <a:custGeom>
                <a:avLst/>
                <a:gdLst>
                  <a:gd name="textAreaLeft" fmla="*/ 0 w 826560"/>
                  <a:gd name="textAreaRight" fmla="*/ 826920 w 826560"/>
                  <a:gd name="textAreaTop" fmla="*/ 0 h 824400"/>
                  <a:gd name="textAreaBottom" fmla="*/ 824760 h 824400"/>
                </a:gdLst>
                <a:ahLst/>
                <a:cxnLst/>
                <a:rect l="textAreaLeft" t="textAreaTop" r="textAreaRight" b="textAreaBottom"/>
                <a:pathLst>
                  <a:path w="25789" h="25719">
                    <a:moveTo>
                      <a:pt x="1509" y="0"/>
                    </a:moveTo>
                    <a:cubicBezTo>
                      <a:pt x="680" y="0"/>
                      <a:pt x="1" y="678"/>
                      <a:pt x="1" y="1509"/>
                    </a:cubicBezTo>
                    <a:lnTo>
                      <a:pt x="1" y="18693"/>
                    </a:lnTo>
                    <a:cubicBezTo>
                      <a:pt x="1" y="19522"/>
                      <a:pt x="680" y="20201"/>
                      <a:pt x="1509" y="20201"/>
                    </a:cubicBezTo>
                    <a:lnTo>
                      <a:pt x="3191" y="20201"/>
                    </a:lnTo>
                    <a:lnTo>
                      <a:pt x="3191" y="25718"/>
                    </a:lnTo>
                    <a:lnTo>
                      <a:pt x="8709" y="20201"/>
                    </a:lnTo>
                    <a:lnTo>
                      <a:pt x="24280" y="20201"/>
                    </a:lnTo>
                    <a:cubicBezTo>
                      <a:pt x="25109" y="20201"/>
                      <a:pt x="25788" y="19522"/>
                      <a:pt x="25788" y="18693"/>
                    </a:cubicBezTo>
                    <a:lnTo>
                      <a:pt x="25788" y="1509"/>
                    </a:lnTo>
                    <a:cubicBezTo>
                      <a:pt x="25788" y="678"/>
                      <a:pt x="25109" y="0"/>
                      <a:pt x="24280" y="0"/>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13" name="Google Shape;896;p30"/>
              <p:cNvGrpSpPr/>
              <p:nvPr/>
            </p:nvGrpSpPr>
            <p:grpSpPr>
              <a:xfrm>
                <a:off x="7290360" y="912600"/>
                <a:ext cx="386640" cy="481320"/>
                <a:chOff x="7290360" y="912600"/>
                <a:chExt cx="386640" cy="481320"/>
              </a:xfrm>
            </p:grpSpPr>
            <p:sp>
              <p:nvSpPr>
                <p:cNvPr id="814" name="Google Shape;897;p30"/>
                <p:cNvSpPr/>
                <p:nvPr/>
              </p:nvSpPr>
              <p:spPr>
                <a:xfrm>
                  <a:off x="7410960" y="1264320"/>
                  <a:ext cx="145080" cy="27720"/>
                </a:xfrm>
                <a:custGeom>
                  <a:avLst/>
                  <a:gdLst>
                    <a:gd name="textAreaLeft" fmla="*/ 0 w 145080"/>
                    <a:gd name="textAreaRight" fmla="*/ 145440 w 145080"/>
                    <a:gd name="textAreaTop" fmla="*/ 0 h 27720"/>
                    <a:gd name="textAreaBottom" fmla="*/ 28080 h 27720"/>
                  </a:gdLst>
                  <a:ahLst/>
                  <a:cxnLst/>
                  <a:rect l="textAreaLeft" t="textAreaTop" r="textAreaRight" b="textAreaBottom"/>
                  <a:pathLst>
                    <a:path w="4530" h="875">
                      <a:moveTo>
                        <a:pt x="438" y="0"/>
                      </a:moveTo>
                      <a:cubicBezTo>
                        <a:pt x="198" y="0"/>
                        <a:pt x="1" y="197"/>
                        <a:pt x="1" y="437"/>
                      </a:cubicBezTo>
                      <a:cubicBezTo>
                        <a:pt x="1" y="678"/>
                        <a:pt x="198" y="874"/>
                        <a:pt x="438" y="874"/>
                      </a:cubicBezTo>
                      <a:lnTo>
                        <a:pt x="4092" y="874"/>
                      </a:lnTo>
                      <a:cubicBezTo>
                        <a:pt x="4333" y="874"/>
                        <a:pt x="4529" y="678"/>
                        <a:pt x="4529" y="437"/>
                      </a:cubicBezTo>
                      <a:cubicBezTo>
                        <a:pt x="4529" y="197"/>
                        <a:pt x="4333" y="0"/>
                        <a:pt x="4092" y="0"/>
                      </a:cubicBezTo>
                      <a:close/>
                    </a:path>
                  </a:pathLst>
                </a:custGeom>
                <a:solidFill>
                  <a:srgbClr val="A3BBE0">
                    <a:alpha val="64000"/>
                  </a:srgbClr>
                </a:solidFill>
                <a:ln w="4150">
                  <a:solidFill>
                    <a:srgbClr val="000000"/>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898;p30"/>
                <p:cNvSpPr/>
                <p:nvPr/>
              </p:nvSpPr>
              <p:spPr>
                <a:xfrm>
                  <a:off x="7410960" y="1292400"/>
                  <a:ext cx="145080" cy="27720"/>
                </a:xfrm>
                <a:custGeom>
                  <a:avLst/>
                  <a:gdLst>
                    <a:gd name="textAreaLeft" fmla="*/ 0 w 145080"/>
                    <a:gd name="textAreaRight" fmla="*/ 145440 w 145080"/>
                    <a:gd name="textAreaTop" fmla="*/ 0 h 27720"/>
                    <a:gd name="textAreaBottom" fmla="*/ 28080 h 27720"/>
                  </a:gdLst>
                  <a:ahLst/>
                  <a:cxnLst/>
                  <a:rect l="textAreaLeft" t="textAreaTop" r="textAreaRight" b="textAreaBottom"/>
                  <a:pathLst>
                    <a:path w="4530" h="877">
                      <a:moveTo>
                        <a:pt x="438" y="0"/>
                      </a:moveTo>
                      <a:cubicBezTo>
                        <a:pt x="198" y="0"/>
                        <a:pt x="1" y="198"/>
                        <a:pt x="1" y="439"/>
                      </a:cubicBezTo>
                      <a:cubicBezTo>
                        <a:pt x="1" y="679"/>
                        <a:pt x="198" y="876"/>
                        <a:pt x="438" y="876"/>
                      </a:cubicBezTo>
                      <a:lnTo>
                        <a:pt x="4092" y="876"/>
                      </a:lnTo>
                      <a:cubicBezTo>
                        <a:pt x="4333" y="876"/>
                        <a:pt x="4529" y="679"/>
                        <a:pt x="4529" y="439"/>
                      </a:cubicBezTo>
                      <a:cubicBezTo>
                        <a:pt x="4529" y="197"/>
                        <a:pt x="4333" y="0"/>
                        <a:pt x="4092" y="0"/>
                      </a:cubicBezTo>
                      <a:close/>
                    </a:path>
                  </a:pathLst>
                </a:custGeom>
                <a:solidFill>
                  <a:srgbClr val="A3BBE0">
                    <a:alpha val="64000"/>
                  </a:srgbClr>
                </a:solidFill>
                <a:ln w="4150">
                  <a:solidFill>
                    <a:srgbClr val="000000"/>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899;p30"/>
                <p:cNvSpPr/>
                <p:nvPr/>
              </p:nvSpPr>
              <p:spPr>
                <a:xfrm>
                  <a:off x="7414920" y="1320480"/>
                  <a:ext cx="136800" cy="27720"/>
                </a:xfrm>
                <a:custGeom>
                  <a:avLst/>
                  <a:gdLst>
                    <a:gd name="textAreaLeft" fmla="*/ 0 w 136800"/>
                    <a:gd name="textAreaRight" fmla="*/ 137160 w 136800"/>
                    <a:gd name="textAreaTop" fmla="*/ 0 h 27720"/>
                    <a:gd name="textAreaBottom" fmla="*/ 28080 h 27720"/>
                  </a:gdLst>
                  <a:ahLst/>
                  <a:cxnLst/>
                  <a:rect l="textAreaLeft" t="textAreaTop" r="textAreaRight" b="textAreaBottom"/>
                  <a:pathLst>
                    <a:path w="4277" h="876">
                      <a:moveTo>
                        <a:pt x="437" y="0"/>
                      </a:moveTo>
                      <a:cubicBezTo>
                        <a:pt x="197" y="0"/>
                        <a:pt x="0" y="197"/>
                        <a:pt x="0" y="437"/>
                      </a:cubicBezTo>
                      <a:cubicBezTo>
                        <a:pt x="0" y="678"/>
                        <a:pt x="197" y="876"/>
                        <a:pt x="437" y="876"/>
                      </a:cubicBezTo>
                      <a:lnTo>
                        <a:pt x="3839" y="876"/>
                      </a:lnTo>
                      <a:cubicBezTo>
                        <a:pt x="4080" y="876"/>
                        <a:pt x="4276" y="678"/>
                        <a:pt x="4276" y="437"/>
                      </a:cubicBezTo>
                      <a:cubicBezTo>
                        <a:pt x="4276" y="197"/>
                        <a:pt x="4080" y="0"/>
                        <a:pt x="3839" y="0"/>
                      </a:cubicBezTo>
                      <a:close/>
                    </a:path>
                  </a:pathLst>
                </a:custGeom>
                <a:solidFill>
                  <a:srgbClr val="A3BBE0">
                    <a:alpha val="64000"/>
                  </a:srgbClr>
                </a:solidFill>
                <a:ln w="4150">
                  <a:solidFill>
                    <a:srgbClr val="000000"/>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900;p30"/>
                <p:cNvSpPr/>
                <p:nvPr/>
              </p:nvSpPr>
              <p:spPr>
                <a:xfrm>
                  <a:off x="7436520" y="1351440"/>
                  <a:ext cx="93960" cy="42480"/>
                </a:xfrm>
                <a:custGeom>
                  <a:avLst/>
                  <a:gdLst>
                    <a:gd name="textAreaLeft" fmla="*/ 0 w 93960"/>
                    <a:gd name="textAreaRight" fmla="*/ 94320 w 93960"/>
                    <a:gd name="textAreaTop" fmla="*/ 0 h 42480"/>
                    <a:gd name="textAreaBottom" fmla="*/ 42840 h 42480"/>
                  </a:gdLst>
                  <a:ahLst/>
                  <a:cxnLst/>
                  <a:rect l="textAreaLeft" t="textAreaTop" r="textAreaRight" b="textAreaBottom"/>
                  <a:pathLst>
                    <a:path w="2938" h="1339">
                      <a:moveTo>
                        <a:pt x="1" y="0"/>
                      </a:moveTo>
                      <a:cubicBezTo>
                        <a:pt x="1" y="739"/>
                        <a:pt x="659" y="1338"/>
                        <a:pt x="1469" y="1338"/>
                      </a:cubicBezTo>
                      <a:cubicBezTo>
                        <a:pt x="2280" y="1338"/>
                        <a:pt x="2938" y="739"/>
                        <a:pt x="2938" y="0"/>
                      </a:cubicBezTo>
                      <a:close/>
                    </a:path>
                  </a:pathLst>
                </a:custGeom>
                <a:solidFill>
                  <a:srgbClr val="A3BBE0">
                    <a:alpha val="64000"/>
                  </a:srgbClr>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901;p30"/>
                <p:cNvSpPr/>
                <p:nvPr/>
              </p:nvSpPr>
              <p:spPr>
                <a:xfrm>
                  <a:off x="7436520" y="1351440"/>
                  <a:ext cx="93960" cy="42480"/>
                </a:xfrm>
                <a:custGeom>
                  <a:avLst/>
                  <a:gdLst>
                    <a:gd name="textAreaLeft" fmla="*/ 0 w 93960"/>
                    <a:gd name="textAreaRight" fmla="*/ 94320 w 93960"/>
                    <a:gd name="textAreaTop" fmla="*/ 0 h 42480"/>
                    <a:gd name="textAreaBottom" fmla="*/ 42840 h 42480"/>
                  </a:gdLst>
                  <a:ahLst/>
                  <a:cxnLst/>
                  <a:rect l="textAreaLeft" t="textAreaTop" r="textAreaRight" b="textAreaBottom"/>
                  <a:pathLst>
                    <a:path w="2938" h="1339" fill="none">
                      <a:moveTo>
                        <a:pt x="2938" y="0"/>
                      </a:moveTo>
                      <a:cubicBezTo>
                        <a:pt x="2938" y="739"/>
                        <a:pt x="2280" y="1338"/>
                        <a:pt x="1469" y="1338"/>
                      </a:cubicBezTo>
                      <a:cubicBezTo>
                        <a:pt x="659" y="1338"/>
                        <a:pt x="1" y="739"/>
                        <a:pt x="1"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902;p30"/>
                <p:cNvSpPr/>
                <p:nvPr/>
              </p:nvSpPr>
              <p:spPr>
                <a:xfrm>
                  <a:off x="7361280" y="987840"/>
                  <a:ext cx="244080" cy="272880"/>
                </a:xfrm>
                <a:custGeom>
                  <a:avLst/>
                  <a:gdLst>
                    <a:gd name="textAreaLeft" fmla="*/ 0 w 244080"/>
                    <a:gd name="textAreaRight" fmla="*/ 244440 w 244080"/>
                    <a:gd name="textAreaTop" fmla="*/ 0 h 272880"/>
                    <a:gd name="textAreaBottom" fmla="*/ 273240 h 272880"/>
                  </a:gdLst>
                  <a:ahLst/>
                  <a:cxnLst/>
                  <a:rect l="textAreaLeft" t="textAreaTop" r="textAreaRight" b="textAreaBottom"/>
                  <a:pathLst>
                    <a:path w="7626" h="8522">
                      <a:moveTo>
                        <a:pt x="3813" y="0"/>
                      </a:moveTo>
                      <a:cubicBezTo>
                        <a:pt x="3174" y="0"/>
                        <a:pt x="2535" y="159"/>
                        <a:pt x="1962" y="476"/>
                      </a:cubicBezTo>
                      <a:cubicBezTo>
                        <a:pt x="596" y="1231"/>
                        <a:pt x="1" y="2615"/>
                        <a:pt x="1" y="4001"/>
                      </a:cubicBezTo>
                      <a:cubicBezTo>
                        <a:pt x="1" y="5299"/>
                        <a:pt x="811" y="6219"/>
                        <a:pt x="1326" y="6671"/>
                      </a:cubicBezTo>
                      <a:cubicBezTo>
                        <a:pt x="1587" y="6901"/>
                        <a:pt x="1739" y="7230"/>
                        <a:pt x="1739" y="7577"/>
                      </a:cubicBezTo>
                      <a:lnTo>
                        <a:pt x="1739" y="8522"/>
                      </a:lnTo>
                      <a:lnTo>
                        <a:pt x="5887" y="8522"/>
                      </a:lnTo>
                      <a:lnTo>
                        <a:pt x="5887" y="7577"/>
                      </a:lnTo>
                      <a:cubicBezTo>
                        <a:pt x="5887" y="7230"/>
                        <a:pt x="6039" y="6902"/>
                        <a:pt x="6301" y="6671"/>
                      </a:cubicBezTo>
                      <a:cubicBezTo>
                        <a:pt x="6815" y="6219"/>
                        <a:pt x="7626" y="5299"/>
                        <a:pt x="7626" y="4001"/>
                      </a:cubicBezTo>
                      <a:cubicBezTo>
                        <a:pt x="7626" y="2615"/>
                        <a:pt x="7030" y="1231"/>
                        <a:pt x="5664" y="476"/>
                      </a:cubicBezTo>
                      <a:cubicBezTo>
                        <a:pt x="5092" y="159"/>
                        <a:pt x="4452" y="0"/>
                        <a:pt x="381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903;p30"/>
                <p:cNvSpPr/>
                <p:nvPr/>
              </p:nvSpPr>
              <p:spPr>
                <a:xfrm>
                  <a:off x="7361280" y="982440"/>
                  <a:ext cx="244080" cy="277920"/>
                </a:xfrm>
                <a:custGeom>
                  <a:avLst/>
                  <a:gdLst>
                    <a:gd name="textAreaLeft" fmla="*/ 0 w 244080"/>
                    <a:gd name="textAreaRight" fmla="*/ 244440 w 244080"/>
                    <a:gd name="textAreaTop" fmla="*/ 0 h 277920"/>
                    <a:gd name="textAreaBottom" fmla="*/ 278280 h 277920"/>
                  </a:gdLst>
                  <a:ahLst/>
                  <a:cxnLst/>
                  <a:rect l="textAreaLeft" t="textAreaTop" r="textAreaRight" b="textAreaBottom"/>
                  <a:pathLst>
                    <a:path w="7626" h="8681" fill="none">
                      <a:moveTo>
                        <a:pt x="5887" y="8681"/>
                      </a:moveTo>
                      <a:lnTo>
                        <a:pt x="5887" y="7736"/>
                      </a:lnTo>
                      <a:cubicBezTo>
                        <a:pt x="5887" y="7389"/>
                        <a:pt x="6039" y="7061"/>
                        <a:pt x="6301" y="6830"/>
                      </a:cubicBezTo>
                      <a:cubicBezTo>
                        <a:pt x="6815" y="6378"/>
                        <a:pt x="7626" y="5458"/>
                        <a:pt x="7626" y="4160"/>
                      </a:cubicBezTo>
                      <a:cubicBezTo>
                        <a:pt x="7626" y="2774"/>
                        <a:pt x="7030" y="1390"/>
                        <a:pt x="5664" y="635"/>
                      </a:cubicBezTo>
                      <a:cubicBezTo>
                        <a:pt x="4519" y="1"/>
                        <a:pt x="3108" y="1"/>
                        <a:pt x="1962" y="635"/>
                      </a:cubicBezTo>
                      <a:cubicBezTo>
                        <a:pt x="596" y="1390"/>
                        <a:pt x="1" y="2774"/>
                        <a:pt x="1" y="4160"/>
                      </a:cubicBezTo>
                      <a:cubicBezTo>
                        <a:pt x="1" y="5458"/>
                        <a:pt x="811" y="6378"/>
                        <a:pt x="1326" y="6830"/>
                      </a:cubicBezTo>
                      <a:cubicBezTo>
                        <a:pt x="1587" y="7060"/>
                        <a:pt x="1739" y="7389"/>
                        <a:pt x="1739" y="7736"/>
                      </a:cubicBezTo>
                      <a:lnTo>
                        <a:pt x="1739" y="868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1" name="Google Shape;904;p30"/>
                <p:cNvSpPr/>
                <p:nvPr/>
              </p:nvSpPr>
              <p:spPr>
                <a:xfrm>
                  <a:off x="7429320" y="1130760"/>
                  <a:ext cx="108000" cy="129960"/>
                </a:xfrm>
                <a:custGeom>
                  <a:avLst/>
                  <a:gdLst>
                    <a:gd name="textAreaLeft" fmla="*/ 0 w 108000"/>
                    <a:gd name="textAreaRight" fmla="*/ 108360 w 108000"/>
                    <a:gd name="textAreaTop" fmla="*/ 0 h 129960"/>
                    <a:gd name="textAreaBottom" fmla="*/ 130320 h 129960"/>
                  </a:gdLst>
                  <a:ahLst/>
                  <a:cxnLst/>
                  <a:rect l="textAreaLeft" t="textAreaTop" r="textAreaRight" b="textAreaBottom"/>
                  <a:pathLst>
                    <a:path w="3379" h="4066" fill="none">
                      <a:moveTo>
                        <a:pt x="2266" y="4066"/>
                      </a:moveTo>
                      <a:lnTo>
                        <a:pt x="2266" y="558"/>
                      </a:lnTo>
                      <a:cubicBezTo>
                        <a:pt x="2266" y="251"/>
                        <a:pt x="2516" y="1"/>
                        <a:pt x="2823" y="1"/>
                      </a:cubicBezTo>
                      <a:cubicBezTo>
                        <a:pt x="3130" y="1"/>
                        <a:pt x="3378" y="249"/>
                        <a:pt x="3378" y="558"/>
                      </a:cubicBezTo>
                      <a:cubicBezTo>
                        <a:pt x="3378" y="865"/>
                        <a:pt x="3130" y="1113"/>
                        <a:pt x="2823" y="1113"/>
                      </a:cubicBezTo>
                      <a:lnTo>
                        <a:pt x="556" y="1113"/>
                      </a:lnTo>
                      <a:cubicBezTo>
                        <a:pt x="249" y="1113"/>
                        <a:pt x="0" y="865"/>
                        <a:pt x="0" y="558"/>
                      </a:cubicBezTo>
                      <a:cubicBezTo>
                        <a:pt x="0" y="251"/>
                        <a:pt x="249" y="1"/>
                        <a:pt x="556" y="1"/>
                      </a:cubicBezTo>
                      <a:cubicBezTo>
                        <a:pt x="863" y="1"/>
                        <a:pt x="1113" y="249"/>
                        <a:pt x="1113" y="558"/>
                      </a:cubicBezTo>
                      <a:lnTo>
                        <a:pt x="1113" y="4066"/>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2" name="Google Shape;905;p30"/>
                <p:cNvSpPr/>
                <p:nvPr/>
              </p:nvSpPr>
              <p:spPr>
                <a:xfrm>
                  <a:off x="7483680" y="912600"/>
                  <a:ext cx="360" cy="46080"/>
                </a:xfrm>
                <a:custGeom>
                  <a:avLst/>
                  <a:gdLst>
                    <a:gd name="textAreaLeft" fmla="*/ 0 w 360"/>
                    <a:gd name="textAreaRight" fmla="*/ 720 w 360"/>
                    <a:gd name="textAreaTop" fmla="*/ 0 h 46080"/>
                    <a:gd name="textAreaBottom" fmla="*/ 46440 h 46080"/>
                  </a:gdLst>
                  <a:ahLst/>
                  <a:cxnLst/>
                  <a:rect l="textAreaLeft" t="textAreaTop" r="textAreaRight" b="textAreaBottom"/>
                  <a:pathLst>
                    <a:path w="1" h="1446">
                      <a:moveTo>
                        <a:pt x="0" y="1446"/>
                      </a:moveTo>
                      <a:lnTo>
                        <a:pt x="0" y="0"/>
                      </a:lnTo>
                    </a:path>
                  </a:pathLst>
                </a:custGeom>
                <a:solidFill>
                  <a:srgbClr val="E0E9F7"/>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3" name="Google Shape;906;p30"/>
                <p:cNvSpPr/>
                <p:nvPr/>
              </p:nvSpPr>
              <p:spPr>
                <a:xfrm>
                  <a:off x="7483680" y="912600"/>
                  <a:ext cx="360" cy="46080"/>
                </a:xfrm>
                <a:custGeom>
                  <a:avLst/>
                  <a:gdLst>
                    <a:gd name="textAreaLeft" fmla="*/ 0 w 360"/>
                    <a:gd name="textAreaRight" fmla="*/ 720 w 360"/>
                    <a:gd name="textAreaTop" fmla="*/ 0 h 46080"/>
                    <a:gd name="textAreaBottom" fmla="*/ 46440 h 46080"/>
                  </a:gdLst>
                  <a:ahLst/>
                  <a:cxnLst/>
                  <a:rect l="textAreaLeft" t="textAreaTop" r="textAreaRight" b="textAreaBottom"/>
                  <a:pathLst>
                    <a:path w="1" h="1446" fill="none">
                      <a:moveTo>
                        <a:pt x="0" y="1446"/>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4" name="Google Shape;907;p30"/>
                <p:cNvSpPr/>
                <p:nvPr/>
              </p:nvSpPr>
              <p:spPr>
                <a:xfrm>
                  <a:off x="7542360" y="928800"/>
                  <a:ext cx="18000" cy="42120"/>
                </a:xfrm>
                <a:custGeom>
                  <a:avLst/>
                  <a:gdLst>
                    <a:gd name="textAreaLeft" fmla="*/ 0 w 18000"/>
                    <a:gd name="textAreaRight" fmla="*/ 18360 w 18000"/>
                    <a:gd name="textAreaTop" fmla="*/ 0 h 42120"/>
                    <a:gd name="textAreaBottom" fmla="*/ 42480 h 42120"/>
                  </a:gdLst>
                  <a:ahLst/>
                  <a:cxnLst/>
                  <a:rect l="textAreaLeft" t="textAreaTop" r="textAreaRight" b="textAreaBottom"/>
                  <a:pathLst>
                    <a:path w="577" h="1327">
                      <a:moveTo>
                        <a:pt x="1" y="1327"/>
                      </a:moveTo>
                      <a:lnTo>
                        <a:pt x="576" y="1"/>
                      </a:lnTo>
                    </a:path>
                  </a:pathLst>
                </a:custGeom>
                <a:solidFill>
                  <a:srgbClr val="E0E9F7"/>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5" name="Google Shape;908;p30"/>
                <p:cNvSpPr/>
                <p:nvPr/>
              </p:nvSpPr>
              <p:spPr>
                <a:xfrm>
                  <a:off x="7542360" y="928800"/>
                  <a:ext cx="18000" cy="42120"/>
                </a:xfrm>
                <a:custGeom>
                  <a:avLst/>
                  <a:gdLst>
                    <a:gd name="textAreaLeft" fmla="*/ 0 w 18000"/>
                    <a:gd name="textAreaRight" fmla="*/ 18360 w 18000"/>
                    <a:gd name="textAreaTop" fmla="*/ 0 h 42120"/>
                    <a:gd name="textAreaBottom" fmla="*/ 42480 h 42120"/>
                  </a:gdLst>
                  <a:ahLst/>
                  <a:cxnLst/>
                  <a:rect l="textAreaLeft" t="textAreaTop" r="textAreaRight" b="textAreaBottom"/>
                  <a:pathLst>
                    <a:path w="577" h="1327" fill="none">
                      <a:moveTo>
                        <a:pt x="1" y="1327"/>
                      </a:moveTo>
                      <a:lnTo>
                        <a:pt x="576"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909;p30"/>
                <p:cNvSpPr/>
                <p:nvPr/>
              </p:nvSpPr>
              <p:spPr>
                <a:xfrm>
                  <a:off x="7591680" y="974160"/>
                  <a:ext cx="33480" cy="31320"/>
                </a:xfrm>
                <a:custGeom>
                  <a:avLst/>
                  <a:gdLst>
                    <a:gd name="textAreaLeft" fmla="*/ 0 w 33480"/>
                    <a:gd name="textAreaRight" fmla="*/ 33840 w 33480"/>
                    <a:gd name="textAreaTop" fmla="*/ 0 h 31320"/>
                    <a:gd name="textAreaBottom" fmla="*/ 31680 h 31320"/>
                  </a:gdLst>
                  <a:ahLst/>
                  <a:cxnLst/>
                  <a:rect l="textAreaLeft" t="textAreaTop" r="textAreaRight" b="textAreaBottom"/>
                  <a:pathLst>
                    <a:path w="1056" h="988">
                      <a:moveTo>
                        <a:pt x="1" y="988"/>
                      </a:moveTo>
                      <a:lnTo>
                        <a:pt x="1056" y="1"/>
                      </a:lnTo>
                    </a:path>
                  </a:pathLst>
                </a:custGeom>
                <a:solidFill>
                  <a:srgbClr val="E0E9F7"/>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910;p30"/>
                <p:cNvSpPr/>
                <p:nvPr/>
              </p:nvSpPr>
              <p:spPr>
                <a:xfrm>
                  <a:off x="7591680" y="974160"/>
                  <a:ext cx="33480" cy="31320"/>
                </a:xfrm>
                <a:custGeom>
                  <a:avLst/>
                  <a:gdLst>
                    <a:gd name="textAreaLeft" fmla="*/ 0 w 33480"/>
                    <a:gd name="textAreaRight" fmla="*/ 33840 w 33480"/>
                    <a:gd name="textAreaTop" fmla="*/ 0 h 31320"/>
                    <a:gd name="textAreaBottom" fmla="*/ 31680 h 31320"/>
                  </a:gdLst>
                  <a:ahLst/>
                  <a:cxnLst/>
                  <a:rect l="textAreaLeft" t="textAreaTop" r="textAreaRight" b="textAreaBottom"/>
                  <a:pathLst>
                    <a:path w="1056" h="988" fill="none">
                      <a:moveTo>
                        <a:pt x="1" y="988"/>
                      </a:moveTo>
                      <a:lnTo>
                        <a:pt x="1056"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911;p30"/>
                <p:cNvSpPr/>
                <p:nvPr/>
              </p:nvSpPr>
              <p:spPr>
                <a:xfrm>
                  <a:off x="7622640" y="1041480"/>
                  <a:ext cx="43200" cy="15120"/>
                </a:xfrm>
                <a:custGeom>
                  <a:avLst/>
                  <a:gdLst>
                    <a:gd name="textAreaLeft" fmla="*/ 0 w 43200"/>
                    <a:gd name="textAreaRight" fmla="*/ 43560 w 43200"/>
                    <a:gd name="textAreaTop" fmla="*/ 0 h 15120"/>
                    <a:gd name="textAreaBottom" fmla="*/ 15480 h 15120"/>
                  </a:gdLst>
                  <a:ahLst/>
                  <a:cxnLst/>
                  <a:rect l="textAreaLeft" t="textAreaTop" r="textAreaRight" b="textAreaBottom"/>
                  <a:pathLst>
                    <a:path w="1361" h="486">
                      <a:moveTo>
                        <a:pt x="0" y="485"/>
                      </a:moveTo>
                      <a:lnTo>
                        <a:pt x="1361" y="0"/>
                      </a:lnTo>
                    </a:path>
                  </a:pathLst>
                </a:custGeom>
                <a:solidFill>
                  <a:srgbClr val="E0E9F7"/>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912;p30"/>
                <p:cNvSpPr/>
                <p:nvPr/>
              </p:nvSpPr>
              <p:spPr>
                <a:xfrm>
                  <a:off x="7622640" y="1041480"/>
                  <a:ext cx="43200" cy="15120"/>
                </a:xfrm>
                <a:custGeom>
                  <a:avLst/>
                  <a:gdLst>
                    <a:gd name="textAreaLeft" fmla="*/ 0 w 43200"/>
                    <a:gd name="textAreaRight" fmla="*/ 43560 w 43200"/>
                    <a:gd name="textAreaTop" fmla="*/ 0 h 15120"/>
                    <a:gd name="textAreaBottom" fmla="*/ 15480 h 15120"/>
                  </a:gdLst>
                  <a:ahLst/>
                  <a:cxnLst/>
                  <a:rect l="textAreaLeft" t="textAreaTop" r="textAreaRight" b="textAreaBottom"/>
                  <a:pathLst>
                    <a:path w="1361" h="486" fill="none">
                      <a:moveTo>
                        <a:pt x="0" y="485"/>
                      </a:moveTo>
                      <a:lnTo>
                        <a:pt x="1361"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0" name="Google Shape;913;p30"/>
                <p:cNvSpPr/>
                <p:nvPr/>
              </p:nvSpPr>
              <p:spPr>
                <a:xfrm>
                  <a:off x="7630920" y="1116720"/>
                  <a:ext cx="46080" cy="2880"/>
                </a:xfrm>
                <a:custGeom>
                  <a:avLst/>
                  <a:gdLst>
                    <a:gd name="textAreaLeft" fmla="*/ 0 w 46080"/>
                    <a:gd name="textAreaRight" fmla="*/ 46440 w 46080"/>
                    <a:gd name="textAreaTop" fmla="*/ 0 h 2880"/>
                    <a:gd name="textAreaBottom" fmla="*/ 3240 h 2880"/>
                  </a:gdLst>
                  <a:ahLst/>
                  <a:cxnLst/>
                  <a:rect l="textAreaLeft" t="textAreaTop" r="textAreaRight" b="textAreaBottom"/>
                  <a:pathLst>
                    <a:path w="1443" h="97">
                      <a:moveTo>
                        <a:pt x="1" y="0"/>
                      </a:moveTo>
                      <a:lnTo>
                        <a:pt x="1443" y="96"/>
                      </a:lnTo>
                    </a:path>
                  </a:pathLst>
                </a:custGeom>
                <a:solidFill>
                  <a:srgbClr val="E0E9F7"/>
                </a:solidFill>
                <a:ln w="0">
                  <a:noFill/>
                </a:ln>
              </p:spPr>
              <p:style>
                <a:lnRef idx="0">
                  <a:scrgbClr r="0" g="0" b="0"/>
                </a:lnRef>
                <a:fillRef idx="0">
                  <a:scrgbClr r="0" g="0" b="0"/>
                </a:fillRef>
                <a:effectRef idx="0">
                  <a:scrgbClr r="0" g="0" b="0"/>
                </a:effectRef>
                <a:fontRef idx="minor"/>
              </p:style>
              <p:txBody>
                <a:bodyPr tIns="1440" bIns="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1" name="Google Shape;914;p30"/>
                <p:cNvSpPr/>
                <p:nvPr/>
              </p:nvSpPr>
              <p:spPr>
                <a:xfrm>
                  <a:off x="7630920" y="1116720"/>
                  <a:ext cx="46080" cy="2880"/>
                </a:xfrm>
                <a:custGeom>
                  <a:avLst/>
                  <a:gdLst>
                    <a:gd name="textAreaLeft" fmla="*/ 0 w 46080"/>
                    <a:gd name="textAreaRight" fmla="*/ 46440 w 46080"/>
                    <a:gd name="textAreaTop" fmla="*/ 0 h 2880"/>
                    <a:gd name="textAreaBottom" fmla="*/ 3240 h 2880"/>
                  </a:gdLst>
                  <a:ahLst/>
                  <a:cxnLst/>
                  <a:rect l="textAreaLeft" t="textAreaTop" r="textAreaRight" b="textAreaBottom"/>
                  <a:pathLst>
                    <a:path w="1443" h="97" fill="none">
                      <a:moveTo>
                        <a:pt x="1" y="0"/>
                      </a:moveTo>
                      <a:lnTo>
                        <a:pt x="1443" y="96"/>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440" bIns="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915;p30"/>
                <p:cNvSpPr/>
                <p:nvPr/>
              </p:nvSpPr>
              <p:spPr>
                <a:xfrm>
                  <a:off x="7615080" y="1174320"/>
                  <a:ext cx="40680" cy="20880"/>
                </a:xfrm>
                <a:custGeom>
                  <a:avLst/>
                  <a:gdLst>
                    <a:gd name="textAreaLeft" fmla="*/ 0 w 40680"/>
                    <a:gd name="textAreaRight" fmla="*/ 41040 w 40680"/>
                    <a:gd name="textAreaTop" fmla="*/ 0 h 20880"/>
                    <a:gd name="textAreaBottom" fmla="*/ 21240 h 20880"/>
                  </a:gdLst>
                  <a:ahLst/>
                  <a:cxnLst/>
                  <a:rect l="textAreaLeft" t="textAreaTop" r="textAreaRight" b="textAreaBottom"/>
                  <a:pathLst>
                    <a:path w="1285" h="663">
                      <a:moveTo>
                        <a:pt x="1" y="1"/>
                      </a:moveTo>
                      <a:lnTo>
                        <a:pt x="1285" y="663"/>
                      </a:lnTo>
                    </a:path>
                  </a:pathLst>
                </a:custGeom>
                <a:solidFill>
                  <a:srgbClr val="E0E9F7"/>
                </a:solidFill>
                <a:ln w="0">
                  <a:noFill/>
                </a:ln>
              </p:spPr>
              <p:style>
                <a:lnRef idx="0">
                  <a:scrgbClr r="0" g="0" b="0"/>
                </a:lnRef>
                <a:fillRef idx="0">
                  <a:scrgbClr r="0" g="0" b="0"/>
                </a:fillRef>
                <a:effectRef idx="0">
                  <a:scrgbClr r="0" g="0" b="0"/>
                </a:effectRef>
                <a:fontRef idx="minor"/>
              </p:style>
              <p:txBody>
                <a:bodyPr tIns="10440" bIns="10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3" name="Google Shape;916;p30"/>
                <p:cNvSpPr/>
                <p:nvPr/>
              </p:nvSpPr>
              <p:spPr>
                <a:xfrm>
                  <a:off x="7615080" y="1174320"/>
                  <a:ext cx="40680" cy="20880"/>
                </a:xfrm>
                <a:custGeom>
                  <a:avLst/>
                  <a:gdLst>
                    <a:gd name="textAreaLeft" fmla="*/ 0 w 40680"/>
                    <a:gd name="textAreaRight" fmla="*/ 41040 w 40680"/>
                    <a:gd name="textAreaTop" fmla="*/ 0 h 20880"/>
                    <a:gd name="textAreaBottom" fmla="*/ 21240 h 20880"/>
                  </a:gdLst>
                  <a:ahLst/>
                  <a:cxnLst/>
                  <a:rect l="textAreaLeft" t="textAreaTop" r="textAreaRight" b="textAreaBottom"/>
                  <a:pathLst>
                    <a:path w="1285" h="663" fill="none">
                      <a:moveTo>
                        <a:pt x="1" y="1"/>
                      </a:moveTo>
                      <a:lnTo>
                        <a:pt x="1285" y="663"/>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0440" bIns="10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917;p30"/>
                <p:cNvSpPr/>
                <p:nvPr/>
              </p:nvSpPr>
              <p:spPr>
                <a:xfrm>
                  <a:off x="7406640" y="928800"/>
                  <a:ext cx="18000" cy="42120"/>
                </a:xfrm>
                <a:custGeom>
                  <a:avLst/>
                  <a:gdLst>
                    <a:gd name="textAreaLeft" fmla="*/ 0 w 18000"/>
                    <a:gd name="textAreaRight" fmla="*/ 18360 w 18000"/>
                    <a:gd name="textAreaTop" fmla="*/ 0 h 42120"/>
                    <a:gd name="textAreaBottom" fmla="*/ 42480 h 42120"/>
                  </a:gdLst>
                  <a:ahLst/>
                  <a:cxnLst/>
                  <a:rect l="textAreaLeft" t="textAreaTop" r="textAreaRight" b="textAreaBottom"/>
                  <a:pathLst>
                    <a:path w="577" h="1327">
                      <a:moveTo>
                        <a:pt x="576" y="1327"/>
                      </a:moveTo>
                      <a:lnTo>
                        <a:pt x="1" y="1"/>
                      </a:lnTo>
                    </a:path>
                  </a:pathLst>
                </a:custGeom>
                <a:solidFill>
                  <a:srgbClr val="E0E9F7"/>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918;p30"/>
                <p:cNvSpPr/>
                <p:nvPr/>
              </p:nvSpPr>
              <p:spPr>
                <a:xfrm>
                  <a:off x="7406640" y="928800"/>
                  <a:ext cx="18000" cy="42120"/>
                </a:xfrm>
                <a:custGeom>
                  <a:avLst/>
                  <a:gdLst>
                    <a:gd name="textAreaLeft" fmla="*/ 0 w 18000"/>
                    <a:gd name="textAreaRight" fmla="*/ 18360 w 18000"/>
                    <a:gd name="textAreaTop" fmla="*/ 0 h 42120"/>
                    <a:gd name="textAreaBottom" fmla="*/ 42480 h 42120"/>
                  </a:gdLst>
                  <a:ahLst/>
                  <a:cxnLst/>
                  <a:rect l="textAreaLeft" t="textAreaTop" r="textAreaRight" b="textAreaBottom"/>
                  <a:pathLst>
                    <a:path w="577" h="1327" fill="none">
                      <a:moveTo>
                        <a:pt x="576" y="1327"/>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6" name="Google Shape;919;p30"/>
                <p:cNvSpPr/>
                <p:nvPr/>
              </p:nvSpPr>
              <p:spPr>
                <a:xfrm>
                  <a:off x="7342200" y="974160"/>
                  <a:ext cx="33480" cy="31320"/>
                </a:xfrm>
                <a:custGeom>
                  <a:avLst/>
                  <a:gdLst>
                    <a:gd name="textAreaLeft" fmla="*/ 0 w 33480"/>
                    <a:gd name="textAreaRight" fmla="*/ 33840 w 33480"/>
                    <a:gd name="textAreaTop" fmla="*/ 0 h 31320"/>
                    <a:gd name="textAreaBottom" fmla="*/ 31680 h 31320"/>
                  </a:gdLst>
                  <a:ahLst/>
                  <a:cxnLst/>
                  <a:rect l="textAreaLeft" t="textAreaTop" r="textAreaRight" b="textAreaBottom"/>
                  <a:pathLst>
                    <a:path w="1054" h="988">
                      <a:moveTo>
                        <a:pt x="1054" y="988"/>
                      </a:moveTo>
                      <a:lnTo>
                        <a:pt x="0" y="1"/>
                      </a:lnTo>
                    </a:path>
                  </a:pathLst>
                </a:custGeom>
                <a:solidFill>
                  <a:srgbClr val="E0E9F7"/>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920;p30"/>
                <p:cNvSpPr/>
                <p:nvPr/>
              </p:nvSpPr>
              <p:spPr>
                <a:xfrm>
                  <a:off x="7342200" y="974160"/>
                  <a:ext cx="33480" cy="31320"/>
                </a:xfrm>
                <a:custGeom>
                  <a:avLst/>
                  <a:gdLst>
                    <a:gd name="textAreaLeft" fmla="*/ 0 w 33480"/>
                    <a:gd name="textAreaRight" fmla="*/ 33840 w 33480"/>
                    <a:gd name="textAreaTop" fmla="*/ 0 h 31320"/>
                    <a:gd name="textAreaBottom" fmla="*/ 31680 h 31320"/>
                  </a:gdLst>
                  <a:ahLst/>
                  <a:cxnLst/>
                  <a:rect l="textAreaLeft" t="textAreaTop" r="textAreaRight" b="textAreaBottom"/>
                  <a:pathLst>
                    <a:path w="1054" h="988" fill="none">
                      <a:moveTo>
                        <a:pt x="1054" y="988"/>
                      </a:move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921;p30"/>
                <p:cNvSpPr/>
                <p:nvPr/>
              </p:nvSpPr>
              <p:spPr>
                <a:xfrm>
                  <a:off x="7301160" y="1041480"/>
                  <a:ext cx="43200" cy="15120"/>
                </a:xfrm>
                <a:custGeom>
                  <a:avLst/>
                  <a:gdLst>
                    <a:gd name="textAreaLeft" fmla="*/ 0 w 43200"/>
                    <a:gd name="textAreaRight" fmla="*/ 43560 w 43200"/>
                    <a:gd name="textAreaTop" fmla="*/ 0 h 15120"/>
                    <a:gd name="textAreaBottom" fmla="*/ 15480 h 15120"/>
                  </a:gdLst>
                  <a:ahLst/>
                  <a:cxnLst/>
                  <a:rect l="textAreaLeft" t="textAreaTop" r="textAreaRight" b="textAreaBottom"/>
                  <a:pathLst>
                    <a:path w="1361" h="486">
                      <a:moveTo>
                        <a:pt x="1361" y="485"/>
                      </a:moveTo>
                      <a:lnTo>
                        <a:pt x="0" y="0"/>
                      </a:lnTo>
                    </a:path>
                  </a:pathLst>
                </a:custGeom>
                <a:solidFill>
                  <a:srgbClr val="E0E9F7"/>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922;p30"/>
                <p:cNvSpPr/>
                <p:nvPr/>
              </p:nvSpPr>
              <p:spPr>
                <a:xfrm>
                  <a:off x="7301160" y="1041480"/>
                  <a:ext cx="43200" cy="15120"/>
                </a:xfrm>
                <a:custGeom>
                  <a:avLst/>
                  <a:gdLst>
                    <a:gd name="textAreaLeft" fmla="*/ 0 w 43200"/>
                    <a:gd name="textAreaRight" fmla="*/ 43560 w 43200"/>
                    <a:gd name="textAreaTop" fmla="*/ 0 h 15120"/>
                    <a:gd name="textAreaBottom" fmla="*/ 15480 h 15120"/>
                  </a:gdLst>
                  <a:ahLst/>
                  <a:cxnLst/>
                  <a:rect l="textAreaLeft" t="textAreaTop" r="textAreaRight" b="textAreaBottom"/>
                  <a:pathLst>
                    <a:path w="1361" h="486" fill="none">
                      <a:moveTo>
                        <a:pt x="1361" y="485"/>
                      </a:moveTo>
                      <a:lnTo>
                        <a:pt x="0"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923;p30"/>
                <p:cNvSpPr/>
                <p:nvPr/>
              </p:nvSpPr>
              <p:spPr>
                <a:xfrm>
                  <a:off x="7290360" y="1116720"/>
                  <a:ext cx="46080" cy="2880"/>
                </a:xfrm>
                <a:custGeom>
                  <a:avLst/>
                  <a:gdLst>
                    <a:gd name="textAreaLeft" fmla="*/ 0 w 46080"/>
                    <a:gd name="textAreaRight" fmla="*/ 46440 w 46080"/>
                    <a:gd name="textAreaTop" fmla="*/ 0 h 2880"/>
                    <a:gd name="textAreaBottom" fmla="*/ 3240 h 2880"/>
                  </a:gdLst>
                  <a:ahLst/>
                  <a:cxnLst/>
                  <a:rect l="textAreaLeft" t="textAreaTop" r="textAreaRight" b="textAreaBottom"/>
                  <a:pathLst>
                    <a:path w="1443" h="97">
                      <a:moveTo>
                        <a:pt x="1442" y="0"/>
                      </a:moveTo>
                      <a:lnTo>
                        <a:pt x="0" y="96"/>
                      </a:lnTo>
                    </a:path>
                  </a:pathLst>
                </a:custGeom>
                <a:solidFill>
                  <a:srgbClr val="E0E9F7"/>
                </a:solidFill>
                <a:ln w="0">
                  <a:noFill/>
                </a:ln>
              </p:spPr>
              <p:style>
                <a:lnRef idx="0">
                  <a:scrgbClr r="0" g="0" b="0"/>
                </a:lnRef>
                <a:fillRef idx="0">
                  <a:scrgbClr r="0" g="0" b="0"/>
                </a:fillRef>
                <a:effectRef idx="0">
                  <a:scrgbClr r="0" g="0" b="0"/>
                </a:effectRef>
                <a:fontRef idx="minor"/>
              </p:style>
              <p:txBody>
                <a:bodyPr tIns="1440" bIns="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1" name="Google Shape;924;p30"/>
                <p:cNvSpPr/>
                <p:nvPr/>
              </p:nvSpPr>
              <p:spPr>
                <a:xfrm>
                  <a:off x="7290360" y="1116720"/>
                  <a:ext cx="46080" cy="2880"/>
                </a:xfrm>
                <a:custGeom>
                  <a:avLst/>
                  <a:gdLst>
                    <a:gd name="textAreaLeft" fmla="*/ 0 w 46080"/>
                    <a:gd name="textAreaRight" fmla="*/ 46440 w 46080"/>
                    <a:gd name="textAreaTop" fmla="*/ 0 h 2880"/>
                    <a:gd name="textAreaBottom" fmla="*/ 3240 h 2880"/>
                  </a:gdLst>
                  <a:ahLst/>
                  <a:cxnLst/>
                  <a:rect l="textAreaLeft" t="textAreaTop" r="textAreaRight" b="textAreaBottom"/>
                  <a:pathLst>
                    <a:path w="1443" h="97" fill="none">
                      <a:moveTo>
                        <a:pt x="1442" y="0"/>
                      </a:moveTo>
                      <a:lnTo>
                        <a:pt x="0" y="96"/>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440" bIns="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2" name="Google Shape;925;p30"/>
                <p:cNvSpPr/>
                <p:nvPr/>
              </p:nvSpPr>
              <p:spPr>
                <a:xfrm>
                  <a:off x="7311600" y="1174320"/>
                  <a:ext cx="41040" cy="20880"/>
                </a:xfrm>
                <a:custGeom>
                  <a:avLst/>
                  <a:gdLst>
                    <a:gd name="textAreaLeft" fmla="*/ 0 w 41040"/>
                    <a:gd name="textAreaRight" fmla="*/ 41400 w 41040"/>
                    <a:gd name="textAreaTop" fmla="*/ 0 h 20880"/>
                    <a:gd name="textAreaBottom" fmla="*/ 21240 h 20880"/>
                  </a:gdLst>
                  <a:ahLst/>
                  <a:cxnLst/>
                  <a:rect l="textAreaLeft" t="textAreaTop" r="textAreaRight" b="textAreaBottom"/>
                  <a:pathLst>
                    <a:path w="1286" h="663">
                      <a:moveTo>
                        <a:pt x="1285" y="1"/>
                      </a:moveTo>
                      <a:lnTo>
                        <a:pt x="0" y="663"/>
                      </a:lnTo>
                    </a:path>
                  </a:pathLst>
                </a:custGeom>
                <a:solidFill>
                  <a:srgbClr val="E0E9F7"/>
                </a:solidFill>
                <a:ln w="0">
                  <a:noFill/>
                </a:ln>
              </p:spPr>
              <p:style>
                <a:lnRef idx="0">
                  <a:scrgbClr r="0" g="0" b="0"/>
                </a:lnRef>
                <a:fillRef idx="0">
                  <a:scrgbClr r="0" g="0" b="0"/>
                </a:fillRef>
                <a:effectRef idx="0">
                  <a:scrgbClr r="0" g="0" b="0"/>
                </a:effectRef>
                <a:fontRef idx="minor"/>
              </p:style>
              <p:txBody>
                <a:bodyPr tIns="10440" bIns="10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926;p30"/>
                <p:cNvSpPr/>
                <p:nvPr/>
              </p:nvSpPr>
              <p:spPr>
                <a:xfrm>
                  <a:off x="7311600" y="1174320"/>
                  <a:ext cx="41040" cy="20880"/>
                </a:xfrm>
                <a:custGeom>
                  <a:avLst/>
                  <a:gdLst>
                    <a:gd name="textAreaLeft" fmla="*/ 0 w 41040"/>
                    <a:gd name="textAreaRight" fmla="*/ 41400 w 41040"/>
                    <a:gd name="textAreaTop" fmla="*/ 0 h 20880"/>
                    <a:gd name="textAreaBottom" fmla="*/ 21240 h 20880"/>
                  </a:gdLst>
                  <a:ahLst/>
                  <a:cxnLst/>
                  <a:rect l="textAreaLeft" t="textAreaTop" r="textAreaRight" b="textAreaBottom"/>
                  <a:pathLst>
                    <a:path w="1286" h="663" fill="none">
                      <a:moveTo>
                        <a:pt x="1285" y="1"/>
                      </a:moveTo>
                      <a:lnTo>
                        <a:pt x="0" y="663"/>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0440" bIns="10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4" name="Google Shape;927;p30"/>
            <p:cNvGrpSpPr/>
            <p:nvPr/>
          </p:nvGrpSpPr>
          <p:grpSpPr>
            <a:xfrm>
              <a:off x="5519160" y="1671480"/>
              <a:ext cx="2280600" cy="2932200"/>
              <a:chOff x="5519160" y="1671480"/>
              <a:chExt cx="2280600" cy="2932200"/>
            </a:xfrm>
          </p:grpSpPr>
          <p:sp>
            <p:nvSpPr>
              <p:cNvPr id="845" name="Google Shape;928;p30"/>
              <p:cNvSpPr/>
              <p:nvPr/>
            </p:nvSpPr>
            <p:spPr>
              <a:xfrm>
                <a:off x="6914160" y="3577320"/>
                <a:ext cx="486000" cy="109080"/>
              </a:xfrm>
              <a:custGeom>
                <a:avLst/>
                <a:gdLst>
                  <a:gd name="textAreaLeft" fmla="*/ 0 w 486000"/>
                  <a:gd name="textAreaRight" fmla="*/ 486360 w 486000"/>
                  <a:gd name="textAreaTop" fmla="*/ 0 h 109080"/>
                  <a:gd name="textAreaBottom" fmla="*/ 109440 h 109080"/>
                </a:gdLst>
                <a:ahLst/>
                <a:cxnLst/>
                <a:rect l="textAreaLeft" t="textAreaTop" r="textAreaRight" b="textAreaBottom"/>
                <a:pathLst>
                  <a:path w="15165" h="3418">
                    <a:moveTo>
                      <a:pt x="35" y="0"/>
                    </a:moveTo>
                    <a:cubicBezTo>
                      <a:pt x="17" y="0"/>
                      <a:pt x="1" y="16"/>
                      <a:pt x="1" y="35"/>
                    </a:cubicBezTo>
                    <a:lnTo>
                      <a:pt x="1" y="3383"/>
                    </a:lnTo>
                    <a:cubicBezTo>
                      <a:pt x="1" y="3403"/>
                      <a:pt x="17" y="3418"/>
                      <a:pt x="35" y="3418"/>
                    </a:cubicBezTo>
                    <a:lnTo>
                      <a:pt x="15130" y="3418"/>
                    </a:lnTo>
                    <a:cubicBezTo>
                      <a:pt x="15149" y="3418"/>
                      <a:pt x="15165" y="3403"/>
                      <a:pt x="15165" y="3383"/>
                    </a:cubicBezTo>
                    <a:lnTo>
                      <a:pt x="15165" y="35"/>
                    </a:lnTo>
                    <a:cubicBezTo>
                      <a:pt x="15165" y="16"/>
                      <a:pt x="15149" y="0"/>
                      <a:pt x="15130" y="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46" name="Google Shape;929;p30"/>
              <p:cNvSpPr/>
              <p:nvPr/>
            </p:nvSpPr>
            <p:spPr>
              <a:xfrm>
                <a:off x="7107840" y="3687120"/>
                <a:ext cx="98640" cy="822240"/>
              </a:xfrm>
              <a:custGeom>
                <a:avLst/>
                <a:gdLst>
                  <a:gd name="textAreaLeft" fmla="*/ 0 w 98640"/>
                  <a:gd name="textAreaRight" fmla="*/ 99000 w 98640"/>
                  <a:gd name="textAreaTop" fmla="*/ 0 h 822240"/>
                  <a:gd name="textAreaBottom" fmla="*/ 822600 h 822240"/>
                </a:gdLst>
                <a:ahLst/>
                <a:cxnLst/>
                <a:rect l="textAreaLeft" t="textAreaTop" r="textAreaRight" b="textAreaBottom"/>
                <a:pathLst>
                  <a:path w="3092" h="25654">
                    <a:moveTo>
                      <a:pt x="0" y="1"/>
                    </a:moveTo>
                    <a:lnTo>
                      <a:pt x="0" y="25653"/>
                    </a:lnTo>
                    <a:lnTo>
                      <a:pt x="3091" y="25653"/>
                    </a:lnTo>
                    <a:lnTo>
                      <a:pt x="3091"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930;p30"/>
              <p:cNvSpPr/>
              <p:nvPr/>
            </p:nvSpPr>
            <p:spPr>
              <a:xfrm>
                <a:off x="6844680" y="4509720"/>
                <a:ext cx="624600" cy="93960"/>
              </a:xfrm>
              <a:custGeom>
                <a:avLst/>
                <a:gdLst>
                  <a:gd name="textAreaLeft" fmla="*/ 0 w 624600"/>
                  <a:gd name="textAreaRight" fmla="*/ 624960 w 624600"/>
                  <a:gd name="textAreaTop" fmla="*/ 0 h 93960"/>
                  <a:gd name="textAreaBottom" fmla="*/ 94320 h 93960"/>
                </a:gdLst>
                <a:ahLst/>
                <a:cxnLst/>
                <a:rect l="textAreaLeft" t="textAreaTop" r="textAreaRight" b="textAreaBottom"/>
                <a:pathLst>
                  <a:path w="19489" h="2941">
                    <a:moveTo>
                      <a:pt x="1296" y="0"/>
                    </a:moveTo>
                    <a:cubicBezTo>
                      <a:pt x="584" y="0"/>
                      <a:pt x="1" y="582"/>
                      <a:pt x="1" y="1295"/>
                    </a:cubicBezTo>
                    <a:lnTo>
                      <a:pt x="1" y="2941"/>
                    </a:lnTo>
                    <a:lnTo>
                      <a:pt x="19489" y="2941"/>
                    </a:lnTo>
                    <a:lnTo>
                      <a:pt x="19489" y="1295"/>
                    </a:lnTo>
                    <a:cubicBezTo>
                      <a:pt x="19489" y="582"/>
                      <a:pt x="18905" y="0"/>
                      <a:pt x="18193" y="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48" name="Google Shape;931;p30"/>
              <p:cNvSpPr/>
              <p:nvPr/>
            </p:nvSpPr>
            <p:spPr>
              <a:xfrm>
                <a:off x="6601680" y="2633040"/>
                <a:ext cx="1198080" cy="944280"/>
              </a:xfrm>
              <a:custGeom>
                <a:avLst/>
                <a:gdLst>
                  <a:gd name="textAreaLeft" fmla="*/ 0 w 1198080"/>
                  <a:gd name="textAreaRight" fmla="*/ 1198440 w 1198080"/>
                  <a:gd name="textAreaTop" fmla="*/ 0 h 944280"/>
                  <a:gd name="textAreaBottom" fmla="*/ 944640 h 944280"/>
                </a:gdLst>
                <a:ahLst/>
                <a:cxnLst/>
                <a:rect l="textAreaLeft" t="textAreaTop" r="textAreaRight" b="textAreaBottom"/>
                <a:pathLst>
                  <a:path w="37375" h="29452">
                    <a:moveTo>
                      <a:pt x="22360" y="1"/>
                    </a:moveTo>
                    <a:cubicBezTo>
                      <a:pt x="16648" y="1"/>
                      <a:pt x="16699" y="430"/>
                      <a:pt x="16575" y="5375"/>
                    </a:cubicBezTo>
                    <a:cubicBezTo>
                      <a:pt x="16469" y="9572"/>
                      <a:pt x="18148" y="17830"/>
                      <a:pt x="13949" y="17830"/>
                    </a:cubicBezTo>
                    <a:lnTo>
                      <a:pt x="9074" y="17830"/>
                    </a:lnTo>
                    <a:lnTo>
                      <a:pt x="9074" y="17839"/>
                    </a:lnTo>
                    <a:cubicBezTo>
                      <a:pt x="3077" y="18114"/>
                      <a:pt x="908" y="24535"/>
                      <a:pt x="200" y="27708"/>
                    </a:cubicBezTo>
                    <a:cubicBezTo>
                      <a:pt x="1" y="28603"/>
                      <a:pt x="685" y="29451"/>
                      <a:pt x="1602" y="29451"/>
                    </a:cubicBezTo>
                    <a:lnTo>
                      <a:pt x="27070" y="29451"/>
                    </a:lnTo>
                    <a:cubicBezTo>
                      <a:pt x="36702" y="29451"/>
                      <a:pt x="37375" y="21643"/>
                      <a:pt x="37375" y="12011"/>
                    </a:cubicBezTo>
                    <a:lnTo>
                      <a:pt x="37375" y="2419"/>
                    </a:lnTo>
                    <a:cubicBezTo>
                      <a:pt x="37375" y="1095"/>
                      <a:pt x="36300" y="21"/>
                      <a:pt x="34975" y="21"/>
                    </a:cubicBezTo>
                    <a:lnTo>
                      <a:pt x="26779" y="21"/>
                    </a:lnTo>
                    <a:lnTo>
                      <a:pt x="26779" y="20"/>
                    </a:lnTo>
                    <a:cubicBezTo>
                      <a:pt x="25015" y="20"/>
                      <a:pt x="23560" y="1"/>
                      <a:pt x="22360"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9" name="Google Shape;932;p30"/>
              <p:cNvSpPr/>
              <p:nvPr/>
            </p:nvSpPr>
            <p:spPr>
              <a:xfrm>
                <a:off x="7021080" y="3587760"/>
                <a:ext cx="52920" cy="88560"/>
              </a:xfrm>
              <a:custGeom>
                <a:avLst/>
                <a:gdLst>
                  <a:gd name="textAreaLeft" fmla="*/ 0 w 52920"/>
                  <a:gd name="textAreaRight" fmla="*/ 53280 w 52920"/>
                  <a:gd name="textAreaTop" fmla="*/ 0 h 88560"/>
                  <a:gd name="textAreaBottom" fmla="*/ 88920 h 88560"/>
                </a:gdLst>
                <a:ahLst/>
                <a:cxnLst/>
                <a:rect l="textAreaLeft" t="textAreaTop" r="textAreaRight" b="textAreaBottom"/>
                <a:pathLst>
                  <a:path w="1656" h="2778">
                    <a:moveTo>
                      <a:pt x="0" y="0"/>
                    </a:moveTo>
                    <a:lnTo>
                      <a:pt x="0" y="2778"/>
                    </a:lnTo>
                    <a:lnTo>
                      <a:pt x="1656" y="2778"/>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933;p30"/>
              <p:cNvSpPr/>
              <p:nvPr/>
            </p:nvSpPr>
            <p:spPr>
              <a:xfrm>
                <a:off x="7090560" y="3587760"/>
                <a:ext cx="17640" cy="88560"/>
              </a:xfrm>
              <a:custGeom>
                <a:avLst/>
                <a:gdLst>
                  <a:gd name="textAreaLeft" fmla="*/ 0 w 17640"/>
                  <a:gd name="textAreaRight" fmla="*/ 18000 w 17640"/>
                  <a:gd name="textAreaTop" fmla="*/ 0 h 88560"/>
                  <a:gd name="textAreaBottom" fmla="*/ 88920 h 88560"/>
                </a:gdLst>
                <a:ahLst/>
                <a:cxnLst/>
                <a:rect l="textAreaLeft" t="textAreaTop" r="textAreaRight" b="textAreaBottom"/>
                <a:pathLst>
                  <a:path w="562" h="2778">
                    <a:moveTo>
                      <a:pt x="1" y="0"/>
                    </a:moveTo>
                    <a:lnTo>
                      <a:pt x="1" y="2778"/>
                    </a:lnTo>
                    <a:lnTo>
                      <a:pt x="562" y="2778"/>
                    </a:lnTo>
                    <a:lnTo>
                      <a:pt x="562"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1" name="Google Shape;934;p30"/>
              <p:cNvSpPr/>
              <p:nvPr/>
            </p:nvSpPr>
            <p:spPr>
              <a:xfrm>
                <a:off x="7021080" y="4521240"/>
                <a:ext cx="52920" cy="70200"/>
              </a:xfrm>
              <a:custGeom>
                <a:avLst/>
                <a:gdLst>
                  <a:gd name="textAreaLeft" fmla="*/ 0 w 52920"/>
                  <a:gd name="textAreaRight" fmla="*/ 53280 w 52920"/>
                  <a:gd name="textAreaTop" fmla="*/ 0 h 70200"/>
                  <a:gd name="textAreaBottom" fmla="*/ 70560 h 70200"/>
                </a:gdLst>
                <a:ahLst/>
                <a:cxnLst/>
                <a:rect l="textAreaLeft" t="textAreaTop" r="textAreaRight" b="textAreaBottom"/>
                <a:pathLst>
                  <a:path w="1656" h="2205">
                    <a:moveTo>
                      <a:pt x="0" y="0"/>
                    </a:moveTo>
                    <a:lnTo>
                      <a:pt x="0" y="2205"/>
                    </a:lnTo>
                    <a:lnTo>
                      <a:pt x="1656" y="2205"/>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2" name="Google Shape;935;p30"/>
              <p:cNvSpPr/>
              <p:nvPr/>
            </p:nvSpPr>
            <p:spPr>
              <a:xfrm>
                <a:off x="7090560" y="4521240"/>
                <a:ext cx="17640" cy="70200"/>
              </a:xfrm>
              <a:custGeom>
                <a:avLst/>
                <a:gdLst>
                  <a:gd name="textAreaLeft" fmla="*/ 0 w 17640"/>
                  <a:gd name="textAreaRight" fmla="*/ 18000 w 17640"/>
                  <a:gd name="textAreaTop" fmla="*/ 0 h 70200"/>
                  <a:gd name="textAreaBottom" fmla="*/ 70560 h 70200"/>
                </a:gdLst>
                <a:ahLst/>
                <a:cxnLst/>
                <a:rect l="textAreaLeft" t="textAreaTop" r="textAreaRight" b="textAreaBottom"/>
                <a:pathLst>
                  <a:path w="562" h="2205">
                    <a:moveTo>
                      <a:pt x="1" y="0"/>
                    </a:moveTo>
                    <a:lnTo>
                      <a:pt x="1" y="2205"/>
                    </a:lnTo>
                    <a:lnTo>
                      <a:pt x="562" y="2205"/>
                    </a:lnTo>
                    <a:lnTo>
                      <a:pt x="562"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936;p30"/>
              <p:cNvSpPr/>
              <p:nvPr/>
            </p:nvSpPr>
            <p:spPr>
              <a:xfrm>
                <a:off x="6708600" y="2648520"/>
                <a:ext cx="1019160" cy="858600"/>
              </a:xfrm>
              <a:custGeom>
                <a:avLst/>
                <a:gdLst>
                  <a:gd name="textAreaLeft" fmla="*/ 0 w 1019160"/>
                  <a:gd name="textAreaRight" fmla="*/ 1019520 w 1019160"/>
                  <a:gd name="textAreaTop" fmla="*/ 0 h 858600"/>
                  <a:gd name="textAreaBottom" fmla="*/ 858960 h 858600"/>
                </a:gdLst>
                <a:ahLst/>
                <a:cxnLst/>
                <a:rect l="textAreaLeft" t="textAreaTop" r="textAreaRight" b="textAreaBottom"/>
                <a:pathLst>
                  <a:path w="31787" h="26787">
                    <a:moveTo>
                      <a:pt x="16353" y="1"/>
                    </a:moveTo>
                    <a:lnTo>
                      <a:pt x="14038" y="13638"/>
                    </a:lnTo>
                    <a:lnTo>
                      <a:pt x="1" y="26787"/>
                    </a:lnTo>
                    <a:cubicBezTo>
                      <a:pt x="399" y="26787"/>
                      <a:pt x="15064" y="26779"/>
                      <a:pt x="15432" y="26760"/>
                    </a:cubicBezTo>
                    <a:cubicBezTo>
                      <a:pt x="23552" y="26353"/>
                      <a:pt x="24507" y="21482"/>
                      <a:pt x="24582" y="12867"/>
                    </a:cubicBezTo>
                    <a:cubicBezTo>
                      <a:pt x="24587" y="12126"/>
                      <a:pt x="25189" y="11527"/>
                      <a:pt x="25931" y="11527"/>
                    </a:cubicBezTo>
                    <a:lnTo>
                      <a:pt x="29869" y="11527"/>
                    </a:lnTo>
                    <a:cubicBezTo>
                      <a:pt x="30928" y="11527"/>
                      <a:pt x="31787" y="10668"/>
                      <a:pt x="31787" y="9609"/>
                    </a:cubicBezTo>
                    <a:lnTo>
                      <a:pt x="31787" y="1132"/>
                    </a:lnTo>
                    <a:cubicBezTo>
                      <a:pt x="31787" y="507"/>
                      <a:pt x="31280" y="2"/>
                      <a:pt x="30656" y="2"/>
                    </a:cubicBezTo>
                    <a:lnTo>
                      <a:pt x="16353" y="2"/>
                    </a:lnTo>
                    <a:lnTo>
                      <a:pt x="16353" y="1"/>
                    </a:lnTo>
                    <a:close/>
                  </a:path>
                </a:pathLst>
              </a:custGeom>
              <a:solidFill>
                <a:srgbClr val="191919">
                  <a:alpha val="29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4" name="Google Shape;937;p30"/>
              <p:cNvSpPr/>
              <p:nvPr/>
            </p:nvSpPr>
            <p:spPr>
              <a:xfrm>
                <a:off x="6596280" y="3065400"/>
                <a:ext cx="694440" cy="152640"/>
              </a:xfrm>
              <a:custGeom>
                <a:avLst/>
                <a:gdLst>
                  <a:gd name="textAreaLeft" fmla="*/ 0 w 694440"/>
                  <a:gd name="textAreaRight" fmla="*/ 694800 w 694440"/>
                  <a:gd name="textAreaTop" fmla="*/ 0 h 152640"/>
                  <a:gd name="textAreaBottom" fmla="*/ 153000 h 152640"/>
                </a:gdLst>
                <a:ahLst/>
                <a:cxnLst/>
                <a:rect l="textAreaLeft" t="textAreaTop" r="textAreaRight" b="textAreaBottom"/>
                <a:pathLst>
                  <a:path w="21665" h="4773">
                    <a:moveTo>
                      <a:pt x="6848" y="0"/>
                    </a:moveTo>
                    <a:lnTo>
                      <a:pt x="1" y="4772"/>
                    </a:lnTo>
                    <a:lnTo>
                      <a:pt x="21664" y="4772"/>
                    </a:lnTo>
                    <a:lnTo>
                      <a:pt x="21664" y="0"/>
                    </a:lnTo>
                    <a:close/>
                  </a:path>
                </a:pathLst>
              </a:custGeom>
              <a:solidFill>
                <a:srgbClr val="CF5848"/>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5" name="Google Shape;938;p30"/>
              <p:cNvSpPr/>
              <p:nvPr/>
            </p:nvSpPr>
            <p:spPr>
              <a:xfrm>
                <a:off x="5752440" y="3944520"/>
                <a:ext cx="300600" cy="575640"/>
              </a:xfrm>
              <a:custGeom>
                <a:avLst/>
                <a:gdLst>
                  <a:gd name="textAreaLeft" fmla="*/ 0 w 300600"/>
                  <a:gd name="textAreaRight" fmla="*/ 300960 w 300600"/>
                  <a:gd name="textAreaTop" fmla="*/ 0 h 575640"/>
                  <a:gd name="textAreaBottom" fmla="*/ 576000 h 575640"/>
                </a:gdLst>
                <a:ahLst/>
                <a:cxnLst/>
                <a:rect l="textAreaLeft" t="textAreaTop" r="textAreaRight" b="textAreaBottom"/>
                <a:pathLst>
                  <a:path w="9386" h="17965">
                    <a:moveTo>
                      <a:pt x="2695" y="0"/>
                    </a:moveTo>
                    <a:lnTo>
                      <a:pt x="0" y="15498"/>
                    </a:lnTo>
                    <a:lnTo>
                      <a:pt x="2004" y="17964"/>
                    </a:lnTo>
                    <a:lnTo>
                      <a:pt x="4696" y="17583"/>
                    </a:lnTo>
                    <a:lnTo>
                      <a:pt x="9386" y="678"/>
                    </a:lnTo>
                    <a:lnTo>
                      <a:pt x="2695"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6" name="Google Shape;939;p30"/>
              <p:cNvSpPr/>
              <p:nvPr/>
            </p:nvSpPr>
            <p:spPr>
              <a:xfrm>
                <a:off x="5764320" y="4352040"/>
                <a:ext cx="173520" cy="36360"/>
              </a:xfrm>
              <a:custGeom>
                <a:avLst/>
                <a:gdLst>
                  <a:gd name="textAreaLeft" fmla="*/ 0 w 173520"/>
                  <a:gd name="textAreaRight" fmla="*/ 173880 w 173520"/>
                  <a:gd name="textAreaTop" fmla="*/ 0 h 36360"/>
                  <a:gd name="textAreaBottom" fmla="*/ 36720 h 36360"/>
                </a:gdLst>
                <a:ahLst/>
                <a:cxnLst/>
                <a:rect l="textAreaLeft" t="textAreaTop" r="textAreaRight" b="textAreaBottom"/>
                <a:pathLst>
                  <a:path w="5419" h="1148">
                    <a:moveTo>
                      <a:pt x="120" y="0"/>
                    </a:moveTo>
                    <a:lnTo>
                      <a:pt x="0" y="685"/>
                    </a:lnTo>
                    <a:lnTo>
                      <a:pt x="5419" y="1147"/>
                    </a:lnTo>
                    <a:lnTo>
                      <a:pt x="12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360" bIns="18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7" name="Google Shape;940;p30"/>
              <p:cNvSpPr/>
              <p:nvPr/>
            </p:nvSpPr>
            <p:spPr>
              <a:xfrm>
                <a:off x="5519160" y="4538520"/>
                <a:ext cx="435240" cy="60840"/>
              </a:xfrm>
              <a:custGeom>
                <a:avLst/>
                <a:gdLst>
                  <a:gd name="textAreaLeft" fmla="*/ 0 w 435240"/>
                  <a:gd name="textAreaRight" fmla="*/ 435600 w 435240"/>
                  <a:gd name="textAreaTop" fmla="*/ 0 h 60840"/>
                  <a:gd name="textAreaBottom" fmla="*/ 61200 h 60840"/>
                </a:gdLst>
                <a:ahLst/>
                <a:cxnLst/>
                <a:rect l="textAreaLeft" t="textAreaTop" r="textAreaRight" b="textAreaBottom"/>
                <a:pathLst>
                  <a:path w="13578" h="1912">
                    <a:moveTo>
                      <a:pt x="13059" y="1"/>
                    </a:moveTo>
                    <a:lnTo>
                      <a:pt x="19" y="632"/>
                    </a:lnTo>
                    <a:lnTo>
                      <a:pt x="1" y="1435"/>
                    </a:lnTo>
                    <a:cubicBezTo>
                      <a:pt x="683" y="1800"/>
                      <a:pt x="2788" y="1912"/>
                      <a:pt x="5113" y="1912"/>
                    </a:cubicBezTo>
                    <a:cubicBezTo>
                      <a:pt x="8793" y="1912"/>
                      <a:pt x="13022" y="1631"/>
                      <a:pt x="13022" y="1631"/>
                    </a:cubicBezTo>
                    <a:cubicBezTo>
                      <a:pt x="13577" y="1096"/>
                      <a:pt x="13059" y="1"/>
                      <a:pt x="13059" y="1"/>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941;p30"/>
              <p:cNvSpPr/>
              <p:nvPr/>
            </p:nvSpPr>
            <p:spPr>
              <a:xfrm>
                <a:off x="5519880" y="4396320"/>
                <a:ext cx="417960" cy="169560"/>
              </a:xfrm>
              <a:custGeom>
                <a:avLst/>
                <a:gdLst>
                  <a:gd name="textAreaLeft" fmla="*/ 0 w 417960"/>
                  <a:gd name="textAreaRight" fmla="*/ 418320 w 417960"/>
                  <a:gd name="textAreaTop" fmla="*/ 0 h 169560"/>
                  <a:gd name="textAreaBottom" fmla="*/ 169920 h 169560"/>
                </a:gdLst>
                <a:ahLst/>
                <a:cxnLst/>
                <a:rect l="textAreaLeft" t="textAreaTop" r="textAreaRight" b="textAreaBottom"/>
                <a:pathLst>
                  <a:path w="13045" h="5299">
                    <a:moveTo>
                      <a:pt x="7327" y="1"/>
                    </a:moveTo>
                    <a:cubicBezTo>
                      <a:pt x="6777" y="1"/>
                      <a:pt x="6153" y="303"/>
                      <a:pt x="5496" y="1131"/>
                    </a:cubicBezTo>
                    <a:cubicBezTo>
                      <a:pt x="4515" y="2367"/>
                      <a:pt x="2324" y="3097"/>
                      <a:pt x="1115" y="3421"/>
                    </a:cubicBezTo>
                    <a:cubicBezTo>
                      <a:pt x="598" y="3559"/>
                      <a:pt x="206" y="3980"/>
                      <a:pt x="106" y="4507"/>
                    </a:cubicBezTo>
                    <a:lnTo>
                      <a:pt x="0" y="5062"/>
                    </a:lnTo>
                    <a:cubicBezTo>
                      <a:pt x="855" y="5219"/>
                      <a:pt x="1338" y="5210"/>
                      <a:pt x="2077" y="5236"/>
                    </a:cubicBezTo>
                    <a:cubicBezTo>
                      <a:pt x="3285" y="5280"/>
                      <a:pt x="4367" y="5299"/>
                      <a:pt x="5335" y="5299"/>
                    </a:cubicBezTo>
                    <a:cubicBezTo>
                      <a:pt x="11510" y="5299"/>
                      <a:pt x="13045" y="4532"/>
                      <a:pt x="13045" y="4532"/>
                    </a:cubicBezTo>
                    <a:lnTo>
                      <a:pt x="12931" y="1444"/>
                    </a:lnTo>
                    <a:cubicBezTo>
                      <a:pt x="12931" y="1444"/>
                      <a:pt x="12803" y="1245"/>
                      <a:pt x="12521" y="1245"/>
                    </a:cubicBezTo>
                    <a:cubicBezTo>
                      <a:pt x="12318" y="1245"/>
                      <a:pt x="12035" y="1348"/>
                      <a:pt x="11663" y="1704"/>
                    </a:cubicBezTo>
                    <a:cubicBezTo>
                      <a:pt x="11256" y="1958"/>
                      <a:pt x="10908" y="2062"/>
                      <a:pt x="10602" y="2062"/>
                    </a:cubicBezTo>
                    <a:cubicBezTo>
                      <a:pt x="9840" y="2062"/>
                      <a:pt x="9338" y="1417"/>
                      <a:pt x="8835" y="821"/>
                    </a:cubicBezTo>
                    <a:cubicBezTo>
                      <a:pt x="8463" y="379"/>
                      <a:pt x="7941" y="1"/>
                      <a:pt x="7327"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84960" bIns="84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942;p30"/>
              <p:cNvSpPr/>
              <p:nvPr/>
            </p:nvSpPr>
            <p:spPr>
              <a:xfrm>
                <a:off x="5744520" y="3091680"/>
                <a:ext cx="1335960" cy="1299960"/>
              </a:xfrm>
              <a:custGeom>
                <a:avLst/>
                <a:gdLst>
                  <a:gd name="textAreaLeft" fmla="*/ 0 w 1335960"/>
                  <a:gd name="textAreaRight" fmla="*/ 1336320 w 1335960"/>
                  <a:gd name="textAreaTop" fmla="*/ 0 h 1299960"/>
                  <a:gd name="textAreaBottom" fmla="*/ 1300320 h 1299960"/>
                </a:gdLst>
                <a:ahLst/>
                <a:cxnLst/>
                <a:rect l="textAreaLeft" t="textAreaTop" r="textAreaRight" b="textAreaBottom"/>
                <a:pathLst>
                  <a:path w="41670" h="40550">
                    <a:moveTo>
                      <a:pt x="31889" y="0"/>
                    </a:moveTo>
                    <a:lnTo>
                      <a:pt x="12637" y="3936"/>
                    </a:lnTo>
                    <a:cubicBezTo>
                      <a:pt x="10737" y="4319"/>
                      <a:pt x="9372" y="4441"/>
                      <a:pt x="8200" y="5547"/>
                    </a:cubicBezTo>
                    <a:cubicBezTo>
                      <a:pt x="6909" y="6838"/>
                      <a:pt x="6683" y="8906"/>
                      <a:pt x="6276" y="10601"/>
                    </a:cubicBezTo>
                    <a:cubicBezTo>
                      <a:pt x="5763" y="12746"/>
                      <a:pt x="5561" y="14281"/>
                      <a:pt x="5060" y="16739"/>
                    </a:cubicBezTo>
                    <a:cubicBezTo>
                      <a:pt x="4492" y="19528"/>
                      <a:pt x="3704" y="22693"/>
                      <a:pt x="3156" y="25489"/>
                    </a:cubicBezTo>
                    <a:cubicBezTo>
                      <a:pt x="2194" y="30404"/>
                      <a:pt x="964" y="34384"/>
                      <a:pt x="0" y="39299"/>
                    </a:cubicBezTo>
                    <a:lnTo>
                      <a:pt x="2" y="39299"/>
                    </a:lnTo>
                    <a:lnTo>
                      <a:pt x="6583" y="40550"/>
                    </a:lnTo>
                    <a:lnTo>
                      <a:pt x="14594" y="13472"/>
                    </a:lnTo>
                    <a:lnTo>
                      <a:pt x="17106" y="14365"/>
                    </a:lnTo>
                    <a:lnTo>
                      <a:pt x="17106" y="14365"/>
                    </a:lnTo>
                    <a:lnTo>
                      <a:pt x="17051" y="14076"/>
                    </a:lnTo>
                    <a:lnTo>
                      <a:pt x="27435" y="13514"/>
                    </a:lnTo>
                    <a:lnTo>
                      <a:pt x="34707" y="13194"/>
                    </a:lnTo>
                    <a:cubicBezTo>
                      <a:pt x="41670" y="12424"/>
                      <a:pt x="32687" y="6962"/>
                      <a:pt x="3188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0" name="Google Shape;943;p30"/>
              <p:cNvSpPr/>
              <p:nvPr/>
            </p:nvSpPr>
            <p:spPr>
              <a:xfrm>
                <a:off x="5756040" y="4297320"/>
                <a:ext cx="215280" cy="39600"/>
              </a:xfrm>
              <a:custGeom>
                <a:avLst/>
                <a:gdLst>
                  <a:gd name="textAreaLeft" fmla="*/ 0 w 215280"/>
                  <a:gd name="textAreaRight" fmla="*/ 215640 w 215280"/>
                  <a:gd name="textAreaTop" fmla="*/ 0 h 39600"/>
                  <a:gd name="textAreaBottom" fmla="*/ 39960 h 39600"/>
                </a:gdLst>
                <a:ahLst/>
                <a:cxnLst/>
                <a:rect l="textAreaLeft" t="textAreaTop" r="textAreaRight" b="textAreaBottom"/>
                <a:pathLst>
                  <a:path w="6724" h="1250" fill="none">
                    <a:moveTo>
                      <a:pt x="6724" y="1250"/>
                    </a:move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1" name="Google Shape;944;p30"/>
              <p:cNvSpPr/>
              <p:nvPr/>
            </p:nvSpPr>
            <p:spPr>
              <a:xfrm>
                <a:off x="5893200" y="3494880"/>
                <a:ext cx="242640" cy="824040"/>
              </a:xfrm>
              <a:custGeom>
                <a:avLst/>
                <a:gdLst>
                  <a:gd name="textAreaLeft" fmla="*/ 0 w 242640"/>
                  <a:gd name="textAreaRight" fmla="*/ 243000 w 242640"/>
                  <a:gd name="textAreaTop" fmla="*/ 0 h 824040"/>
                  <a:gd name="textAreaBottom" fmla="*/ 824400 h 824040"/>
                </a:gdLst>
                <a:ahLst/>
                <a:cxnLst/>
                <a:rect l="textAreaLeft" t="textAreaTop" r="textAreaRight" b="textAreaBottom"/>
                <a:pathLst>
                  <a:path w="7572" h="25705" fill="none">
                    <a:moveTo>
                      <a:pt x="7572" y="0"/>
                    </a:moveTo>
                    <a:lnTo>
                      <a:pt x="0" y="25705"/>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2" name="Google Shape;945;p30"/>
              <p:cNvSpPr/>
              <p:nvPr/>
            </p:nvSpPr>
            <p:spPr>
              <a:xfrm>
                <a:off x="6356160" y="3884040"/>
                <a:ext cx="306360" cy="601560"/>
              </a:xfrm>
              <a:custGeom>
                <a:avLst/>
                <a:gdLst>
                  <a:gd name="textAreaLeft" fmla="*/ 0 w 306360"/>
                  <a:gd name="textAreaRight" fmla="*/ 306720 w 306360"/>
                  <a:gd name="textAreaTop" fmla="*/ 0 h 601560"/>
                  <a:gd name="textAreaBottom" fmla="*/ 601920 h 601560"/>
                </a:gdLst>
                <a:ahLst/>
                <a:cxnLst/>
                <a:rect l="textAreaLeft" t="textAreaTop" r="textAreaRight" b="textAreaBottom"/>
                <a:pathLst>
                  <a:path w="9561" h="18771">
                    <a:moveTo>
                      <a:pt x="6303" y="1"/>
                    </a:moveTo>
                    <a:lnTo>
                      <a:pt x="0" y="2348"/>
                    </a:lnTo>
                    <a:lnTo>
                      <a:pt x="4428" y="17443"/>
                    </a:lnTo>
                    <a:lnTo>
                      <a:pt x="7314" y="18770"/>
                    </a:lnTo>
                    <a:lnTo>
                      <a:pt x="9561" y="17239"/>
                    </a:lnTo>
                    <a:lnTo>
                      <a:pt x="6303"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3" name="Google Shape;946;p30"/>
              <p:cNvSpPr/>
              <p:nvPr/>
            </p:nvSpPr>
            <p:spPr>
              <a:xfrm>
                <a:off x="6471000" y="4347360"/>
                <a:ext cx="174960" cy="18360"/>
              </a:xfrm>
              <a:custGeom>
                <a:avLst/>
                <a:gdLst>
                  <a:gd name="textAreaLeft" fmla="*/ 0 w 174960"/>
                  <a:gd name="textAreaRight" fmla="*/ 175320 w 174960"/>
                  <a:gd name="textAreaTop" fmla="*/ 0 h 18360"/>
                  <a:gd name="textAreaBottom" fmla="*/ 18720 h 18360"/>
                </a:gdLst>
                <a:ahLst/>
                <a:cxnLst/>
                <a:rect l="textAreaLeft" t="textAreaTop" r="textAreaRight" b="textAreaBottom"/>
                <a:pathLst>
                  <a:path w="5465" h="579">
                    <a:moveTo>
                      <a:pt x="5465" y="0"/>
                    </a:moveTo>
                    <a:lnTo>
                      <a:pt x="1" y="87"/>
                    </a:lnTo>
                    <a:lnTo>
                      <a:pt x="144" y="578"/>
                    </a:lnTo>
                    <a:cubicBezTo>
                      <a:pt x="144" y="578"/>
                      <a:pt x="5301" y="3"/>
                      <a:pt x="546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4" name="Google Shape;947;p30"/>
              <p:cNvSpPr/>
              <p:nvPr/>
            </p:nvSpPr>
            <p:spPr>
              <a:xfrm>
                <a:off x="6269400" y="4534200"/>
                <a:ext cx="434880" cy="60840"/>
              </a:xfrm>
              <a:custGeom>
                <a:avLst/>
                <a:gdLst>
                  <a:gd name="textAreaLeft" fmla="*/ 0 w 434880"/>
                  <a:gd name="textAreaRight" fmla="*/ 435240 w 434880"/>
                  <a:gd name="textAreaTop" fmla="*/ 0 h 60840"/>
                  <a:gd name="textAreaBottom" fmla="*/ 61200 h 60840"/>
                </a:gdLst>
                <a:ahLst/>
                <a:cxnLst/>
                <a:rect l="textAreaLeft" t="textAreaTop" r="textAreaRight" b="textAreaBottom"/>
                <a:pathLst>
                  <a:path w="13576" h="1912">
                    <a:moveTo>
                      <a:pt x="13058" y="1"/>
                    </a:moveTo>
                    <a:lnTo>
                      <a:pt x="18" y="632"/>
                    </a:lnTo>
                    <a:lnTo>
                      <a:pt x="0" y="1435"/>
                    </a:lnTo>
                    <a:cubicBezTo>
                      <a:pt x="682" y="1800"/>
                      <a:pt x="2787" y="1912"/>
                      <a:pt x="5112" y="1912"/>
                    </a:cubicBezTo>
                    <a:cubicBezTo>
                      <a:pt x="8792" y="1912"/>
                      <a:pt x="13021" y="1631"/>
                      <a:pt x="13021" y="1631"/>
                    </a:cubicBezTo>
                    <a:cubicBezTo>
                      <a:pt x="13575" y="1096"/>
                      <a:pt x="13058" y="1"/>
                      <a:pt x="13058" y="1"/>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5" name="Google Shape;948;p30"/>
              <p:cNvSpPr/>
              <p:nvPr/>
            </p:nvSpPr>
            <p:spPr>
              <a:xfrm>
                <a:off x="6270120" y="4392000"/>
                <a:ext cx="417960" cy="169560"/>
              </a:xfrm>
              <a:custGeom>
                <a:avLst/>
                <a:gdLst>
                  <a:gd name="textAreaLeft" fmla="*/ 0 w 417960"/>
                  <a:gd name="textAreaRight" fmla="*/ 418320 w 417960"/>
                  <a:gd name="textAreaTop" fmla="*/ 0 h 169560"/>
                  <a:gd name="textAreaBottom" fmla="*/ 169920 h 169560"/>
                </a:gdLst>
                <a:ahLst/>
                <a:cxnLst/>
                <a:rect l="textAreaLeft" t="textAreaTop" r="textAreaRight" b="textAreaBottom"/>
                <a:pathLst>
                  <a:path w="13045" h="5299">
                    <a:moveTo>
                      <a:pt x="7326" y="1"/>
                    </a:moveTo>
                    <a:cubicBezTo>
                      <a:pt x="6777" y="1"/>
                      <a:pt x="6153" y="303"/>
                      <a:pt x="5496" y="1132"/>
                    </a:cubicBezTo>
                    <a:cubicBezTo>
                      <a:pt x="4516" y="2367"/>
                      <a:pt x="2325" y="3097"/>
                      <a:pt x="1115" y="3421"/>
                    </a:cubicBezTo>
                    <a:cubicBezTo>
                      <a:pt x="599" y="3559"/>
                      <a:pt x="207" y="3981"/>
                      <a:pt x="107" y="4507"/>
                    </a:cubicBezTo>
                    <a:lnTo>
                      <a:pt x="1" y="5062"/>
                    </a:lnTo>
                    <a:cubicBezTo>
                      <a:pt x="855" y="5219"/>
                      <a:pt x="1339" y="5210"/>
                      <a:pt x="2077" y="5236"/>
                    </a:cubicBezTo>
                    <a:cubicBezTo>
                      <a:pt x="3285" y="5280"/>
                      <a:pt x="4367" y="5299"/>
                      <a:pt x="5335" y="5299"/>
                    </a:cubicBezTo>
                    <a:cubicBezTo>
                      <a:pt x="11510" y="5299"/>
                      <a:pt x="13044" y="4532"/>
                      <a:pt x="13044" y="4532"/>
                    </a:cubicBezTo>
                    <a:lnTo>
                      <a:pt x="12931" y="1444"/>
                    </a:lnTo>
                    <a:cubicBezTo>
                      <a:pt x="12931" y="1444"/>
                      <a:pt x="12803" y="1245"/>
                      <a:pt x="12521" y="1245"/>
                    </a:cubicBezTo>
                    <a:cubicBezTo>
                      <a:pt x="12318" y="1245"/>
                      <a:pt x="12035" y="1349"/>
                      <a:pt x="11663" y="1704"/>
                    </a:cubicBezTo>
                    <a:cubicBezTo>
                      <a:pt x="11256" y="1958"/>
                      <a:pt x="10908" y="2062"/>
                      <a:pt x="10602" y="2062"/>
                    </a:cubicBezTo>
                    <a:cubicBezTo>
                      <a:pt x="9840" y="2062"/>
                      <a:pt x="9338" y="1417"/>
                      <a:pt x="8836" y="821"/>
                    </a:cubicBezTo>
                    <a:cubicBezTo>
                      <a:pt x="8463" y="379"/>
                      <a:pt x="7941" y="1"/>
                      <a:pt x="7326"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84960" bIns="84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949;p30"/>
              <p:cNvSpPr/>
              <p:nvPr/>
            </p:nvSpPr>
            <p:spPr>
              <a:xfrm>
                <a:off x="6125040" y="3065400"/>
                <a:ext cx="1244520" cy="498240"/>
              </a:xfrm>
              <a:custGeom>
                <a:avLst/>
                <a:gdLst>
                  <a:gd name="textAreaLeft" fmla="*/ 0 w 1244520"/>
                  <a:gd name="textAreaRight" fmla="*/ 1244880 w 1244520"/>
                  <a:gd name="textAreaTop" fmla="*/ 0 h 498240"/>
                  <a:gd name="textAreaBottom" fmla="*/ 498600 h 498240"/>
                </a:gdLst>
                <a:ahLst/>
                <a:cxnLst/>
                <a:rect l="textAreaLeft" t="textAreaTop" r="textAreaRight" b="textAreaBottom"/>
                <a:pathLst>
                  <a:path w="38816" h="15543">
                    <a:moveTo>
                      <a:pt x="36453" y="0"/>
                    </a:moveTo>
                    <a:lnTo>
                      <a:pt x="6605" y="4757"/>
                    </a:lnTo>
                    <a:cubicBezTo>
                      <a:pt x="781" y="5328"/>
                      <a:pt x="0" y="8535"/>
                      <a:pt x="1321" y="14265"/>
                    </a:cubicBezTo>
                    <a:cubicBezTo>
                      <a:pt x="1417" y="14683"/>
                      <a:pt x="1535" y="15054"/>
                      <a:pt x="1633" y="15543"/>
                    </a:cubicBezTo>
                    <a:lnTo>
                      <a:pt x="22380" y="14335"/>
                    </a:lnTo>
                    <a:lnTo>
                      <a:pt x="31853" y="14015"/>
                    </a:lnTo>
                    <a:cubicBezTo>
                      <a:pt x="38815" y="13245"/>
                      <a:pt x="37250" y="6962"/>
                      <a:pt x="36452" y="1"/>
                    </a:cubicBezTo>
                    <a:lnTo>
                      <a:pt x="3645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950;p30"/>
              <p:cNvSpPr/>
              <p:nvPr/>
            </p:nvSpPr>
            <p:spPr>
              <a:xfrm>
                <a:off x="6171480" y="3468960"/>
                <a:ext cx="488880" cy="881280"/>
              </a:xfrm>
              <a:custGeom>
                <a:avLst/>
                <a:gdLst>
                  <a:gd name="textAreaLeft" fmla="*/ 0 w 488880"/>
                  <a:gd name="textAreaRight" fmla="*/ 489240 w 488880"/>
                  <a:gd name="textAreaTop" fmla="*/ 0 h 881280"/>
                  <a:gd name="textAreaBottom" fmla="*/ 881640 h 881280"/>
                </a:gdLst>
                <a:ahLst/>
                <a:cxnLst/>
                <a:rect l="textAreaLeft" t="textAreaTop" r="textAreaRight" b="textAreaBottom"/>
                <a:pathLst>
                  <a:path w="15256" h="27487">
                    <a:moveTo>
                      <a:pt x="10118" y="1"/>
                    </a:moveTo>
                    <a:lnTo>
                      <a:pt x="0" y="2250"/>
                    </a:lnTo>
                    <a:lnTo>
                      <a:pt x="8561" y="27487"/>
                    </a:lnTo>
                    <a:lnTo>
                      <a:pt x="15256" y="27379"/>
                    </a:lnTo>
                    <a:lnTo>
                      <a:pt x="1011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951;p30"/>
              <p:cNvSpPr/>
              <p:nvPr/>
            </p:nvSpPr>
            <p:spPr>
              <a:xfrm>
                <a:off x="6098040" y="3132000"/>
                <a:ext cx="676080" cy="465480"/>
              </a:xfrm>
              <a:custGeom>
                <a:avLst/>
                <a:gdLst>
                  <a:gd name="textAreaLeft" fmla="*/ 0 w 676080"/>
                  <a:gd name="textAreaRight" fmla="*/ 676440 w 676080"/>
                  <a:gd name="textAreaTop" fmla="*/ 0 h 465480"/>
                  <a:gd name="textAreaBottom" fmla="*/ 465840 h 465480"/>
                </a:gdLst>
                <a:ahLst/>
                <a:cxnLst/>
                <a:rect l="textAreaLeft" t="textAreaTop" r="textAreaRight" b="textAreaBottom"/>
                <a:pathLst>
                  <a:path w="21097" h="14523" fill="none">
                    <a:moveTo>
                      <a:pt x="2890" y="14523"/>
                    </a:moveTo>
                    <a:lnTo>
                      <a:pt x="2167" y="12191"/>
                    </a:lnTo>
                    <a:cubicBezTo>
                      <a:pt x="401" y="6519"/>
                      <a:pt x="1" y="4041"/>
                      <a:pt x="7451" y="2683"/>
                    </a:cubicBezTo>
                    <a:lnTo>
                      <a:pt x="21097"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952;p30"/>
              <p:cNvSpPr/>
              <p:nvPr/>
            </p:nvSpPr>
            <p:spPr>
              <a:xfrm>
                <a:off x="6446160" y="3507480"/>
                <a:ext cx="63000" cy="33480"/>
              </a:xfrm>
              <a:custGeom>
                <a:avLst/>
                <a:gdLst>
                  <a:gd name="textAreaLeft" fmla="*/ 0 w 63000"/>
                  <a:gd name="textAreaRight" fmla="*/ 63360 w 63000"/>
                  <a:gd name="textAreaTop" fmla="*/ 0 h 33480"/>
                  <a:gd name="textAreaBottom" fmla="*/ 33840 h 33480"/>
                </a:gdLst>
                <a:ahLst/>
                <a:cxnLst/>
                <a:rect l="textAreaLeft" t="textAreaTop" r="textAreaRight" b="textAreaBottom"/>
                <a:pathLst>
                  <a:path w="1980" h="1055" fill="none">
                    <a:moveTo>
                      <a:pt x="1979" y="1054"/>
                    </a:move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0" name="Google Shape;953;p30"/>
              <p:cNvSpPr/>
              <p:nvPr/>
            </p:nvSpPr>
            <p:spPr>
              <a:xfrm>
                <a:off x="6423480" y="4269240"/>
                <a:ext cx="222480" cy="360"/>
              </a:xfrm>
              <a:custGeom>
                <a:avLst/>
                <a:gdLst>
                  <a:gd name="textAreaLeft" fmla="*/ 0 w 222480"/>
                  <a:gd name="textAreaRight" fmla="*/ 222840 w 222480"/>
                  <a:gd name="textAreaTop" fmla="*/ 0 h 360"/>
                  <a:gd name="textAreaBottom" fmla="*/ 720 h 360"/>
                </a:gdLst>
                <a:ahLst/>
                <a:cxnLst/>
                <a:rect l="textAreaLeft" t="textAreaTop" r="textAreaRight" b="textAreaBottom"/>
                <a:pathLst>
                  <a:path w="6948" h="1" fill="none">
                    <a:moveTo>
                      <a:pt x="6948" y="1"/>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1" name="Google Shape;954;p30"/>
              <p:cNvSpPr/>
              <p:nvPr/>
            </p:nvSpPr>
            <p:spPr>
              <a:xfrm>
                <a:off x="6376320" y="3065400"/>
                <a:ext cx="830160" cy="1203480"/>
              </a:xfrm>
              <a:custGeom>
                <a:avLst/>
                <a:gdLst>
                  <a:gd name="textAreaLeft" fmla="*/ 0 w 830160"/>
                  <a:gd name="textAreaRight" fmla="*/ 830520 w 830160"/>
                  <a:gd name="textAreaTop" fmla="*/ 0 h 1203480"/>
                  <a:gd name="textAreaBottom" fmla="*/ 1203840 h 1203480"/>
                </a:gdLst>
                <a:ahLst/>
                <a:cxnLst/>
                <a:rect l="textAreaLeft" t="textAreaTop" r="textAreaRight" b="textAreaBottom"/>
                <a:pathLst>
                  <a:path w="25894" h="37539" fill="none">
                    <a:moveTo>
                      <a:pt x="6566" y="37539"/>
                    </a:moveTo>
                    <a:lnTo>
                      <a:pt x="1446" y="15967"/>
                    </a:lnTo>
                    <a:cubicBezTo>
                      <a:pt x="1446" y="15967"/>
                      <a:pt x="0" y="10714"/>
                      <a:pt x="3128" y="10714"/>
                    </a:cubicBezTo>
                    <a:cubicBezTo>
                      <a:pt x="6840" y="10714"/>
                      <a:pt x="22370" y="9916"/>
                      <a:pt x="22370" y="9916"/>
                    </a:cubicBezTo>
                    <a:cubicBezTo>
                      <a:pt x="22370" y="9916"/>
                      <a:pt x="25893" y="10119"/>
                      <a:pt x="25246" y="4446"/>
                    </a:cubicBezTo>
                    <a:cubicBezTo>
                      <a:pt x="25210" y="4132"/>
                      <a:pt x="24556" y="351"/>
                      <a:pt x="24506"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2" name="Google Shape;955;p30"/>
              <p:cNvSpPr/>
              <p:nvPr/>
            </p:nvSpPr>
            <p:spPr>
              <a:xfrm>
                <a:off x="6952680" y="3164400"/>
                <a:ext cx="257040" cy="122760"/>
              </a:xfrm>
              <a:custGeom>
                <a:avLst/>
                <a:gdLst>
                  <a:gd name="textAreaLeft" fmla="*/ 0 w 257040"/>
                  <a:gd name="textAreaRight" fmla="*/ 257400 w 257040"/>
                  <a:gd name="textAreaTop" fmla="*/ 0 h 122760"/>
                  <a:gd name="textAreaBottom" fmla="*/ 123120 h 122760"/>
                </a:gdLst>
                <a:ahLst/>
                <a:cxnLst/>
                <a:rect l="textAreaLeft" t="textAreaTop" r="textAreaRight" b="textAreaBottom"/>
                <a:pathLst>
                  <a:path w="8028" h="3844" fill="none">
                    <a:moveTo>
                      <a:pt x="8027" y="3843"/>
                    </a:moveTo>
                    <a:cubicBezTo>
                      <a:pt x="8027" y="3843"/>
                      <a:pt x="6376" y="847"/>
                      <a:pt x="0"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956;p30"/>
              <p:cNvSpPr/>
              <p:nvPr/>
            </p:nvSpPr>
            <p:spPr>
              <a:xfrm>
                <a:off x="6034320" y="2087640"/>
                <a:ext cx="810000" cy="656640"/>
              </a:xfrm>
              <a:custGeom>
                <a:avLst/>
                <a:gdLst>
                  <a:gd name="textAreaLeft" fmla="*/ 0 w 810000"/>
                  <a:gd name="textAreaRight" fmla="*/ 810360 w 810000"/>
                  <a:gd name="textAreaTop" fmla="*/ 0 h 656640"/>
                  <a:gd name="textAreaBottom" fmla="*/ 657000 h 656640"/>
                </a:gdLst>
                <a:ahLst/>
                <a:cxnLst/>
                <a:rect l="textAreaLeft" t="textAreaTop" r="textAreaRight" b="textAreaBottom"/>
                <a:pathLst>
                  <a:path w="25266" h="20491">
                    <a:moveTo>
                      <a:pt x="3139" y="0"/>
                    </a:moveTo>
                    <a:cubicBezTo>
                      <a:pt x="3128" y="0"/>
                      <a:pt x="3118" y="1"/>
                      <a:pt x="3107" y="2"/>
                    </a:cubicBezTo>
                    <a:cubicBezTo>
                      <a:pt x="2990" y="17"/>
                      <a:pt x="2898" y="121"/>
                      <a:pt x="2864" y="234"/>
                    </a:cubicBezTo>
                    <a:cubicBezTo>
                      <a:pt x="2829" y="347"/>
                      <a:pt x="2841" y="469"/>
                      <a:pt x="2860" y="584"/>
                    </a:cubicBezTo>
                    <a:cubicBezTo>
                      <a:pt x="2942" y="1085"/>
                      <a:pt x="3064" y="1322"/>
                      <a:pt x="3237" y="1792"/>
                    </a:cubicBezTo>
                    <a:cubicBezTo>
                      <a:pt x="3392" y="2216"/>
                      <a:pt x="3547" y="2636"/>
                      <a:pt x="3711" y="2858"/>
                    </a:cubicBezTo>
                    <a:cubicBezTo>
                      <a:pt x="3551" y="2641"/>
                      <a:pt x="3382" y="2438"/>
                      <a:pt x="3198" y="2240"/>
                    </a:cubicBezTo>
                    <a:cubicBezTo>
                      <a:pt x="2899" y="1916"/>
                      <a:pt x="2570" y="1596"/>
                      <a:pt x="2199" y="1343"/>
                    </a:cubicBezTo>
                    <a:cubicBezTo>
                      <a:pt x="1893" y="1134"/>
                      <a:pt x="1481" y="884"/>
                      <a:pt x="1085" y="884"/>
                    </a:cubicBezTo>
                    <a:cubicBezTo>
                      <a:pt x="1026" y="884"/>
                      <a:pt x="967" y="890"/>
                      <a:pt x="909" y="902"/>
                    </a:cubicBezTo>
                    <a:cubicBezTo>
                      <a:pt x="642" y="956"/>
                      <a:pt x="666" y="1259"/>
                      <a:pt x="813" y="1440"/>
                    </a:cubicBezTo>
                    <a:cubicBezTo>
                      <a:pt x="791" y="1435"/>
                      <a:pt x="767" y="1427"/>
                      <a:pt x="743" y="1422"/>
                    </a:cubicBezTo>
                    <a:cubicBezTo>
                      <a:pt x="687" y="1407"/>
                      <a:pt x="626" y="1399"/>
                      <a:pt x="566" y="1399"/>
                    </a:cubicBezTo>
                    <a:cubicBezTo>
                      <a:pt x="387" y="1399"/>
                      <a:pt x="217" y="1477"/>
                      <a:pt x="209" y="1727"/>
                    </a:cubicBezTo>
                    <a:cubicBezTo>
                      <a:pt x="205" y="1867"/>
                      <a:pt x="348" y="2000"/>
                      <a:pt x="452" y="2082"/>
                    </a:cubicBezTo>
                    <a:cubicBezTo>
                      <a:pt x="582" y="2186"/>
                      <a:pt x="711" y="2292"/>
                      <a:pt x="837" y="2402"/>
                    </a:cubicBezTo>
                    <a:cubicBezTo>
                      <a:pt x="1209" y="2730"/>
                      <a:pt x="1672" y="3113"/>
                      <a:pt x="2021" y="3738"/>
                    </a:cubicBezTo>
                    <a:cubicBezTo>
                      <a:pt x="2031" y="3755"/>
                      <a:pt x="2031" y="3763"/>
                      <a:pt x="2023" y="3763"/>
                    </a:cubicBezTo>
                    <a:cubicBezTo>
                      <a:pt x="1972" y="3763"/>
                      <a:pt x="1625" y="3468"/>
                      <a:pt x="1596" y="3445"/>
                    </a:cubicBezTo>
                    <a:cubicBezTo>
                      <a:pt x="1211" y="3138"/>
                      <a:pt x="975" y="2934"/>
                      <a:pt x="562" y="2753"/>
                    </a:cubicBezTo>
                    <a:cubicBezTo>
                      <a:pt x="477" y="2715"/>
                      <a:pt x="388" y="2684"/>
                      <a:pt x="297" y="2684"/>
                    </a:cubicBezTo>
                    <a:cubicBezTo>
                      <a:pt x="295" y="2684"/>
                      <a:pt x="293" y="2684"/>
                      <a:pt x="291" y="2684"/>
                    </a:cubicBezTo>
                    <a:cubicBezTo>
                      <a:pt x="82" y="2687"/>
                      <a:pt x="0" y="2879"/>
                      <a:pt x="58" y="3061"/>
                    </a:cubicBezTo>
                    <a:cubicBezTo>
                      <a:pt x="142" y="3327"/>
                      <a:pt x="400" y="3483"/>
                      <a:pt x="598" y="3655"/>
                    </a:cubicBezTo>
                    <a:cubicBezTo>
                      <a:pt x="905" y="3924"/>
                      <a:pt x="1211" y="4197"/>
                      <a:pt x="1483" y="4502"/>
                    </a:cubicBezTo>
                    <a:cubicBezTo>
                      <a:pt x="1738" y="4785"/>
                      <a:pt x="1888" y="4980"/>
                      <a:pt x="1976" y="5355"/>
                    </a:cubicBezTo>
                    <a:cubicBezTo>
                      <a:pt x="2088" y="5833"/>
                      <a:pt x="2218" y="6312"/>
                      <a:pt x="2433" y="6755"/>
                    </a:cubicBezTo>
                    <a:cubicBezTo>
                      <a:pt x="2704" y="7313"/>
                      <a:pt x="3125" y="7824"/>
                      <a:pt x="3693" y="8077"/>
                    </a:cubicBezTo>
                    <a:cubicBezTo>
                      <a:pt x="3982" y="8208"/>
                      <a:pt x="4095" y="8507"/>
                      <a:pt x="4236" y="8767"/>
                    </a:cubicBezTo>
                    <a:cubicBezTo>
                      <a:pt x="4434" y="9133"/>
                      <a:pt x="4657" y="9486"/>
                      <a:pt x="4882" y="9834"/>
                    </a:cubicBezTo>
                    <a:cubicBezTo>
                      <a:pt x="7129" y="13332"/>
                      <a:pt x="10355" y="15899"/>
                      <a:pt x="13891" y="18004"/>
                    </a:cubicBezTo>
                    <a:cubicBezTo>
                      <a:pt x="15615" y="19028"/>
                      <a:pt x="17626" y="20099"/>
                      <a:pt x="19612" y="20462"/>
                    </a:cubicBezTo>
                    <a:cubicBezTo>
                      <a:pt x="19718" y="20481"/>
                      <a:pt x="19822" y="20491"/>
                      <a:pt x="19924" y="20491"/>
                    </a:cubicBezTo>
                    <a:cubicBezTo>
                      <a:pt x="21226" y="20491"/>
                      <a:pt x="22180" y="18978"/>
                      <a:pt x="22657" y="17731"/>
                    </a:cubicBezTo>
                    <a:cubicBezTo>
                      <a:pt x="23277" y="16117"/>
                      <a:pt x="23565" y="14408"/>
                      <a:pt x="23918" y="12722"/>
                    </a:cubicBezTo>
                    <a:cubicBezTo>
                      <a:pt x="24037" y="12157"/>
                      <a:pt x="24249" y="11220"/>
                      <a:pt x="24447" y="10477"/>
                    </a:cubicBezTo>
                    <a:cubicBezTo>
                      <a:pt x="24785" y="9203"/>
                      <a:pt x="25190" y="7922"/>
                      <a:pt x="25259" y="6596"/>
                    </a:cubicBezTo>
                    <a:cubicBezTo>
                      <a:pt x="25266" y="6471"/>
                      <a:pt x="21198" y="4019"/>
                      <a:pt x="21198" y="4019"/>
                    </a:cubicBezTo>
                    <a:lnTo>
                      <a:pt x="18783" y="12987"/>
                    </a:lnTo>
                    <a:cubicBezTo>
                      <a:pt x="18694" y="13376"/>
                      <a:pt x="18349" y="13629"/>
                      <a:pt x="17978" y="13629"/>
                    </a:cubicBezTo>
                    <a:cubicBezTo>
                      <a:pt x="17866" y="13629"/>
                      <a:pt x="17752" y="13605"/>
                      <a:pt x="17641" y="13556"/>
                    </a:cubicBezTo>
                    <a:cubicBezTo>
                      <a:pt x="15944" y="12801"/>
                      <a:pt x="14257" y="12015"/>
                      <a:pt x="12657" y="11069"/>
                    </a:cubicBezTo>
                    <a:cubicBezTo>
                      <a:pt x="10998" y="10089"/>
                      <a:pt x="9577" y="9303"/>
                      <a:pt x="7856" y="7967"/>
                    </a:cubicBezTo>
                    <a:cubicBezTo>
                      <a:pt x="7399" y="7614"/>
                      <a:pt x="6859" y="7182"/>
                      <a:pt x="6508" y="6715"/>
                    </a:cubicBezTo>
                    <a:cubicBezTo>
                      <a:pt x="6138" y="6224"/>
                      <a:pt x="5872" y="5605"/>
                      <a:pt x="5631" y="5041"/>
                    </a:cubicBezTo>
                    <a:cubicBezTo>
                      <a:pt x="5212" y="4058"/>
                      <a:pt x="4869" y="3059"/>
                      <a:pt x="4425" y="2087"/>
                    </a:cubicBezTo>
                    <a:cubicBezTo>
                      <a:pt x="4180" y="1552"/>
                      <a:pt x="3899" y="910"/>
                      <a:pt x="3604" y="401"/>
                    </a:cubicBezTo>
                    <a:cubicBezTo>
                      <a:pt x="3564" y="332"/>
                      <a:pt x="3451" y="90"/>
                      <a:pt x="3353" y="82"/>
                    </a:cubicBezTo>
                    <a:cubicBezTo>
                      <a:pt x="3291" y="36"/>
                      <a:pt x="3216" y="0"/>
                      <a:pt x="3139" y="0"/>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957;p30"/>
              <p:cNvSpPr/>
              <p:nvPr/>
            </p:nvSpPr>
            <p:spPr>
              <a:xfrm>
                <a:off x="6152040" y="2160000"/>
                <a:ext cx="68040" cy="132840"/>
              </a:xfrm>
              <a:custGeom>
                <a:avLst/>
                <a:gdLst>
                  <a:gd name="textAreaLeft" fmla="*/ 0 w 68040"/>
                  <a:gd name="textAreaRight" fmla="*/ 68400 w 68040"/>
                  <a:gd name="textAreaTop" fmla="*/ 0 h 132840"/>
                  <a:gd name="textAreaBottom" fmla="*/ 133200 h 132840"/>
                </a:gdLst>
                <a:ahLst/>
                <a:cxnLst/>
                <a:rect l="textAreaLeft" t="textAreaTop" r="textAreaRight" b="textAreaBottom"/>
                <a:pathLst>
                  <a:path w="2129" h="4148">
                    <a:moveTo>
                      <a:pt x="976" y="0"/>
                    </a:moveTo>
                    <a:cubicBezTo>
                      <a:pt x="969" y="0"/>
                      <a:pt x="961" y="1"/>
                      <a:pt x="953" y="2"/>
                    </a:cubicBezTo>
                    <a:cubicBezTo>
                      <a:pt x="718" y="27"/>
                      <a:pt x="657" y="503"/>
                      <a:pt x="634" y="690"/>
                    </a:cubicBezTo>
                    <a:cubicBezTo>
                      <a:pt x="597" y="993"/>
                      <a:pt x="630" y="1305"/>
                      <a:pt x="708" y="1600"/>
                    </a:cubicBezTo>
                    <a:cubicBezTo>
                      <a:pt x="746" y="1740"/>
                      <a:pt x="647" y="1772"/>
                      <a:pt x="557" y="1869"/>
                    </a:cubicBezTo>
                    <a:cubicBezTo>
                      <a:pt x="473" y="1959"/>
                      <a:pt x="399" y="2057"/>
                      <a:pt x="334" y="2162"/>
                    </a:cubicBezTo>
                    <a:cubicBezTo>
                      <a:pt x="203" y="2371"/>
                      <a:pt x="114" y="2606"/>
                      <a:pt x="73" y="2848"/>
                    </a:cubicBezTo>
                    <a:cubicBezTo>
                      <a:pt x="0" y="3293"/>
                      <a:pt x="95" y="3764"/>
                      <a:pt x="332" y="4148"/>
                    </a:cubicBezTo>
                    <a:lnTo>
                      <a:pt x="2129" y="3163"/>
                    </a:lnTo>
                    <a:cubicBezTo>
                      <a:pt x="1942" y="2659"/>
                      <a:pt x="1785" y="2174"/>
                      <a:pt x="1700" y="1750"/>
                    </a:cubicBezTo>
                    <a:cubicBezTo>
                      <a:pt x="1648" y="1497"/>
                      <a:pt x="1551" y="1255"/>
                      <a:pt x="1479" y="1005"/>
                    </a:cubicBezTo>
                    <a:cubicBezTo>
                      <a:pt x="1421" y="798"/>
                      <a:pt x="1354" y="592"/>
                      <a:pt x="1281" y="390"/>
                    </a:cubicBezTo>
                    <a:cubicBezTo>
                      <a:pt x="1230" y="249"/>
                      <a:pt x="1165" y="0"/>
                      <a:pt x="976"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958;p30"/>
              <p:cNvSpPr/>
              <p:nvPr/>
            </p:nvSpPr>
            <p:spPr>
              <a:xfrm>
                <a:off x="6152040" y="2159640"/>
                <a:ext cx="68040" cy="133200"/>
              </a:xfrm>
              <a:custGeom>
                <a:avLst/>
                <a:gdLst>
                  <a:gd name="textAreaLeft" fmla="*/ 0 w 68040"/>
                  <a:gd name="textAreaRight" fmla="*/ 68400 w 68040"/>
                  <a:gd name="textAreaTop" fmla="*/ 0 h 133200"/>
                  <a:gd name="textAreaBottom" fmla="*/ 133560 h 133200"/>
                </a:gdLst>
                <a:ahLst/>
                <a:cxnLst/>
                <a:rect l="textAreaLeft" t="textAreaTop" r="textAreaRight" b="textAreaBottom"/>
                <a:pathLst>
                  <a:path w="2129" h="4168" fill="none">
                    <a:moveTo>
                      <a:pt x="332" y="4168"/>
                    </a:moveTo>
                    <a:cubicBezTo>
                      <a:pt x="95" y="3784"/>
                      <a:pt x="0" y="3313"/>
                      <a:pt x="73" y="2868"/>
                    </a:cubicBezTo>
                    <a:cubicBezTo>
                      <a:pt x="114" y="2626"/>
                      <a:pt x="203" y="2391"/>
                      <a:pt x="334" y="2182"/>
                    </a:cubicBezTo>
                    <a:cubicBezTo>
                      <a:pt x="399" y="2077"/>
                      <a:pt x="473" y="1979"/>
                      <a:pt x="557" y="1889"/>
                    </a:cubicBezTo>
                    <a:cubicBezTo>
                      <a:pt x="647" y="1792"/>
                      <a:pt x="746" y="1760"/>
                      <a:pt x="708" y="1620"/>
                    </a:cubicBezTo>
                    <a:cubicBezTo>
                      <a:pt x="630" y="1325"/>
                      <a:pt x="597" y="1013"/>
                      <a:pt x="634" y="710"/>
                    </a:cubicBezTo>
                    <a:cubicBezTo>
                      <a:pt x="657" y="523"/>
                      <a:pt x="718" y="47"/>
                      <a:pt x="953" y="22"/>
                    </a:cubicBezTo>
                    <a:cubicBezTo>
                      <a:pt x="1160" y="0"/>
                      <a:pt x="1228" y="264"/>
                      <a:pt x="1281" y="410"/>
                    </a:cubicBezTo>
                    <a:cubicBezTo>
                      <a:pt x="1354" y="612"/>
                      <a:pt x="1421" y="818"/>
                      <a:pt x="1479" y="1025"/>
                    </a:cubicBezTo>
                    <a:cubicBezTo>
                      <a:pt x="1551" y="1275"/>
                      <a:pt x="1648" y="1517"/>
                      <a:pt x="1700" y="1770"/>
                    </a:cubicBezTo>
                    <a:cubicBezTo>
                      <a:pt x="1785" y="2194"/>
                      <a:pt x="1942" y="2679"/>
                      <a:pt x="2129" y="318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959;p30"/>
              <p:cNvSpPr/>
              <p:nvPr/>
            </p:nvSpPr>
            <p:spPr>
              <a:xfrm>
                <a:off x="6060240" y="2134080"/>
                <a:ext cx="65880" cy="64800"/>
              </a:xfrm>
              <a:custGeom>
                <a:avLst/>
                <a:gdLst>
                  <a:gd name="textAreaLeft" fmla="*/ 0 w 65880"/>
                  <a:gd name="textAreaRight" fmla="*/ 66240 w 65880"/>
                  <a:gd name="textAreaTop" fmla="*/ 0 h 64800"/>
                  <a:gd name="textAreaBottom" fmla="*/ 65160 h 64800"/>
                </a:gdLst>
                <a:ahLst/>
                <a:cxnLst/>
                <a:rect l="textAreaLeft" t="textAreaTop" r="textAreaRight" b="textAreaBottom"/>
                <a:pathLst>
                  <a:path w="2060" h="2027">
                    <a:moveTo>
                      <a:pt x="0" y="0"/>
                    </a:moveTo>
                    <a:lnTo>
                      <a:pt x="2060" y="2027"/>
                    </a:lnTo>
                    <a:cubicBezTo>
                      <a:pt x="1256" y="888"/>
                      <a:pt x="1" y="0"/>
                      <a:pt x="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960;p30"/>
              <p:cNvSpPr/>
              <p:nvPr/>
            </p:nvSpPr>
            <p:spPr>
              <a:xfrm>
                <a:off x="6060240" y="2134080"/>
                <a:ext cx="65880" cy="64800"/>
              </a:xfrm>
              <a:custGeom>
                <a:avLst/>
                <a:gdLst>
                  <a:gd name="textAreaLeft" fmla="*/ 0 w 65880"/>
                  <a:gd name="textAreaRight" fmla="*/ 66240 w 65880"/>
                  <a:gd name="textAreaTop" fmla="*/ 0 h 64800"/>
                  <a:gd name="textAreaBottom" fmla="*/ 65160 h 64800"/>
                </a:gdLst>
                <a:ahLst/>
                <a:cxnLst/>
                <a:rect l="textAreaLeft" t="textAreaTop" r="textAreaRight" b="textAreaBottom"/>
                <a:pathLst>
                  <a:path w="2060" h="2027" fill="none">
                    <a:moveTo>
                      <a:pt x="0" y="0"/>
                    </a:moveTo>
                    <a:cubicBezTo>
                      <a:pt x="0" y="0"/>
                      <a:pt x="1256" y="888"/>
                      <a:pt x="2060" y="2027"/>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8" name="Google Shape;961;p30"/>
              <p:cNvSpPr/>
              <p:nvPr/>
            </p:nvSpPr>
            <p:spPr>
              <a:xfrm>
                <a:off x="6623280" y="2522520"/>
                <a:ext cx="51840" cy="55440"/>
              </a:xfrm>
              <a:custGeom>
                <a:avLst/>
                <a:gdLst>
                  <a:gd name="textAreaLeft" fmla="*/ 0 w 51840"/>
                  <a:gd name="textAreaRight" fmla="*/ 52200 w 51840"/>
                  <a:gd name="textAreaTop" fmla="*/ 0 h 55440"/>
                  <a:gd name="textAreaBottom" fmla="*/ 55800 h 55440"/>
                </a:gdLst>
                <a:ahLst/>
                <a:cxnLst/>
                <a:rect l="textAreaLeft" t="textAreaTop" r="textAreaRight" b="textAreaBottom"/>
                <a:pathLst>
                  <a:path w="1625" h="1745" fill="none">
                    <a:moveTo>
                      <a:pt x="0" y="0"/>
                    </a:moveTo>
                    <a:cubicBezTo>
                      <a:pt x="620" y="655"/>
                      <a:pt x="1624" y="1745"/>
                      <a:pt x="1624" y="174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9" name="Google Shape;962;p30"/>
              <p:cNvSpPr/>
              <p:nvPr/>
            </p:nvSpPr>
            <p:spPr>
              <a:xfrm>
                <a:off x="6724080" y="2057400"/>
                <a:ext cx="391320" cy="425880"/>
              </a:xfrm>
              <a:custGeom>
                <a:avLst/>
                <a:gdLst>
                  <a:gd name="textAreaLeft" fmla="*/ 0 w 391320"/>
                  <a:gd name="textAreaRight" fmla="*/ 391680 w 391320"/>
                  <a:gd name="textAreaTop" fmla="*/ 0 h 425880"/>
                  <a:gd name="textAreaBottom" fmla="*/ 426240 h 425880"/>
                </a:gdLst>
                <a:ahLst/>
                <a:cxnLst/>
                <a:rect l="textAreaLeft" t="textAreaTop" r="textAreaRight" b="textAreaBottom"/>
                <a:pathLst>
                  <a:path w="12214" h="13292">
                    <a:moveTo>
                      <a:pt x="7938" y="0"/>
                    </a:moveTo>
                    <a:cubicBezTo>
                      <a:pt x="6572" y="0"/>
                      <a:pt x="5062" y="155"/>
                      <a:pt x="3701" y="646"/>
                    </a:cubicBezTo>
                    <a:cubicBezTo>
                      <a:pt x="1" y="1981"/>
                      <a:pt x="456" y="12953"/>
                      <a:pt x="456" y="12953"/>
                    </a:cubicBezTo>
                    <a:lnTo>
                      <a:pt x="11988" y="13292"/>
                    </a:lnTo>
                    <a:lnTo>
                      <a:pt x="12213" y="460"/>
                    </a:lnTo>
                    <a:cubicBezTo>
                      <a:pt x="12213" y="460"/>
                      <a:pt x="10289" y="0"/>
                      <a:pt x="79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0" name="Google Shape;963;p30"/>
              <p:cNvSpPr/>
              <p:nvPr/>
            </p:nvSpPr>
            <p:spPr>
              <a:xfrm>
                <a:off x="6738840" y="2313000"/>
                <a:ext cx="566280" cy="818640"/>
              </a:xfrm>
              <a:custGeom>
                <a:avLst/>
                <a:gdLst>
                  <a:gd name="textAreaLeft" fmla="*/ 0 w 566280"/>
                  <a:gd name="textAreaRight" fmla="*/ 566640 w 566280"/>
                  <a:gd name="textAreaTop" fmla="*/ 0 h 818640"/>
                  <a:gd name="textAreaBottom" fmla="*/ 819000 h 818640"/>
                </a:gdLst>
                <a:ahLst/>
                <a:cxnLst/>
                <a:rect l="textAreaLeft" t="textAreaTop" r="textAreaRight" b="textAreaBottom"/>
                <a:pathLst>
                  <a:path w="17670" h="25537">
                    <a:moveTo>
                      <a:pt x="15072" y="0"/>
                    </a:moveTo>
                    <a:lnTo>
                      <a:pt x="0" y="4330"/>
                    </a:lnTo>
                    <a:lnTo>
                      <a:pt x="4318" y="11307"/>
                    </a:lnTo>
                    <a:cubicBezTo>
                      <a:pt x="4302" y="11372"/>
                      <a:pt x="4284" y="11437"/>
                      <a:pt x="4268" y="11501"/>
                    </a:cubicBezTo>
                    <a:cubicBezTo>
                      <a:pt x="3183" y="15756"/>
                      <a:pt x="2098" y="20009"/>
                      <a:pt x="1014" y="24263"/>
                    </a:cubicBezTo>
                    <a:cubicBezTo>
                      <a:pt x="934" y="24574"/>
                      <a:pt x="5115" y="25139"/>
                      <a:pt x="5462" y="25184"/>
                    </a:cubicBezTo>
                    <a:cubicBezTo>
                      <a:pt x="7055" y="25390"/>
                      <a:pt x="8628" y="25537"/>
                      <a:pt x="10210" y="25537"/>
                    </a:cubicBezTo>
                    <a:cubicBezTo>
                      <a:pt x="11134" y="25537"/>
                      <a:pt x="12060" y="25487"/>
                      <a:pt x="12996" y="25370"/>
                    </a:cubicBezTo>
                    <a:cubicBezTo>
                      <a:pt x="13351" y="25326"/>
                      <a:pt x="17669" y="24619"/>
                      <a:pt x="17657" y="24284"/>
                    </a:cubicBezTo>
                    <a:cubicBezTo>
                      <a:pt x="17656" y="24267"/>
                      <a:pt x="16467" y="14704"/>
                      <a:pt x="15642" y="8541"/>
                    </a:cubicBezTo>
                    <a:cubicBezTo>
                      <a:pt x="15848" y="3835"/>
                      <a:pt x="15072" y="0"/>
                      <a:pt x="150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1" name="Google Shape;964;p30"/>
              <p:cNvSpPr/>
              <p:nvPr/>
            </p:nvSpPr>
            <p:spPr>
              <a:xfrm>
                <a:off x="6631200" y="2313000"/>
                <a:ext cx="305280" cy="589320"/>
              </a:xfrm>
              <a:custGeom>
                <a:avLst/>
                <a:gdLst>
                  <a:gd name="textAreaLeft" fmla="*/ 0 w 305280"/>
                  <a:gd name="textAreaRight" fmla="*/ 305640 w 305280"/>
                  <a:gd name="textAreaTop" fmla="*/ 0 h 589320"/>
                  <a:gd name="textAreaBottom" fmla="*/ 589680 h 589320"/>
                </a:gdLst>
                <a:ahLst/>
                <a:cxnLst/>
                <a:rect l="textAreaLeft" t="textAreaTop" r="textAreaRight" b="textAreaBottom"/>
                <a:pathLst>
                  <a:path w="9536" h="18391">
                    <a:moveTo>
                      <a:pt x="3286" y="0"/>
                    </a:moveTo>
                    <a:cubicBezTo>
                      <a:pt x="0" y="5321"/>
                      <a:pt x="4034" y="5665"/>
                      <a:pt x="4034" y="5665"/>
                    </a:cubicBezTo>
                    <a:cubicBezTo>
                      <a:pt x="4034" y="5665"/>
                      <a:pt x="4034" y="8727"/>
                      <a:pt x="5164" y="13441"/>
                    </a:cubicBezTo>
                    <a:cubicBezTo>
                      <a:pt x="5164" y="13441"/>
                      <a:pt x="4927" y="15615"/>
                      <a:pt x="5015" y="18391"/>
                    </a:cubicBezTo>
                    <a:lnTo>
                      <a:pt x="9536" y="16539"/>
                    </a:lnTo>
                    <a:lnTo>
                      <a:pt x="8996" y="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2" name="Google Shape;965;p30"/>
              <p:cNvSpPr/>
              <p:nvPr/>
            </p:nvSpPr>
            <p:spPr>
              <a:xfrm>
                <a:off x="7060680" y="2071800"/>
                <a:ext cx="227160" cy="326520"/>
              </a:xfrm>
              <a:custGeom>
                <a:avLst/>
                <a:gdLst>
                  <a:gd name="textAreaLeft" fmla="*/ 0 w 227160"/>
                  <a:gd name="textAreaRight" fmla="*/ 227520 w 227160"/>
                  <a:gd name="textAreaTop" fmla="*/ 0 h 326520"/>
                  <a:gd name="textAreaBottom" fmla="*/ 326880 h 326520"/>
                </a:gdLst>
                <a:ahLst/>
                <a:cxnLst/>
                <a:rect l="textAreaLeft" t="textAreaTop" r="textAreaRight" b="textAreaBottom"/>
                <a:pathLst>
                  <a:path w="7096" h="10189">
                    <a:moveTo>
                      <a:pt x="1717" y="1"/>
                    </a:moveTo>
                    <a:lnTo>
                      <a:pt x="1" y="10189"/>
                    </a:lnTo>
                    <a:lnTo>
                      <a:pt x="7095" y="7512"/>
                    </a:lnTo>
                    <a:cubicBezTo>
                      <a:pt x="5275" y="623"/>
                      <a:pt x="1717" y="1"/>
                      <a:pt x="171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3" name="Google Shape;966;p30"/>
              <p:cNvSpPr/>
              <p:nvPr/>
            </p:nvSpPr>
            <p:spPr>
              <a:xfrm>
                <a:off x="6653160" y="2077920"/>
                <a:ext cx="189720" cy="344160"/>
              </a:xfrm>
              <a:custGeom>
                <a:avLst/>
                <a:gdLst>
                  <a:gd name="textAreaLeft" fmla="*/ 0 w 189720"/>
                  <a:gd name="textAreaRight" fmla="*/ 190080 w 189720"/>
                  <a:gd name="textAreaTop" fmla="*/ 0 h 344160"/>
                  <a:gd name="textAreaBottom" fmla="*/ 344520 h 344160"/>
                </a:gdLst>
                <a:ahLst/>
                <a:cxnLst/>
                <a:rect l="textAreaLeft" t="textAreaTop" r="textAreaRight" b="textAreaBottom"/>
                <a:pathLst>
                  <a:path w="5922" h="10746">
                    <a:moveTo>
                      <a:pt x="5921" y="1"/>
                    </a:moveTo>
                    <a:lnTo>
                      <a:pt x="5921" y="1"/>
                    </a:lnTo>
                    <a:cubicBezTo>
                      <a:pt x="5921" y="1"/>
                      <a:pt x="2369" y="1"/>
                      <a:pt x="0" y="7858"/>
                    </a:cubicBezTo>
                    <a:lnTo>
                      <a:pt x="5807" y="10745"/>
                    </a:lnTo>
                    <a:lnTo>
                      <a:pt x="592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4" name="Google Shape;967;p30"/>
              <p:cNvSpPr/>
              <p:nvPr/>
            </p:nvSpPr>
            <p:spPr>
              <a:xfrm>
                <a:off x="6631200" y="2313000"/>
                <a:ext cx="128880" cy="181440"/>
              </a:xfrm>
              <a:custGeom>
                <a:avLst/>
                <a:gdLst>
                  <a:gd name="textAreaLeft" fmla="*/ 0 w 128880"/>
                  <a:gd name="textAreaRight" fmla="*/ 129240 w 128880"/>
                  <a:gd name="textAreaTop" fmla="*/ 0 h 181440"/>
                  <a:gd name="textAreaBottom" fmla="*/ 181800 h 181440"/>
                </a:gdLst>
                <a:ahLst/>
                <a:cxnLst/>
                <a:rect l="textAreaLeft" t="textAreaTop" r="textAreaRight" b="textAreaBottom"/>
                <a:pathLst>
                  <a:path w="4035" h="5666">
                    <a:moveTo>
                      <a:pt x="3286" y="0"/>
                    </a:moveTo>
                    <a:cubicBezTo>
                      <a:pt x="0" y="5321"/>
                      <a:pt x="4034" y="5665"/>
                      <a:pt x="4034" y="5665"/>
                    </a:cubicBezTo>
                    <a:lnTo>
                      <a:pt x="3286"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0720" bIns="90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5" name="Google Shape;968;p30"/>
              <p:cNvSpPr/>
              <p:nvPr/>
            </p:nvSpPr>
            <p:spPr>
              <a:xfrm>
                <a:off x="6897960" y="2431800"/>
                <a:ext cx="130320" cy="69840"/>
              </a:xfrm>
              <a:custGeom>
                <a:avLst/>
                <a:gdLst>
                  <a:gd name="textAreaLeft" fmla="*/ 0 w 130320"/>
                  <a:gd name="textAreaRight" fmla="*/ 130680 w 130320"/>
                  <a:gd name="textAreaTop" fmla="*/ 0 h 69840"/>
                  <a:gd name="textAreaBottom" fmla="*/ 70200 h 69840"/>
                </a:gdLst>
                <a:ahLst/>
                <a:cxnLst/>
                <a:rect l="textAreaLeft" t="textAreaTop" r="textAreaRight" b="textAreaBottom"/>
                <a:pathLst>
                  <a:path w="4074" h="2188" fill="none">
                    <a:moveTo>
                      <a:pt x="1" y="1373"/>
                    </a:moveTo>
                    <a:cubicBezTo>
                      <a:pt x="1" y="1373"/>
                      <a:pt x="2685" y="2188"/>
                      <a:pt x="4073" y="1"/>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969;p30"/>
              <p:cNvSpPr/>
              <p:nvPr/>
            </p:nvSpPr>
            <p:spPr>
              <a:xfrm>
                <a:off x="6717960" y="2179080"/>
                <a:ext cx="76320" cy="166320"/>
              </a:xfrm>
              <a:custGeom>
                <a:avLst/>
                <a:gdLst>
                  <a:gd name="textAreaLeft" fmla="*/ 0 w 76320"/>
                  <a:gd name="textAreaRight" fmla="*/ 76680 w 76320"/>
                  <a:gd name="textAreaTop" fmla="*/ 0 h 166320"/>
                  <a:gd name="textAreaBottom" fmla="*/ 166680 h 166320"/>
                </a:gdLst>
                <a:ahLst/>
                <a:cxnLst/>
                <a:rect l="textAreaLeft" t="textAreaTop" r="textAreaRight" b="textAreaBottom"/>
                <a:pathLst>
                  <a:path w="2388" h="5193" fill="none">
                    <a:moveTo>
                      <a:pt x="2387" y="0"/>
                    </a:moveTo>
                    <a:lnTo>
                      <a:pt x="1" y="5193"/>
                    </a:ln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83160" bIns="83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970;p30"/>
              <p:cNvSpPr/>
              <p:nvPr/>
            </p:nvSpPr>
            <p:spPr>
              <a:xfrm>
                <a:off x="7042680" y="2262240"/>
                <a:ext cx="20520" cy="141120"/>
              </a:xfrm>
              <a:custGeom>
                <a:avLst/>
                <a:gdLst>
                  <a:gd name="textAreaLeft" fmla="*/ 0 w 20520"/>
                  <a:gd name="textAreaRight" fmla="*/ 20880 w 20520"/>
                  <a:gd name="textAreaTop" fmla="*/ 0 h 141120"/>
                  <a:gd name="textAreaBottom" fmla="*/ 141480 h 141120"/>
                </a:gdLst>
                <a:ahLst/>
                <a:cxnLst/>
                <a:rect l="textAreaLeft" t="textAreaTop" r="textAreaRight" b="textAreaBottom"/>
                <a:pathLst>
                  <a:path w="647" h="4414" fill="none">
                    <a:moveTo>
                      <a:pt x="1" y="0"/>
                    </a:moveTo>
                    <a:lnTo>
                      <a:pt x="308" y="4413"/>
                    </a:lnTo>
                    <a:lnTo>
                      <a:pt x="646" y="4257"/>
                    </a:ln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70560" bIns="70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971;p30"/>
              <p:cNvSpPr/>
              <p:nvPr/>
            </p:nvSpPr>
            <p:spPr>
              <a:xfrm>
                <a:off x="6920280" y="1763640"/>
                <a:ext cx="155520" cy="277200"/>
              </a:xfrm>
              <a:custGeom>
                <a:avLst/>
                <a:gdLst>
                  <a:gd name="textAreaLeft" fmla="*/ 0 w 155520"/>
                  <a:gd name="textAreaRight" fmla="*/ 155880 w 155520"/>
                  <a:gd name="textAreaTop" fmla="*/ 0 h 277200"/>
                  <a:gd name="textAreaBottom" fmla="*/ 277560 h 277200"/>
                </a:gdLst>
                <a:ahLst/>
                <a:cxnLst/>
                <a:rect l="textAreaLeft" t="textAreaTop" r="textAreaRight" b="textAreaBottom"/>
                <a:pathLst>
                  <a:path w="4857" h="8657">
                    <a:moveTo>
                      <a:pt x="1" y="1"/>
                    </a:moveTo>
                    <a:lnTo>
                      <a:pt x="1" y="8649"/>
                    </a:lnTo>
                    <a:cubicBezTo>
                      <a:pt x="1" y="8649"/>
                      <a:pt x="1747" y="8656"/>
                      <a:pt x="3186" y="8656"/>
                    </a:cubicBezTo>
                    <a:cubicBezTo>
                      <a:pt x="3905" y="8656"/>
                      <a:pt x="4548" y="8654"/>
                      <a:pt x="4856" y="8649"/>
                    </a:cubicBezTo>
                    <a:cubicBezTo>
                      <a:pt x="3320" y="6578"/>
                      <a:pt x="3582" y="944"/>
                      <a:pt x="3582" y="944"/>
                    </a:cubicBez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972;p30"/>
              <p:cNvSpPr/>
              <p:nvPr/>
            </p:nvSpPr>
            <p:spPr>
              <a:xfrm>
                <a:off x="6963840" y="1779840"/>
                <a:ext cx="128160" cy="186480"/>
              </a:xfrm>
              <a:custGeom>
                <a:avLst/>
                <a:gdLst>
                  <a:gd name="textAreaLeft" fmla="*/ 0 w 128160"/>
                  <a:gd name="textAreaRight" fmla="*/ 128520 w 128160"/>
                  <a:gd name="textAreaTop" fmla="*/ 0 h 186480"/>
                  <a:gd name="textAreaBottom" fmla="*/ 186840 h 186480"/>
                </a:gdLst>
                <a:ahLst/>
                <a:cxnLst/>
                <a:rect l="textAreaLeft" t="textAreaTop" r="textAreaRight" b="textAreaBottom"/>
                <a:pathLst>
                  <a:path w="4012" h="5829">
                    <a:moveTo>
                      <a:pt x="92" y="1"/>
                    </a:moveTo>
                    <a:lnTo>
                      <a:pt x="0" y="2693"/>
                    </a:lnTo>
                    <a:lnTo>
                      <a:pt x="399" y="5829"/>
                    </a:lnTo>
                    <a:cubicBezTo>
                      <a:pt x="4012" y="2899"/>
                      <a:pt x="1127" y="705"/>
                      <a:pt x="1127" y="705"/>
                    </a:cubicBezTo>
                    <a:lnTo>
                      <a:pt x="9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973;p30"/>
              <p:cNvSpPr/>
              <p:nvPr/>
            </p:nvSpPr>
            <p:spPr>
              <a:xfrm>
                <a:off x="6756480" y="1757520"/>
                <a:ext cx="253800" cy="372240"/>
              </a:xfrm>
              <a:custGeom>
                <a:avLst/>
                <a:gdLst>
                  <a:gd name="textAreaLeft" fmla="*/ 0 w 253800"/>
                  <a:gd name="textAreaRight" fmla="*/ 254160 w 253800"/>
                  <a:gd name="textAreaTop" fmla="*/ 0 h 372240"/>
                  <a:gd name="textAreaBottom" fmla="*/ 372600 h 372240"/>
                </a:gdLst>
                <a:ahLst/>
                <a:cxnLst/>
                <a:rect l="textAreaLeft" t="textAreaTop" r="textAreaRight" b="textAreaBottom"/>
                <a:pathLst>
                  <a:path w="7925" h="11614">
                    <a:moveTo>
                      <a:pt x="468" y="1"/>
                    </a:moveTo>
                    <a:cubicBezTo>
                      <a:pt x="468" y="1"/>
                      <a:pt x="212" y="2484"/>
                      <a:pt x="12" y="6115"/>
                    </a:cubicBezTo>
                    <a:cubicBezTo>
                      <a:pt x="2" y="6317"/>
                      <a:pt x="0" y="6521"/>
                      <a:pt x="27" y="6722"/>
                    </a:cubicBezTo>
                    <a:cubicBezTo>
                      <a:pt x="212" y="8123"/>
                      <a:pt x="1246" y="8462"/>
                      <a:pt x="2200" y="8462"/>
                    </a:cubicBezTo>
                    <a:cubicBezTo>
                      <a:pt x="3038" y="8462"/>
                      <a:pt x="3815" y="8200"/>
                      <a:pt x="3899" y="8166"/>
                    </a:cubicBezTo>
                    <a:lnTo>
                      <a:pt x="3899" y="8166"/>
                    </a:lnTo>
                    <a:lnTo>
                      <a:pt x="3853" y="9981"/>
                    </a:lnTo>
                    <a:cubicBezTo>
                      <a:pt x="4027" y="10452"/>
                      <a:pt x="4164" y="10862"/>
                      <a:pt x="4400" y="11347"/>
                    </a:cubicBezTo>
                    <a:cubicBezTo>
                      <a:pt x="4485" y="11521"/>
                      <a:pt x="4655" y="11614"/>
                      <a:pt x="4828" y="11614"/>
                    </a:cubicBezTo>
                    <a:cubicBezTo>
                      <a:pt x="4945" y="11614"/>
                      <a:pt x="5064" y="11571"/>
                      <a:pt x="5160" y="11480"/>
                    </a:cubicBezTo>
                    <a:cubicBezTo>
                      <a:pt x="5843" y="10833"/>
                      <a:pt x="6104" y="10153"/>
                      <a:pt x="6865" y="9322"/>
                    </a:cubicBezTo>
                    <a:lnTo>
                      <a:pt x="6865" y="5266"/>
                    </a:lnTo>
                    <a:cubicBezTo>
                      <a:pt x="7092" y="5069"/>
                      <a:pt x="7292" y="4843"/>
                      <a:pt x="7440" y="4654"/>
                    </a:cubicBezTo>
                    <a:cubicBezTo>
                      <a:pt x="7685" y="4345"/>
                      <a:pt x="7847" y="3974"/>
                      <a:pt x="7887" y="3582"/>
                    </a:cubicBezTo>
                    <a:cubicBezTo>
                      <a:pt x="7924" y="3227"/>
                      <a:pt x="7862" y="2855"/>
                      <a:pt x="7464" y="2790"/>
                    </a:cubicBezTo>
                    <a:cubicBezTo>
                      <a:pt x="7413" y="2782"/>
                      <a:pt x="7364" y="2778"/>
                      <a:pt x="7317" y="2778"/>
                    </a:cubicBezTo>
                    <a:cubicBezTo>
                      <a:pt x="6893" y="2778"/>
                      <a:pt x="6611" y="3099"/>
                      <a:pt x="6458" y="3347"/>
                    </a:cubicBezTo>
                    <a:lnTo>
                      <a:pt x="6606" y="253"/>
                    </a:lnTo>
                    <a:lnTo>
                      <a:pt x="468"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974;p30"/>
              <p:cNvSpPr/>
              <p:nvPr/>
            </p:nvSpPr>
            <p:spPr>
              <a:xfrm>
                <a:off x="6972120" y="1859040"/>
                <a:ext cx="22680" cy="43560"/>
              </a:xfrm>
              <a:custGeom>
                <a:avLst/>
                <a:gdLst>
                  <a:gd name="textAreaLeft" fmla="*/ 0 w 22680"/>
                  <a:gd name="textAreaRight" fmla="*/ 23040 w 22680"/>
                  <a:gd name="textAreaTop" fmla="*/ 0 h 43560"/>
                  <a:gd name="textAreaBottom" fmla="*/ 43920 h 43560"/>
                </a:gdLst>
                <a:ahLst/>
                <a:cxnLst/>
                <a:rect l="textAreaLeft" t="textAreaTop" r="textAreaRight" b="textAreaBottom"/>
                <a:pathLst>
                  <a:path w="722" h="1374">
                    <a:moveTo>
                      <a:pt x="721" y="1"/>
                    </a:moveTo>
                    <a:cubicBezTo>
                      <a:pt x="721" y="1"/>
                      <a:pt x="1" y="179"/>
                      <a:pt x="25" y="1373"/>
                    </a:cubicBezTo>
                    <a:lnTo>
                      <a:pt x="7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975;p30"/>
              <p:cNvSpPr/>
              <p:nvPr/>
            </p:nvSpPr>
            <p:spPr>
              <a:xfrm>
                <a:off x="6972120" y="1859040"/>
                <a:ext cx="22680" cy="43560"/>
              </a:xfrm>
              <a:custGeom>
                <a:avLst/>
                <a:gdLst>
                  <a:gd name="textAreaLeft" fmla="*/ 0 w 22680"/>
                  <a:gd name="textAreaRight" fmla="*/ 23040 w 22680"/>
                  <a:gd name="textAreaTop" fmla="*/ 0 h 43560"/>
                  <a:gd name="textAreaBottom" fmla="*/ 43920 h 43560"/>
                </a:gdLst>
                <a:ahLst/>
                <a:cxnLst/>
                <a:rect l="textAreaLeft" t="textAreaTop" r="textAreaRight" b="textAreaBottom"/>
                <a:pathLst>
                  <a:path w="722" h="1374" fill="none">
                    <a:moveTo>
                      <a:pt x="721" y="1"/>
                    </a:moveTo>
                    <a:cubicBezTo>
                      <a:pt x="721" y="1"/>
                      <a:pt x="1" y="179"/>
                      <a:pt x="2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976;p30"/>
              <p:cNvSpPr/>
              <p:nvPr/>
            </p:nvSpPr>
            <p:spPr>
              <a:xfrm>
                <a:off x="6979320" y="1872720"/>
                <a:ext cx="15480" cy="25920"/>
              </a:xfrm>
              <a:custGeom>
                <a:avLst/>
                <a:gdLst>
                  <a:gd name="textAreaLeft" fmla="*/ 0 w 15480"/>
                  <a:gd name="textAreaRight" fmla="*/ 15840 w 15480"/>
                  <a:gd name="textAreaTop" fmla="*/ 0 h 25920"/>
                  <a:gd name="textAreaBottom" fmla="*/ 26280 h 25920"/>
                </a:gdLst>
                <a:ahLst/>
                <a:cxnLst/>
                <a:rect l="textAreaLeft" t="textAreaTop" r="textAreaRight" b="textAreaBottom"/>
                <a:pathLst>
                  <a:path w="493" h="820">
                    <a:moveTo>
                      <a:pt x="0" y="1"/>
                    </a:moveTo>
                    <a:lnTo>
                      <a:pt x="145" y="819"/>
                    </a:lnTo>
                    <a:cubicBezTo>
                      <a:pt x="493" y="168"/>
                      <a:pt x="0"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977;p30"/>
              <p:cNvSpPr/>
              <p:nvPr/>
            </p:nvSpPr>
            <p:spPr>
              <a:xfrm>
                <a:off x="6979320" y="1872720"/>
                <a:ext cx="15480" cy="25920"/>
              </a:xfrm>
              <a:custGeom>
                <a:avLst/>
                <a:gdLst>
                  <a:gd name="textAreaLeft" fmla="*/ 0 w 15480"/>
                  <a:gd name="textAreaRight" fmla="*/ 15840 w 15480"/>
                  <a:gd name="textAreaTop" fmla="*/ 0 h 25920"/>
                  <a:gd name="textAreaBottom" fmla="*/ 26280 h 25920"/>
                </a:gdLst>
                <a:ahLst/>
                <a:cxnLst/>
                <a:rect l="textAreaLeft" t="textAreaTop" r="textAreaRight" b="textAreaBottom"/>
                <a:pathLst>
                  <a:path w="494" h="820" fill="none">
                    <a:moveTo>
                      <a:pt x="0" y="1"/>
                    </a:moveTo>
                    <a:cubicBezTo>
                      <a:pt x="0" y="1"/>
                      <a:pt x="493" y="168"/>
                      <a:pt x="145" y="81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978;p30"/>
              <p:cNvSpPr/>
              <p:nvPr/>
            </p:nvSpPr>
            <p:spPr>
              <a:xfrm>
                <a:off x="6843240" y="1855440"/>
                <a:ext cx="12600" cy="20880"/>
              </a:xfrm>
              <a:custGeom>
                <a:avLst/>
                <a:gdLst>
                  <a:gd name="textAreaLeft" fmla="*/ 0 w 12600"/>
                  <a:gd name="textAreaRight" fmla="*/ 12960 w 12600"/>
                  <a:gd name="textAreaTop" fmla="*/ 0 h 20880"/>
                  <a:gd name="textAreaBottom" fmla="*/ 21240 h 20880"/>
                </a:gdLst>
                <a:ahLst/>
                <a:cxnLst/>
                <a:rect l="textAreaLeft" t="textAreaTop" r="textAreaRight" b="textAreaBottom"/>
                <a:pathLst>
                  <a:path w="409" h="663">
                    <a:moveTo>
                      <a:pt x="204" y="1"/>
                    </a:moveTo>
                    <a:cubicBezTo>
                      <a:pt x="93" y="1"/>
                      <a:pt x="1" y="148"/>
                      <a:pt x="1" y="332"/>
                    </a:cubicBezTo>
                    <a:cubicBezTo>
                      <a:pt x="1" y="515"/>
                      <a:pt x="93" y="663"/>
                      <a:pt x="204" y="663"/>
                    </a:cubicBezTo>
                    <a:cubicBezTo>
                      <a:pt x="317" y="663"/>
                      <a:pt x="409" y="515"/>
                      <a:pt x="409" y="332"/>
                    </a:cubicBezTo>
                    <a:cubicBezTo>
                      <a:pt x="409" y="148"/>
                      <a:pt x="317" y="1"/>
                      <a:pt x="2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0440" bIns="10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96" name="Google Shape;979;p30"/>
              <p:cNvSpPr/>
              <p:nvPr/>
            </p:nvSpPr>
            <p:spPr>
              <a:xfrm>
                <a:off x="6771960" y="1855440"/>
                <a:ext cx="12600" cy="20880"/>
              </a:xfrm>
              <a:custGeom>
                <a:avLst/>
                <a:gdLst>
                  <a:gd name="textAreaLeft" fmla="*/ 0 w 12600"/>
                  <a:gd name="textAreaRight" fmla="*/ 12960 w 12600"/>
                  <a:gd name="textAreaTop" fmla="*/ 0 h 20880"/>
                  <a:gd name="textAreaBottom" fmla="*/ 21240 h 20880"/>
                </a:gdLst>
                <a:ahLst/>
                <a:cxnLst/>
                <a:rect l="textAreaLeft" t="textAreaTop" r="textAreaRight" b="textAreaBottom"/>
                <a:pathLst>
                  <a:path w="409" h="663">
                    <a:moveTo>
                      <a:pt x="203" y="1"/>
                    </a:moveTo>
                    <a:cubicBezTo>
                      <a:pt x="92" y="1"/>
                      <a:pt x="0" y="148"/>
                      <a:pt x="0" y="332"/>
                    </a:cubicBezTo>
                    <a:cubicBezTo>
                      <a:pt x="0" y="515"/>
                      <a:pt x="92" y="663"/>
                      <a:pt x="203" y="663"/>
                    </a:cubicBezTo>
                    <a:cubicBezTo>
                      <a:pt x="316" y="663"/>
                      <a:pt x="408" y="515"/>
                      <a:pt x="408" y="332"/>
                    </a:cubicBezTo>
                    <a:cubicBezTo>
                      <a:pt x="408" y="148"/>
                      <a:pt x="316" y="1"/>
                      <a:pt x="20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0440" bIns="10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97" name="Google Shape;980;p30"/>
              <p:cNvSpPr/>
              <p:nvPr/>
            </p:nvSpPr>
            <p:spPr>
              <a:xfrm>
                <a:off x="6782400" y="1894320"/>
                <a:ext cx="25200" cy="27720"/>
              </a:xfrm>
              <a:custGeom>
                <a:avLst/>
                <a:gdLst>
                  <a:gd name="textAreaLeft" fmla="*/ 0 w 25200"/>
                  <a:gd name="textAreaRight" fmla="*/ 25560 w 25200"/>
                  <a:gd name="textAreaTop" fmla="*/ 0 h 27720"/>
                  <a:gd name="textAreaBottom" fmla="*/ 28080 h 27720"/>
                </a:gdLst>
                <a:ahLst/>
                <a:cxnLst/>
                <a:rect l="textAreaLeft" t="textAreaTop" r="textAreaRight" b="textAreaBottom"/>
                <a:pathLst>
                  <a:path w="793" h="875" fill="none">
                    <a:moveTo>
                      <a:pt x="793" y="754"/>
                    </a:moveTo>
                    <a:cubicBezTo>
                      <a:pt x="793" y="754"/>
                      <a:pt x="1" y="875"/>
                      <a:pt x="621"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981;p30"/>
              <p:cNvSpPr/>
              <p:nvPr/>
            </p:nvSpPr>
            <p:spPr>
              <a:xfrm>
                <a:off x="6836400" y="1841400"/>
                <a:ext cx="32040" cy="7560"/>
              </a:xfrm>
              <a:custGeom>
                <a:avLst/>
                <a:gdLst>
                  <a:gd name="textAreaLeft" fmla="*/ 0 w 32040"/>
                  <a:gd name="textAreaRight" fmla="*/ 32400 w 32040"/>
                  <a:gd name="textAreaTop" fmla="*/ 0 h 7560"/>
                  <a:gd name="textAreaBottom" fmla="*/ 7920 h 7560"/>
                </a:gdLst>
                <a:ahLst/>
                <a:cxnLst/>
                <a:rect l="textAreaLeft" t="textAreaTop" r="textAreaRight" b="textAreaBottom"/>
                <a:pathLst>
                  <a:path w="1012" h="251">
                    <a:moveTo>
                      <a:pt x="362" y="0"/>
                    </a:moveTo>
                    <a:cubicBezTo>
                      <a:pt x="237" y="0"/>
                      <a:pt x="113" y="24"/>
                      <a:pt x="3" y="75"/>
                    </a:cubicBezTo>
                    <a:lnTo>
                      <a:pt x="0" y="91"/>
                    </a:lnTo>
                    <a:lnTo>
                      <a:pt x="126" y="115"/>
                    </a:lnTo>
                    <a:cubicBezTo>
                      <a:pt x="334" y="152"/>
                      <a:pt x="546" y="187"/>
                      <a:pt x="755" y="217"/>
                    </a:cubicBezTo>
                    <a:cubicBezTo>
                      <a:pt x="819" y="225"/>
                      <a:pt x="945" y="242"/>
                      <a:pt x="1009" y="250"/>
                    </a:cubicBezTo>
                    <a:lnTo>
                      <a:pt x="1011" y="233"/>
                    </a:lnTo>
                    <a:cubicBezTo>
                      <a:pt x="974" y="197"/>
                      <a:pt x="936" y="171"/>
                      <a:pt x="896" y="145"/>
                    </a:cubicBezTo>
                    <a:cubicBezTo>
                      <a:pt x="742" y="54"/>
                      <a:pt x="550" y="0"/>
                      <a:pt x="3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99" name="Google Shape;982;p30"/>
              <p:cNvSpPr/>
              <p:nvPr/>
            </p:nvSpPr>
            <p:spPr>
              <a:xfrm>
                <a:off x="6762240" y="1841400"/>
                <a:ext cx="32040" cy="7560"/>
              </a:xfrm>
              <a:custGeom>
                <a:avLst/>
                <a:gdLst>
                  <a:gd name="textAreaLeft" fmla="*/ 0 w 32040"/>
                  <a:gd name="textAreaRight" fmla="*/ 32400 w 32040"/>
                  <a:gd name="textAreaTop" fmla="*/ 0 h 7560"/>
                  <a:gd name="textAreaBottom" fmla="*/ 7920 h 7560"/>
                </a:gdLst>
                <a:ahLst/>
                <a:cxnLst/>
                <a:rect l="textAreaLeft" t="textAreaTop" r="textAreaRight" b="textAreaBottom"/>
                <a:pathLst>
                  <a:path w="1012" h="250">
                    <a:moveTo>
                      <a:pt x="648" y="1"/>
                    </a:moveTo>
                    <a:cubicBezTo>
                      <a:pt x="413" y="1"/>
                      <a:pt x="169" y="77"/>
                      <a:pt x="0" y="233"/>
                    </a:cubicBezTo>
                    <a:lnTo>
                      <a:pt x="3" y="249"/>
                    </a:lnTo>
                    <a:lnTo>
                      <a:pt x="129" y="233"/>
                    </a:lnTo>
                    <a:cubicBezTo>
                      <a:pt x="339" y="206"/>
                      <a:pt x="552" y="172"/>
                      <a:pt x="761" y="136"/>
                    </a:cubicBezTo>
                    <a:cubicBezTo>
                      <a:pt x="823" y="126"/>
                      <a:pt x="949" y="102"/>
                      <a:pt x="1012" y="90"/>
                    </a:cubicBezTo>
                    <a:lnTo>
                      <a:pt x="1009" y="74"/>
                    </a:lnTo>
                    <a:cubicBezTo>
                      <a:pt x="963" y="50"/>
                      <a:pt x="917" y="37"/>
                      <a:pt x="872" y="25"/>
                    </a:cubicBezTo>
                    <a:cubicBezTo>
                      <a:pt x="800" y="9"/>
                      <a:pt x="725" y="1"/>
                      <a:pt x="6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00" name="Google Shape;983;p30"/>
              <p:cNvSpPr/>
              <p:nvPr/>
            </p:nvSpPr>
            <p:spPr>
              <a:xfrm>
                <a:off x="6881760" y="2005920"/>
                <a:ext cx="36000" cy="37440"/>
              </a:xfrm>
              <a:custGeom>
                <a:avLst/>
                <a:gdLst>
                  <a:gd name="textAreaLeft" fmla="*/ 0 w 36000"/>
                  <a:gd name="textAreaRight" fmla="*/ 36360 w 36000"/>
                  <a:gd name="textAreaTop" fmla="*/ 0 h 37440"/>
                  <a:gd name="textAreaBottom" fmla="*/ 37800 h 37440"/>
                </a:gdLst>
                <a:ahLst/>
                <a:cxnLst/>
                <a:rect l="textAreaLeft" t="textAreaTop" r="textAreaRight" b="textAreaBottom"/>
                <a:pathLst>
                  <a:path w="1131" h="1183">
                    <a:moveTo>
                      <a:pt x="1131" y="0"/>
                    </a:moveTo>
                    <a:lnTo>
                      <a:pt x="1131" y="0"/>
                    </a:lnTo>
                    <a:cubicBezTo>
                      <a:pt x="375" y="210"/>
                      <a:pt x="0" y="363"/>
                      <a:pt x="0" y="363"/>
                    </a:cubicBezTo>
                    <a:lnTo>
                      <a:pt x="0" y="1183"/>
                    </a:lnTo>
                    <a:cubicBezTo>
                      <a:pt x="723" y="876"/>
                      <a:pt x="1131" y="0"/>
                      <a:pt x="11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01" name="Google Shape;984;p30"/>
              <p:cNvSpPr/>
              <p:nvPr/>
            </p:nvSpPr>
            <p:spPr>
              <a:xfrm>
                <a:off x="6831720" y="1933920"/>
                <a:ext cx="34200" cy="27000"/>
              </a:xfrm>
              <a:custGeom>
                <a:avLst/>
                <a:gdLst>
                  <a:gd name="textAreaLeft" fmla="*/ 0 w 34200"/>
                  <a:gd name="textAreaRight" fmla="*/ 34560 w 34200"/>
                  <a:gd name="textAreaTop" fmla="*/ 0 h 27000"/>
                  <a:gd name="textAreaBottom" fmla="*/ 27360 h 27000"/>
                </a:gdLst>
                <a:ahLst/>
                <a:cxnLst/>
                <a:rect l="textAreaLeft" t="textAreaTop" r="textAreaRight" b="textAreaBottom"/>
                <a:pathLst>
                  <a:path w="1079" h="857" fill="none">
                    <a:moveTo>
                      <a:pt x="0" y="508"/>
                    </a:moveTo>
                    <a:cubicBezTo>
                      <a:pt x="0" y="508"/>
                      <a:pt x="687" y="856"/>
                      <a:pt x="1078"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2" name="Google Shape;985;p30"/>
              <p:cNvSpPr/>
              <p:nvPr/>
            </p:nvSpPr>
            <p:spPr>
              <a:xfrm>
                <a:off x="6755760" y="1671480"/>
                <a:ext cx="279360" cy="141120"/>
              </a:xfrm>
              <a:custGeom>
                <a:avLst/>
                <a:gdLst>
                  <a:gd name="textAreaLeft" fmla="*/ 0 w 279360"/>
                  <a:gd name="textAreaRight" fmla="*/ 279720 w 279360"/>
                  <a:gd name="textAreaTop" fmla="*/ 0 h 141120"/>
                  <a:gd name="textAreaBottom" fmla="*/ 141480 h 141120"/>
                </a:gdLst>
                <a:ahLst/>
                <a:cxnLst/>
                <a:rect l="textAreaLeft" t="textAreaTop" r="textAreaRight" b="textAreaBottom"/>
                <a:pathLst>
                  <a:path w="8721" h="4408">
                    <a:moveTo>
                      <a:pt x="3360" y="1"/>
                    </a:moveTo>
                    <a:cubicBezTo>
                      <a:pt x="2525" y="1"/>
                      <a:pt x="1727" y="182"/>
                      <a:pt x="1065" y="610"/>
                    </a:cubicBezTo>
                    <a:cubicBezTo>
                      <a:pt x="74" y="1250"/>
                      <a:pt x="1" y="2177"/>
                      <a:pt x="418" y="3196"/>
                    </a:cubicBezTo>
                    <a:lnTo>
                      <a:pt x="5716" y="3381"/>
                    </a:lnTo>
                    <a:cubicBezTo>
                      <a:pt x="5716" y="3381"/>
                      <a:pt x="8619" y="4406"/>
                      <a:pt x="8627" y="4408"/>
                    </a:cubicBezTo>
                    <a:cubicBezTo>
                      <a:pt x="8627" y="4408"/>
                      <a:pt x="8628" y="4408"/>
                      <a:pt x="8628" y="4408"/>
                    </a:cubicBezTo>
                    <a:cubicBezTo>
                      <a:pt x="8663" y="4408"/>
                      <a:pt x="8720" y="3188"/>
                      <a:pt x="8710" y="3080"/>
                    </a:cubicBezTo>
                    <a:cubicBezTo>
                      <a:pt x="8635" y="2365"/>
                      <a:pt x="8165" y="1730"/>
                      <a:pt x="7579" y="1338"/>
                    </a:cubicBezTo>
                    <a:cubicBezTo>
                      <a:pt x="6425" y="567"/>
                      <a:pt x="4835" y="1"/>
                      <a:pt x="336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0560" bIns="70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986;p30"/>
              <p:cNvSpPr/>
              <p:nvPr/>
            </p:nvSpPr>
            <p:spPr>
              <a:xfrm>
                <a:off x="6789240" y="1740960"/>
                <a:ext cx="189720" cy="135360"/>
              </a:xfrm>
              <a:custGeom>
                <a:avLst/>
                <a:gdLst>
                  <a:gd name="textAreaLeft" fmla="*/ 0 w 189720"/>
                  <a:gd name="textAreaRight" fmla="*/ 190080 w 189720"/>
                  <a:gd name="textAreaTop" fmla="*/ 0 h 135360"/>
                  <a:gd name="textAreaBottom" fmla="*/ 135720 h 135360"/>
                </a:gdLst>
                <a:ahLst/>
                <a:cxnLst/>
                <a:rect l="textAreaLeft" t="textAreaTop" r="textAreaRight" b="textAreaBottom"/>
                <a:pathLst>
                  <a:path w="5928" h="4232">
                    <a:moveTo>
                      <a:pt x="579" y="1"/>
                    </a:moveTo>
                    <a:lnTo>
                      <a:pt x="579" y="1"/>
                    </a:lnTo>
                    <a:cubicBezTo>
                      <a:pt x="1" y="2481"/>
                      <a:pt x="5555" y="4232"/>
                      <a:pt x="5555" y="4232"/>
                    </a:cubicBezTo>
                    <a:lnTo>
                      <a:pt x="5927" y="511"/>
                    </a:lnTo>
                    <a:lnTo>
                      <a:pt x="57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7680" bIns="67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987;p30"/>
              <p:cNvSpPr/>
              <p:nvPr/>
            </p:nvSpPr>
            <p:spPr>
              <a:xfrm>
                <a:off x="6760440" y="1733760"/>
                <a:ext cx="57240" cy="77760"/>
              </a:xfrm>
              <a:custGeom>
                <a:avLst/>
                <a:gdLst>
                  <a:gd name="textAreaLeft" fmla="*/ 0 w 57240"/>
                  <a:gd name="textAreaRight" fmla="*/ 57600 w 57240"/>
                  <a:gd name="textAreaTop" fmla="*/ 0 h 77760"/>
                  <a:gd name="textAreaBottom" fmla="*/ 78120 h 77760"/>
                </a:gdLst>
                <a:ahLst/>
                <a:cxnLst/>
                <a:rect l="textAreaLeft" t="textAreaTop" r="textAreaRight" b="textAreaBottom"/>
                <a:pathLst>
                  <a:path w="1797" h="2433">
                    <a:moveTo>
                      <a:pt x="39" y="1"/>
                    </a:moveTo>
                    <a:lnTo>
                      <a:pt x="0" y="1207"/>
                    </a:lnTo>
                    <a:lnTo>
                      <a:pt x="0" y="2432"/>
                    </a:lnTo>
                    <a:cubicBezTo>
                      <a:pt x="1148" y="2112"/>
                      <a:pt x="1797" y="841"/>
                      <a:pt x="1797" y="841"/>
                    </a:cubicBezTo>
                    <a:lnTo>
                      <a:pt x="3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988;p30"/>
              <p:cNvSpPr/>
              <p:nvPr/>
            </p:nvSpPr>
            <p:spPr>
              <a:xfrm>
                <a:off x="6309720" y="2323440"/>
                <a:ext cx="941040" cy="636480"/>
              </a:xfrm>
              <a:custGeom>
                <a:avLst/>
                <a:gdLst>
                  <a:gd name="textAreaLeft" fmla="*/ 0 w 941040"/>
                  <a:gd name="textAreaRight" fmla="*/ 941400 w 941040"/>
                  <a:gd name="textAreaTop" fmla="*/ 0 h 636480"/>
                  <a:gd name="textAreaBottom" fmla="*/ 636840 h 636480"/>
                </a:gdLst>
                <a:ahLst/>
                <a:cxnLst/>
                <a:rect l="textAreaLeft" t="textAreaTop" r="textAreaRight" b="textAreaBottom"/>
                <a:pathLst>
                  <a:path w="29354" h="19858">
                    <a:moveTo>
                      <a:pt x="29316" y="0"/>
                    </a:moveTo>
                    <a:cubicBezTo>
                      <a:pt x="29035" y="0"/>
                      <a:pt x="23425" y="2344"/>
                      <a:pt x="23425" y="2344"/>
                    </a:cubicBezTo>
                    <a:lnTo>
                      <a:pt x="23277" y="11914"/>
                    </a:lnTo>
                    <a:cubicBezTo>
                      <a:pt x="23233" y="12122"/>
                      <a:pt x="23083" y="12292"/>
                      <a:pt x="22881" y="12360"/>
                    </a:cubicBezTo>
                    <a:cubicBezTo>
                      <a:pt x="22877" y="12361"/>
                      <a:pt x="22873" y="12361"/>
                      <a:pt x="22869" y="12363"/>
                    </a:cubicBezTo>
                    <a:cubicBezTo>
                      <a:pt x="20289" y="13300"/>
                      <a:pt x="17768" y="14211"/>
                      <a:pt x="15052" y="14704"/>
                    </a:cubicBezTo>
                    <a:cubicBezTo>
                      <a:pt x="12410" y="15182"/>
                      <a:pt x="9925" y="15404"/>
                      <a:pt x="7087" y="15869"/>
                    </a:cubicBezTo>
                    <a:cubicBezTo>
                      <a:pt x="6299" y="15997"/>
                      <a:pt x="5051" y="16099"/>
                      <a:pt x="4282" y="16319"/>
                    </a:cubicBezTo>
                    <a:cubicBezTo>
                      <a:pt x="4022" y="16393"/>
                      <a:pt x="3769" y="16483"/>
                      <a:pt x="3525" y="16586"/>
                    </a:cubicBezTo>
                    <a:lnTo>
                      <a:pt x="3525" y="16587"/>
                    </a:lnTo>
                    <a:cubicBezTo>
                      <a:pt x="2778" y="16902"/>
                      <a:pt x="2098" y="17343"/>
                      <a:pt x="1450" y="17849"/>
                    </a:cubicBezTo>
                    <a:cubicBezTo>
                      <a:pt x="1086" y="18135"/>
                      <a:pt x="725" y="18437"/>
                      <a:pt x="421" y="18787"/>
                    </a:cubicBezTo>
                    <a:cubicBezTo>
                      <a:pt x="290" y="18939"/>
                      <a:pt x="1" y="19250"/>
                      <a:pt x="107" y="19477"/>
                    </a:cubicBezTo>
                    <a:cubicBezTo>
                      <a:pt x="202" y="19680"/>
                      <a:pt x="364" y="19739"/>
                      <a:pt x="520" y="19739"/>
                    </a:cubicBezTo>
                    <a:cubicBezTo>
                      <a:pt x="738" y="19739"/>
                      <a:pt x="945" y="19623"/>
                      <a:pt x="945" y="19623"/>
                    </a:cubicBezTo>
                    <a:cubicBezTo>
                      <a:pt x="1017" y="19801"/>
                      <a:pt x="1150" y="19858"/>
                      <a:pt x="1293" y="19858"/>
                    </a:cubicBezTo>
                    <a:cubicBezTo>
                      <a:pt x="1551" y="19858"/>
                      <a:pt x="1840" y="19668"/>
                      <a:pt x="1840" y="19668"/>
                    </a:cubicBezTo>
                    <a:cubicBezTo>
                      <a:pt x="1840" y="19668"/>
                      <a:pt x="1994" y="19843"/>
                      <a:pt x="2173" y="19843"/>
                    </a:cubicBezTo>
                    <a:cubicBezTo>
                      <a:pt x="2216" y="19843"/>
                      <a:pt x="2260" y="19833"/>
                      <a:pt x="2303" y="19808"/>
                    </a:cubicBezTo>
                    <a:cubicBezTo>
                      <a:pt x="2819" y="19520"/>
                      <a:pt x="3316" y="19276"/>
                      <a:pt x="3813" y="19166"/>
                    </a:cubicBezTo>
                    <a:cubicBezTo>
                      <a:pt x="3946" y="19137"/>
                      <a:pt x="4069" y="19124"/>
                      <a:pt x="4184" y="19124"/>
                    </a:cubicBezTo>
                    <a:cubicBezTo>
                      <a:pt x="4605" y="19124"/>
                      <a:pt x="4934" y="19297"/>
                      <a:pt x="5370" y="19482"/>
                    </a:cubicBezTo>
                    <a:cubicBezTo>
                      <a:pt x="5704" y="19623"/>
                      <a:pt x="6064" y="19682"/>
                      <a:pt x="6426" y="19682"/>
                    </a:cubicBezTo>
                    <a:cubicBezTo>
                      <a:pt x="6666" y="19682"/>
                      <a:pt x="6907" y="19656"/>
                      <a:pt x="7143" y="19611"/>
                    </a:cubicBezTo>
                    <a:cubicBezTo>
                      <a:pt x="7504" y="19542"/>
                      <a:pt x="7858" y="19429"/>
                      <a:pt x="8203" y="19302"/>
                    </a:cubicBezTo>
                    <a:cubicBezTo>
                      <a:pt x="8491" y="19194"/>
                      <a:pt x="8755" y="19039"/>
                      <a:pt x="9057" y="19039"/>
                    </a:cubicBezTo>
                    <a:cubicBezTo>
                      <a:pt x="9083" y="19039"/>
                      <a:pt x="9110" y="19040"/>
                      <a:pt x="9136" y="19043"/>
                    </a:cubicBezTo>
                    <a:cubicBezTo>
                      <a:pt x="10678" y="19179"/>
                      <a:pt x="12202" y="19456"/>
                      <a:pt x="13748" y="19558"/>
                    </a:cubicBezTo>
                    <a:cubicBezTo>
                      <a:pt x="14377" y="19600"/>
                      <a:pt x="15007" y="19623"/>
                      <a:pt x="15637" y="19623"/>
                    </a:cubicBezTo>
                    <a:cubicBezTo>
                      <a:pt x="16555" y="19623"/>
                      <a:pt x="17473" y="19575"/>
                      <a:pt x="18386" y="19469"/>
                    </a:cubicBezTo>
                    <a:cubicBezTo>
                      <a:pt x="20262" y="19254"/>
                      <a:pt x="22136" y="18995"/>
                      <a:pt x="23988" y="18627"/>
                    </a:cubicBezTo>
                    <a:cubicBezTo>
                      <a:pt x="25289" y="18369"/>
                      <a:pt x="26181" y="18090"/>
                      <a:pt x="27350" y="17435"/>
                    </a:cubicBezTo>
                    <a:cubicBezTo>
                      <a:pt x="28663" y="16700"/>
                      <a:pt x="29137" y="15675"/>
                      <a:pt x="29236" y="14228"/>
                    </a:cubicBezTo>
                    <a:cubicBezTo>
                      <a:pt x="29275" y="13654"/>
                      <a:pt x="29305" y="13080"/>
                      <a:pt x="29323" y="12505"/>
                    </a:cubicBezTo>
                    <a:cubicBezTo>
                      <a:pt x="29352" y="11592"/>
                      <a:pt x="29354" y="919"/>
                      <a:pt x="29327" y="5"/>
                    </a:cubicBezTo>
                    <a:cubicBezTo>
                      <a:pt x="29327" y="2"/>
                      <a:pt x="29323" y="0"/>
                      <a:pt x="29316"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989;p30"/>
              <p:cNvSpPr/>
              <p:nvPr/>
            </p:nvSpPr>
            <p:spPr>
              <a:xfrm>
                <a:off x="6364440" y="2902680"/>
                <a:ext cx="69480" cy="51480"/>
              </a:xfrm>
              <a:custGeom>
                <a:avLst/>
                <a:gdLst>
                  <a:gd name="textAreaLeft" fmla="*/ 0 w 69480"/>
                  <a:gd name="textAreaRight" fmla="*/ 69840 w 69480"/>
                  <a:gd name="textAreaTop" fmla="*/ 0 h 51480"/>
                  <a:gd name="textAreaBottom" fmla="*/ 51840 h 51480"/>
                </a:gdLst>
                <a:ahLst/>
                <a:cxnLst/>
                <a:rect l="textAreaLeft" t="textAreaTop" r="textAreaRight" b="textAreaBottom"/>
                <a:pathLst>
                  <a:path w="2177" h="1612">
                    <a:moveTo>
                      <a:pt x="2177" y="1"/>
                    </a:moveTo>
                    <a:lnTo>
                      <a:pt x="2177" y="1"/>
                    </a:lnTo>
                    <a:cubicBezTo>
                      <a:pt x="1434" y="284"/>
                      <a:pt x="613" y="570"/>
                      <a:pt x="106" y="1219"/>
                    </a:cubicBezTo>
                    <a:cubicBezTo>
                      <a:pt x="0" y="1356"/>
                      <a:pt x="45" y="1475"/>
                      <a:pt x="130" y="1611"/>
                    </a:cubicBezTo>
                    <a:lnTo>
                      <a:pt x="217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990;p30"/>
              <p:cNvSpPr/>
              <p:nvPr/>
            </p:nvSpPr>
            <p:spPr>
              <a:xfrm>
                <a:off x="6364440" y="2902680"/>
                <a:ext cx="69480" cy="51480"/>
              </a:xfrm>
              <a:custGeom>
                <a:avLst/>
                <a:gdLst>
                  <a:gd name="textAreaLeft" fmla="*/ 0 w 69480"/>
                  <a:gd name="textAreaRight" fmla="*/ 69840 w 69480"/>
                  <a:gd name="textAreaTop" fmla="*/ 0 h 51480"/>
                  <a:gd name="textAreaBottom" fmla="*/ 51840 h 51480"/>
                </a:gdLst>
                <a:ahLst/>
                <a:cxnLst/>
                <a:rect l="textAreaLeft" t="textAreaTop" r="textAreaRight" b="textAreaBottom"/>
                <a:pathLst>
                  <a:path w="2177" h="1612" fill="none">
                    <a:moveTo>
                      <a:pt x="2177" y="1"/>
                    </a:moveTo>
                    <a:cubicBezTo>
                      <a:pt x="1434" y="284"/>
                      <a:pt x="613" y="570"/>
                      <a:pt x="106" y="1219"/>
                    </a:cubicBezTo>
                    <a:cubicBezTo>
                      <a:pt x="0" y="1356"/>
                      <a:pt x="45" y="1475"/>
                      <a:pt x="130"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991;p30"/>
              <p:cNvSpPr/>
              <p:nvPr/>
            </p:nvSpPr>
            <p:spPr>
              <a:xfrm>
                <a:off x="6336720" y="2883960"/>
                <a:ext cx="77040" cy="68760"/>
              </a:xfrm>
              <a:custGeom>
                <a:avLst/>
                <a:gdLst>
                  <a:gd name="textAreaLeft" fmla="*/ 0 w 77040"/>
                  <a:gd name="textAreaRight" fmla="*/ 77400 w 77040"/>
                  <a:gd name="textAreaTop" fmla="*/ 0 h 68760"/>
                  <a:gd name="textAreaBottom" fmla="*/ 69120 h 68760"/>
                </a:gdLst>
                <a:ahLst/>
                <a:cxnLst/>
                <a:rect l="textAreaLeft" t="textAreaTop" r="textAreaRight" b="textAreaBottom"/>
                <a:pathLst>
                  <a:path w="2412" h="2150">
                    <a:moveTo>
                      <a:pt x="2411" y="1"/>
                    </a:moveTo>
                    <a:cubicBezTo>
                      <a:pt x="2411" y="1"/>
                      <a:pt x="987" y="584"/>
                      <a:pt x="212" y="1573"/>
                    </a:cubicBezTo>
                    <a:cubicBezTo>
                      <a:pt x="1" y="1841"/>
                      <a:pt x="104" y="2149"/>
                      <a:pt x="104" y="2149"/>
                    </a:cubicBezTo>
                    <a:lnTo>
                      <a:pt x="241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992;p30"/>
              <p:cNvSpPr/>
              <p:nvPr/>
            </p:nvSpPr>
            <p:spPr>
              <a:xfrm>
                <a:off x="6336720" y="2883960"/>
                <a:ext cx="77040" cy="68760"/>
              </a:xfrm>
              <a:custGeom>
                <a:avLst/>
                <a:gdLst>
                  <a:gd name="textAreaLeft" fmla="*/ 0 w 77040"/>
                  <a:gd name="textAreaRight" fmla="*/ 77400 w 77040"/>
                  <a:gd name="textAreaTop" fmla="*/ 0 h 68760"/>
                  <a:gd name="textAreaBottom" fmla="*/ 69120 h 68760"/>
                </a:gdLst>
                <a:ahLst/>
                <a:cxnLst/>
                <a:rect l="textAreaLeft" t="textAreaTop" r="textAreaRight" b="textAreaBottom"/>
                <a:pathLst>
                  <a:path w="2412" h="2150" fill="none">
                    <a:moveTo>
                      <a:pt x="104" y="2149"/>
                    </a:moveTo>
                    <a:cubicBezTo>
                      <a:pt x="104" y="2149"/>
                      <a:pt x="1" y="1841"/>
                      <a:pt x="212" y="1573"/>
                    </a:cubicBezTo>
                    <a:cubicBezTo>
                      <a:pt x="987" y="584"/>
                      <a:pt x="2411" y="1"/>
                      <a:pt x="2411"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993;p30"/>
              <p:cNvSpPr/>
              <p:nvPr/>
            </p:nvSpPr>
            <p:spPr>
              <a:xfrm>
                <a:off x="7057080" y="2705760"/>
                <a:ext cx="89280" cy="18000"/>
              </a:xfrm>
              <a:custGeom>
                <a:avLst/>
                <a:gdLst>
                  <a:gd name="textAreaLeft" fmla="*/ 0 w 89280"/>
                  <a:gd name="textAreaRight" fmla="*/ 89640 w 89280"/>
                  <a:gd name="textAreaTop" fmla="*/ 0 h 18000"/>
                  <a:gd name="textAreaBottom" fmla="*/ 18360 h 18000"/>
                </a:gdLst>
                <a:ahLst/>
                <a:cxnLst/>
                <a:rect l="textAreaLeft" t="textAreaTop" r="textAreaRight" b="textAreaBottom"/>
                <a:pathLst>
                  <a:path w="2791" h="574" fill="none">
                    <a:moveTo>
                      <a:pt x="0" y="1"/>
                    </a:moveTo>
                    <a:cubicBezTo>
                      <a:pt x="0" y="1"/>
                      <a:pt x="1926" y="29"/>
                      <a:pt x="2791" y="574"/>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000" bIns="9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911" name="PlaceHolder 2"/>
          <p:cNvSpPr>
            <a:spLocks noGrp="1"/>
          </p:cNvSpPr>
          <p:nvPr>
            <p:ph type="subTitle"/>
          </p:nvPr>
        </p:nvSpPr>
        <p:spPr>
          <a:xfrm>
            <a:off x="1085760" y="1066680"/>
            <a:ext cx="4790880" cy="659880"/>
          </a:xfrm>
          <a:prstGeom prst="rect">
            <a:avLst/>
          </a:prstGeom>
          <a:noFill/>
          <a:ln w="0">
            <a:noFill/>
          </a:ln>
        </p:spPr>
        <p:txBody>
          <a:bodyPr lIns="91440" tIns="91440" rIns="91440" bIns="91440" anchor="t">
            <a:noAutofit/>
          </a:bodyPr>
          <a:lstStyle/>
          <a:p>
            <a:pPr algn="just">
              <a:lnSpc>
                <a:spcPct val="100000"/>
              </a:lnSpc>
              <a:tabLst>
                <a:tab pos="0" algn="l"/>
              </a:tabLst>
            </a:pPr>
            <a:r>
              <a:rPr lang="en" sz="1600" b="1" strike="noStrike" spc="-1" dirty="0">
                <a:solidFill>
                  <a:schemeClr val="dk1"/>
                </a:solidFill>
                <a:latin typeface="Times New Roman" panose="02020603050405020304" pitchFamily="18" charset="0"/>
                <a:ea typeface="Raleway"/>
                <a:cs typeface="Times New Roman" panose="02020603050405020304" pitchFamily="18" charset="0"/>
              </a:rPr>
              <a:t>An efficient solution for managing student information and activities</a:t>
            </a:r>
            <a:r>
              <a:rPr lang="en" sz="1600" b="0" strike="noStrike" spc="-1" dirty="0">
                <a:solidFill>
                  <a:schemeClr val="dk1"/>
                </a:solidFill>
                <a:latin typeface="Times New Roman" panose="02020603050405020304" pitchFamily="18" charset="0"/>
                <a:ea typeface="Raleway"/>
                <a:cs typeface="Times New Roman" panose="02020603050405020304" pitchFamily="18" charset="0"/>
              </a:rPr>
              <a:t>.</a:t>
            </a: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2" name="Google Shape;1111;p34"/>
          <p:cNvCxnSpPr/>
          <p:nvPr/>
        </p:nvCxnSpPr>
        <p:spPr>
          <a:xfrm>
            <a:off x="721800" y="4603680"/>
            <a:ext cx="7709400" cy="360"/>
          </a:xfrm>
          <a:prstGeom prst="straightConnector1">
            <a:avLst/>
          </a:prstGeom>
          <a:ln w="9525">
            <a:solidFill>
              <a:srgbClr val="000000"/>
            </a:solidFill>
            <a:round/>
          </a:ln>
        </p:spPr>
      </p:cxnSp>
      <p:grpSp>
        <p:nvGrpSpPr>
          <p:cNvPr id="913" name="Google Shape;1112;p34"/>
          <p:cNvGrpSpPr/>
          <p:nvPr/>
        </p:nvGrpSpPr>
        <p:grpSpPr>
          <a:xfrm>
            <a:off x="5523120" y="1832760"/>
            <a:ext cx="4159440" cy="3081960"/>
            <a:chOff x="5523120" y="1832760"/>
            <a:chExt cx="4159440" cy="3081960"/>
          </a:xfrm>
        </p:grpSpPr>
        <p:grpSp>
          <p:nvGrpSpPr>
            <p:cNvPr id="914" name="Google Shape;1113;p34"/>
            <p:cNvGrpSpPr/>
            <p:nvPr/>
          </p:nvGrpSpPr>
          <p:grpSpPr>
            <a:xfrm>
              <a:off x="6138720" y="1832760"/>
              <a:ext cx="2441160" cy="3075840"/>
              <a:chOff x="6138720" y="1832760"/>
              <a:chExt cx="2441160" cy="3075840"/>
            </a:xfrm>
          </p:grpSpPr>
          <p:sp>
            <p:nvSpPr>
              <p:cNvPr id="915" name="Google Shape;1114;p34"/>
              <p:cNvSpPr/>
              <p:nvPr/>
            </p:nvSpPr>
            <p:spPr>
              <a:xfrm flipH="1">
                <a:off x="7651440" y="3832200"/>
                <a:ext cx="509760" cy="114480"/>
              </a:xfrm>
              <a:custGeom>
                <a:avLst/>
                <a:gdLst>
                  <a:gd name="textAreaLeft" fmla="*/ 360 w 509760"/>
                  <a:gd name="textAreaRight" fmla="*/ 510480 w 509760"/>
                  <a:gd name="textAreaTop" fmla="*/ 0 h 114480"/>
                  <a:gd name="textAreaBottom" fmla="*/ 114840 h 114480"/>
                </a:gdLst>
                <a:ahLst/>
                <a:cxnLst/>
                <a:rect l="textAreaLeft" t="textAreaTop" r="textAreaRight" b="textAreaBottom"/>
                <a:pathLst>
                  <a:path w="15164" h="3418">
                    <a:moveTo>
                      <a:pt x="35" y="0"/>
                    </a:moveTo>
                    <a:cubicBezTo>
                      <a:pt x="15" y="0"/>
                      <a:pt x="1" y="16"/>
                      <a:pt x="1" y="35"/>
                    </a:cubicBezTo>
                    <a:lnTo>
                      <a:pt x="1" y="3383"/>
                    </a:lnTo>
                    <a:cubicBezTo>
                      <a:pt x="1" y="3403"/>
                      <a:pt x="15" y="3418"/>
                      <a:pt x="35" y="3418"/>
                    </a:cubicBezTo>
                    <a:lnTo>
                      <a:pt x="15129" y="3418"/>
                    </a:lnTo>
                    <a:cubicBezTo>
                      <a:pt x="15148" y="3418"/>
                      <a:pt x="15164" y="3403"/>
                      <a:pt x="15164" y="3383"/>
                    </a:cubicBezTo>
                    <a:lnTo>
                      <a:pt x="15164" y="35"/>
                    </a:lnTo>
                    <a:cubicBezTo>
                      <a:pt x="15164" y="16"/>
                      <a:pt x="15148" y="0"/>
                      <a:pt x="151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6" name="Google Shape;1115;p34"/>
              <p:cNvSpPr/>
              <p:nvPr/>
            </p:nvSpPr>
            <p:spPr>
              <a:xfrm flipH="1">
                <a:off x="7854480" y="3947400"/>
                <a:ext cx="103680" cy="862560"/>
              </a:xfrm>
              <a:custGeom>
                <a:avLst/>
                <a:gdLst>
                  <a:gd name="textAreaLeft" fmla="*/ 360 w 103680"/>
                  <a:gd name="textAreaRight" fmla="*/ 104400 w 103680"/>
                  <a:gd name="textAreaTop" fmla="*/ 0 h 862560"/>
                  <a:gd name="textAreaBottom" fmla="*/ 862920 h 862560"/>
                </a:gdLst>
                <a:ahLst/>
                <a:cxnLst/>
                <a:rect l="textAreaLeft" t="textAreaTop" r="textAreaRight" b="textAreaBottom"/>
                <a:pathLst>
                  <a:path w="3090" h="25654">
                    <a:moveTo>
                      <a:pt x="1" y="1"/>
                    </a:moveTo>
                    <a:lnTo>
                      <a:pt x="1" y="25653"/>
                    </a:lnTo>
                    <a:lnTo>
                      <a:pt x="3090" y="25653"/>
                    </a:lnTo>
                    <a:lnTo>
                      <a:pt x="309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116;p34"/>
              <p:cNvSpPr/>
              <p:nvPr/>
            </p:nvSpPr>
            <p:spPr>
              <a:xfrm flipH="1">
                <a:off x="7578720" y="4809960"/>
                <a:ext cx="655200" cy="98640"/>
              </a:xfrm>
              <a:custGeom>
                <a:avLst/>
                <a:gdLst>
                  <a:gd name="textAreaLeft" fmla="*/ 360 w 655200"/>
                  <a:gd name="textAreaRight" fmla="*/ 655920 w 655200"/>
                  <a:gd name="textAreaTop" fmla="*/ 0 h 98640"/>
                  <a:gd name="textAreaBottom" fmla="*/ 99000 h 98640"/>
                </a:gdLst>
                <a:ahLst/>
                <a:cxnLst/>
                <a:rect l="textAreaLeft" t="textAreaTop" r="textAreaRight" b="textAreaBottom"/>
                <a:pathLst>
                  <a:path w="19489" h="2941">
                    <a:moveTo>
                      <a:pt x="1296" y="0"/>
                    </a:moveTo>
                    <a:cubicBezTo>
                      <a:pt x="584" y="0"/>
                      <a:pt x="1" y="582"/>
                      <a:pt x="1" y="1295"/>
                    </a:cubicBezTo>
                    <a:lnTo>
                      <a:pt x="1" y="2941"/>
                    </a:lnTo>
                    <a:lnTo>
                      <a:pt x="19489" y="2941"/>
                    </a:lnTo>
                    <a:lnTo>
                      <a:pt x="19489" y="1295"/>
                    </a:lnTo>
                    <a:cubicBezTo>
                      <a:pt x="19489" y="582"/>
                      <a:pt x="18907" y="0"/>
                      <a:pt x="181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8" name="Google Shape;1117;p34"/>
              <p:cNvSpPr/>
              <p:nvPr/>
            </p:nvSpPr>
            <p:spPr>
              <a:xfrm flipH="1">
                <a:off x="7322760" y="2841840"/>
                <a:ext cx="1256760" cy="990000"/>
              </a:xfrm>
              <a:custGeom>
                <a:avLst/>
                <a:gdLst>
                  <a:gd name="textAreaLeft" fmla="*/ -360 w 1256760"/>
                  <a:gd name="textAreaRight" fmla="*/ 1256760 w 1256760"/>
                  <a:gd name="textAreaTop" fmla="*/ 0 h 990000"/>
                  <a:gd name="textAreaBottom" fmla="*/ 990360 h 990000"/>
                </a:gdLst>
                <a:ahLst/>
                <a:cxnLst/>
                <a:rect l="textAreaLeft" t="textAreaTop" r="textAreaRight" b="textAreaBottom"/>
                <a:pathLst>
                  <a:path w="37373" h="29445">
                    <a:moveTo>
                      <a:pt x="12968" y="1"/>
                    </a:moveTo>
                    <a:cubicBezTo>
                      <a:pt x="12232" y="1"/>
                      <a:pt x="11442" y="13"/>
                      <a:pt x="10595" y="13"/>
                    </a:cubicBezTo>
                    <a:lnTo>
                      <a:pt x="10595" y="14"/>
                    </a:lnTo>
                    <a:lnTo>
                      <a:pt x="2399" y="14"/>
                    </a:lnTo>
                    <a:cubicBezTo>
                      <a:pt x="1074" y="14"/>
                      <a:pt x="0" y="1088"/>
                      <a:pt x="0" y="2412"/>
                    </a:cubicBezTo>
                    <a:lnTo>
                      <a:pt x="0" y="12004"/>
                    </a:lnTo>
                    <a:cubicBezTo>
                      <a:pt x="0" y="21636"/>
                      <a:pt x="672" y="29444"/>
                      <a:pt x="10304" y="29444"/>
                    </a:cubicBezTo>
                    <a:lnTo>
                      <a:pt x="35773" y="29444"/>
                    </a:lnTo>
                    <a:cubicBezTo>
                      <a:pt x="36688" y="29444"/>
                      <a:pt x="37372" y="28596"/>
                      <a:pt x="37173" y="27701"/>
                    </a:cubicBezTo>
                    <a:cubicBezTo>
                      <a:pt x="36466" y="24528"/>
                      <a:pt x="34296" y="18107"/>
                      <a:pt x="28299" y="17832"/>
                    </a:cubicBezTo>
                    <a:lnTo>
                      <a:pt x="28299" y="17823"/>
                    </a:lnTo>
                    <a:lnTo>
                      <a:pt x="23424" y="17823"/>
                    </a:lnTo>
                    <a:cubicBezTo>
                      <a:pt x="19226" y="17823"/>
                      <a:pt x="21833" y="9436"/>
                      <a:pt x="20800" y="5368"/>
                    </a:cubicBezTo>
                    <a:cubicBezTo>
                      <a:pt x="19530" y="377"/>
                      <a:pt x="17116" y="1"/>
                      <a:pt x="12968"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118;p34"/>
              <p:cNvSpPr/>
              <p:nvPr/>
            </p:nvSpPr>
            <p:spPr>
              <a:xfrm flipH="1">
                <a:off x="7996680" y="3843000"/>
                <a:ext cx="55440" cy="93240"/>
              </a:xfrm>
              <a:custGeom>
                <a:avLst/>
                <a:gdLst>
                  <a:gd name="textAreaLeft" fmla="*/ 360 w 55440"/>
                  <a:gd name="textAreaRight" fmla="*/ 56160 w 55440"/>
                  <a:gd name="textAreaTop" fmla="*/ 0 h 93240"/>
                  <a:gd name="textAreaBottom" fmla="*/ 93600 h 93240"/>
                </a:gdLst>
                <a:ahLst/>
                <a:cxnLst/>
                <a:rect l="textAreaLeft" t="textAreaTop" r="textAreaRight" b="textAreaBottom"/>
                <a:pathLst>
                  <a:path w="1657" h="2778">
                    <a:moveTo>
                      <a:pt x="1" y="0"/>
                    </a:moveTo>
                    <a:lnTo>
                      <a:pt x="1" y="2778"/>
                    </a:lnTo>
                    <a:lnTo>
                      <a:pt x="1656" y="2778"/>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119;p34"/>
              <p:cNvSpPr/>
              <p:nvPr/>
            </p:nvSpPr>
            <p:spPr>
              <a:xfrm flipH="1">
                <a:off x="7960680" y="3843000"/>
                <a:ext cx="18720" cy="93240"/>
              </a:xfrm>
              <a:custGeom>
                <a:avLst/>
                <a:gdLst>
                  <a:gd name="textAreaLeft" fmla="*/ 360 w 18720"/>
                  <a:gd name="textAreaRight" fmla="*/ 19440 w 18720"/>
                  <a:gd name="textAreaTop" fmla="*/ 0 h 93240"/>
                  <a:gd name="textAreaBottom" fmla="*/ 93600 h 93240"/>
                </a:gdLst>
                <a:ahLst/>
                <a:cxnLst/>
                <a:rect l="textAreaLeft" t="textAreaTop" r="textAreaRight" b="textAreaBottom"/>
                <a:pathLst>
                  <a:path w="562" h="2778">
                    <a:moveTo>
                      <a:pt x="0" y="0"/>
                    </a:moveTo>
                    <a:lnTo>
                      <a:pt x="0" y="2778"/>
                    </a:lnTo>
                    <a:lnTo>
                      <a:pt x="561" y="2778"/>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120;p34"/>
              <p:cNvSpPr/>
              <p:nvPr/>
            </p:nvSpPr>
            <p:spPr>
              <a:xfrm flipH="1">
                <a:off x="7996680" y="4822200"/>
                <a:ext cx="55440" cy="73800"/>
              </a:xfrm>
              <a:custGeom>
                <a:avLst/>
                <a:gdLst>
                  <a:gd name="textAreaLeft" fmla="*/ 360 w 55440"/>
                  <a:gd name="textAreaRight" fmla="*/ 56160 w 55440"/>
                  <a:gd name="textAreaTop" fmla="*/ 0 h 73800"/>
                  <a:gd name="textAreaBottom" fmla="*/ 74160 h 73800"/>
                </a:gdLst>
                <a:ahLst/>
                <a:cxnLst/>
                <a:rect l="textAreaLeft" t="textAreaTop" r="textAreaRight" b="textAreaBottom"/>
                <a:pathLst>
                  <a:path w="1657" h="2205">
                    <a:moveTo>
                      <a:pt x="1" y="0"/>
                    </a:moveTo>
                    <a:lnTo>
                      <a:pt x="1" y="2205"/>
                    </a:lnTo>
                    <a:lnTo>
                      <a:pt x="1656" y="2205"/>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2" name="Google Shape;1121;p34"/>
              <p:cNvSpPr/>
              <p:nvPr/>
            </p:nvSpPr>
            <p:spPr>
              <a:xfrm flipH="1">
                <a:off x="7960680" y="4822200"/>
                <a:ext cx="18720" cy="73800"/>
              </a:xfrm>
              <a:custGeom>
                <a:avLst/>
                <a:gdLst>
                  <a:gd name="textAreaLeft" fmla="*/ 360 w 18720"/>
                  <a:gd name="textAreaRight" fmla="*/ 19440 w 18720"/>
                  <a:gd name="textAreaTop" fmla="*/ 0 h 73800"/>
                  <a:gd name="textAreaBottom" fmla="*/ 74160 h 73800"/>
                </a:gdLst>
                <a:ahLst/>
                <a:cxnLst/>
                <a:rect l="textAreaLeft" t="textAreaTop" r="textAreaRight" b="textAreaBottom"/>
                <a:pathLst>
                  <a:path w="562" h="2205">
                    <a:moveTo>
                      <a:pt x="0" y="0"/>
                    </a:moveTo>
                    <a:lnTo>
                      <a:pt x="0" y="2205"/>
                    </a:lnTo>
                    <a:lnTo>
                      <a:pt x="561" y="2205"/>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3" name="Google Shape;1122;p34"/>
              <p:cNvSpPr/>
              <p:nvPr/>
            </p:nvSpPr>
            <p:spPr>
              <a:xfrm flipH="1">
                <a:off x="7435080" y="2858040"/>
                <a:ext cx="1068840" cy="900720"/>
              </a:xfrm>
              <a:custGeom>
                <a:avLst/>
                <a:gdLst>
                  <a:gd name="textAreaLeft" fmla="*/ -360 w 1068840"/>
                  <a:gd name="textAreaRight" fmla="*/ 1068840 w 1068840"/>
                  <a:gd name="textAreaTop" fmla="*/ 0 h 900720"/>
                  <a:gd name="textAreaBottom" fmla="*/ 901080 h 900720"/>
                </a:gdLst>
                <a:ahLst/>
                <a:cxnLst/>
                <a:rect l="textAreaLeft" t="textAreaTop" r="textAreaRight" b="textAreaBottom"/>
                <a:pathLst>
                  <a:path w="31787" h="26787">
                    <a:moveTo>
                      <a:pt x="13103" y="1"/>
                    </a:moveTo>
                    <a:lnTo>
                      <a:pt x="13103" y="2"/>
                    </a:lnTo>
                    <a:lnTo>
                      <a:pt x="1131" y="2"/>
                    </a:lnTo>
                    <a:cubicBezTo>
                      <a:pt x="507" y="2"/>
                      <a:pt x="1" y="507"/>
                      <a:pt x="1" y="1132"/>
                    </a:cubicBezTo>
                    <a:lnTo>
                      <a:pt x="1" y="9609"/>
                    </a:lnTo>
                    <a:cubicBezTo>
                      <a:pt x="1" y="10668"/>
                      <a:pt x="859" y="11527"/>
                      <a:pt x="1918" y="11527"/>
                    </a:cubicBezTo>
                    <a:lnTo>
                      <a:pt x="5857" y="11527"/>
                    </a:lnTo>
                    <a:cubicBezTo>
                      <a:pt x="6599" y="11527"/>
                      <a:pt x="7200" y="12126"/>
                      <a:pt x="7207" y="12867"/>
                    </a:cubicBezTo>
                    <a:cubicBezTo>
                      <a:pt x="7280" y="21482"/>
                      <a:pt x="8237" y="26353"/>
                      <a:pt x="16357" y="26760"/>
                    </a:cubicBezTo>
                    <a:cubicBezTo>
                      <a:pt x="16725" y="26779"/>
                      <a:pt x="31389" y="26787"/>
                      <a:pt x="31787" y="26787"/>
                    </a:cubicBezTo>
                    <a:lnTo>
                      <a:pt x="17749" y="13638"/>
                    </a:lnTo>
                    <a:lnTo>
                      <a:pt x="13103" y="1"/>
                    </a:lnTo>
                    <a:close/>
                  </a:path>
                </a:pathLst>
              </a:custGeom>
              <a:solidFill>
                <a:srgbClr val="191919">
                  <a:alpha val="29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4" name="Google Shape;1123;p34"/>
              <p:cNvSpPr/>
              <p:nvPr/>
            </p:nvSpPr>
            <p:spPr>
              <a:xfrm flipH="1">
                <a:off x="7317360" y="3295080"/>
                <a:ext cx="728280" cy="160200"/>
              </a:xfrm>
              <a:custGeom>
                <a:avLst/>
                <a:gdLst>
                  <a:gd name="textAreaLeft" fmla="*/ -360 w 728280"/>
                  <a:gd name="textAreaRight" fmla="*/ 728280 w 728280"/>
                  <a:gd name="textAreaTop" fmla="*/ 0 h 160200"/>
                  <a:gd name="textAreaBottom" fmla="*/ 160560 h 160200"/>
                </a:gdLst>
                <a:ahLst/>
                <a:cxnLst/>
                <a:rect l="textAreaLeft" t="textAreaTop" r="textAreaRight" b="textAreaBottom"/>
                <a:pathLst>
                  <a:path w="21663" h="4774">
                    <a:moveTo>
                      <a:pt x="0" y="0"/>
                    </a:moveTo>
                    <a:lnTo>
                      <a:pt x="0" y="4773"/>
                    </a:lnTo>
                    <a:lnTo>
                      <a:pt x="21662" y="4773"/>
                    </a:lnTo>
                    <a:lnTo>
                      <a:pt x="21662" y="0"/>
                    </a:lnTo>
                    <a:close/>
                  </a:path>
                </a:pathLst>
              </a:custGeom>
              <a:solidFill>
                <a:srgbClr val="2C26D3"/>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5" name="Google Shape;1124;p34"/>
              <p:cNvSpPr/>
              <p:nvPr/>
            </p:nvSpPr>
            <p:spPr>
              <a:xfrm flipH="1">
                <a:off x="6383880" y="4217400"/>
                <a:ext cx="315360" cy="603720"/>
              </a:xfrm>
              <a:custGeom>
                <a:avLst/>
                <a:gdLst>
                  <a:gd name="textAreaLeft" fmla="*/ 360 w 315360"/>
                  <a:gd name="textAreaRight" fmla="*/ 316080 w 315360"/>
                  <a:gd name="textAreaTop" fmla="*/ 0 h 603720"/>
                  <a:gd name="textAreaBottom" fmla="*/ 604080 h 603720"/>
                </a:gdLst>
                <a:ahLst/>
                <a:cxnLst/>
                <a:rect l="textAreaLeft" t="textAreaTop" r="textAreaRight" b="textAreaBottom"/>
                <a:pathLst>
                  <a:path w="9386" h="17965">
                    <a:moveTo>
                      <a:pt x="6691" y="0"/>
                    </a:moveTo>
                    <a:lnTo>
                      <a:pt x="1" y="678"/>
                    </a:lnTo>
                    <a:lnTo>
                      <a:pt x="4691" y="17583"/>
                    </a:lnTo>
                    <a:lnTo>
                      <a:pt x="7382" y="17964"/>
                    </a:lnTo>
                    <a:lnTo>
                      <a:pt x="9386" y="15498"/>
                    </a:lnTo>
                    <a:lnTo>
                      <a:pt x="669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125;p34"/>
              <p:cNvSpPr/>
              <p:nvPr/>
            </p:nvSpPr>
            <p:spPr>
              <a:xfrm flipH="1">
                <a:off x="6395400" y="4644720"/>
                <a:ext cx="186120" cy="22680"/>
              </a:xfrm>
              <a:custGeom>
                <a:avLst/>
                <a:gdLst>
                  <a:gd name="textAreaLeft" fmla="*/ -360 w 186120"/>
                  <a:gd name="textAreaRight" fmla="*/ 186120 w 186120"/>
                  <a:gd name="textAreaTop" fmla="*/ 0 h 22680"/>
                  <a:gd name="textAreaBottom" fmla="*/ 23040 h 22680"/>
                </a:gdLst>
                <a:ahLst/>
                <a:cxnLst/>
                <a:rect l="textAreaLeft" t="textAreaTop" r="textAreaRight" b="textAreaBottom"/>
                <a:pathLst>
                  <a:path w="5544" h="685">
                    <a:moveTo>
                      <a:pt x="5424" y="0"/>
                    </a:moveTo>
                    <a:lnTo>
                      <a:pt x="1" y="505"/>
                    </a:lnTo>
                    <a:lnTo>
                      <a:pt x="5543" y="685"/>
                    </a:lnTo>
                    <a:lnTo>
                      <a:pt x="5424" y="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7" name="Google Shape;1126;p34"/>
              <p:cNvSpPr/>
              <p:nvPr/>
            </p:nvSpPr>
            <p:spPr>
              <a:xfrm flipH="1">
                <a:off x="6138360" y="4840200"/>
                <a:ext cx="456120" cy="64080"/>
              </a:xfrm>
              <a:custGeom>
                <a:avLst/>
                <a:gdLst>
                  <a:gd name="textAreaLeft" fmla="*/ -360 w 456120"/>
                  <a:gd name="textAreaRight" fmla="*/ 456120 w 456120"/>
                  <a:gd name="textAreaTop" fmla="*/ 0 h 64080"/>
                  <a:gd name="textAreaBottom" fmla="*/ 64440 h 64080"/>
                </a:gdLst>
                <a:ahLst/>
                <a:cxnLst/>
                <a:rect l="textAreaLeft" t="textAreaTop" r="textAreaRight" b="textAreaBottom"/>
                <a:pathLst>
                  <a:path w="13576" h="1912">
                    <a:moveTo>
                      <a:pt x="519" y="1"/>
                    </a:moveTo>
                    <a:cubicBezTo>
                      <a:pt x="519" y="1"/>
                      <a:pt x="0" y="1096"/>
                      <a:pt x="555" y="1631"/>
                    </a:cubicBezTo>
                    <a:cubicBezTo>
                      <a:pt x="555" y="1631"/>
                      <a:pt x="4784" y="1912"/>
                      <a:pt x="8464" y="1912"/>
                    </a:cubicBezTo>
                    <a:cubicBezTo>
                      <a:pt x="10789" y="1912"/>
                      <a:pt x="12894" y="1800"/>
                      <a:pt x="13575" y="1435"/>
                    </a:cubicBezTo>
                    <a:lnTo>
                      <a:pt x="13558" y="632"/>
                    </a:lnTo>
                    <a:lnTo>
                      <a:pt x="519"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127;p34"/>
              <p:cNvSpPr/>
              <p:nvPr/>
            </p:nvSpPr>
            <p:spPr>
              <a:xfrm flipH="1">
                <a:off x="6139800" y="469152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5" h="5299">
                    <a:moveTo>
                      <a:pt x="5718" y="1"/>
                    </a:moveTo>
                    <a:cubicBezTo>
                      <a:pt x="5104" y="1"/>
                      <a:pt x="4582" y="379"/>
                      <a:pt x="4210" y="821"/>
                    </a:cubicBezTo>
                    <a:cubicBezTo>
                      <a:pt x="3707" y="1417"/>
                      <a:pt x="3205" y="2062"/>
                      <a:pt x="2443" y="2062"/>
                    </a:cubicBezTo>
                    <a:cubicBezTo>
                      <a:pt x="2137" y="2062"/>
                      <a:pt x="1789" y="1958"/>
                      <a:pt x="1381" y="1704"/>
                    </a:cubicBezTo>
                    <a:cubicBezTo>
                      <a:pt x="1009" y="1348"/>
                      <a:pt x="727" y="1245"/>
                      <a:pt x="524" y="1245"/>
                    </a:cubicBezTo>
                    <a:cubicBezTo>
                      <a:pt x="242" y="1245"/>
                      <a:pt x="114" y="1444"/>
                      <a:pt x="114" y="1444"/>
                    </a:cubicBezTo>
                    <a:lnTo>
                      <a:pt x="1" y="4532"/>
                    </a:lnTo>
                    <a:cubicBezTo>
                      <a:pt x="1" y="4532"/>
                      <a:pt x="1535" y="5299"/>
                      <a:pt x="7711" y="5299"/>
                    </a:cubicBezTo>
                    <a:cubicBezTo>
                      <a:pt x="8679" y="5299"/>
                      <a:pt x="9761" y="5280"/>
                      <a:pt x="10969" y="5236"/>
                    </a:cubicBezTo>
                    <a:cubicBezTo>
                      <a:pt x="11706" y="5210"/>
                      <a:pt x="12190" y="5219"/>
                      <a:pt x="13044" y="5062"/>
                    </a:cubicBezTo>
                    <a:lnTo>
                      <a:pt x="12938" y="4507"/>
                    </a:lnTo>
                    <a:cubicBezTo>
                      <a:pt x="12838" y="3980"/>
                      <a:pt x="12446" y="3559"/>
                      <a:pt x="11929" y="3421"/>
                    </a:cubicBezTo>
                    <a:cubicBezTo>
                      <a:pt x="10721" y="3097"/>
                      <a:pt x="8529" y="2367"/>
                      <a:pt x="7548" y="1131"/>
                    </a:cubicBezTo>
                    <a:cubicBezTo>
                      <a:pt x="6892"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128;p34"/>
              <p:cNvSpPr/>
              <p:nvPr/>
            </p:nvSpPr>
            <p:spPr>
              <a:xfrm flipH="1">
                <a:off x="6311160" y="470880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8" fill="none">
                    <a:moveTo>
                      <a:pt x="0" y="1328"/>
                    </a:moveTo>
                    <a:cubicBezTo>
                      <a:pt x="0" y="1328"/>
                      <a:pt x="1215" y="0"/>
                      <a:pt x="273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129;p34"/>
              <p:cNvSpPr/>
              <p:nvPr/>
            </p:nvSpPr>
            <p:spPr>
              <a:xfrm flipH="1">
                <a:off x="6291720" y="472212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5" fill="none">
                    <a:moveTo>
                      <a:pt x="0" y="1355"/>
                    </a:moveTo>
                    <a:cubicBezTo>
                      <a:pt x="0" y="1355"/>
                      <a:pt x="1204" y="1"/>
                      <a:pt x="272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130;p34"/>
              <p:cNvSpPr/>
              <p:nvPr/>
            </p:nvSpPr>
            <p:spPr>
              <a:xfrm flipH="1">
                <a:off x="6263640" y="473760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6" fill="none">
                    <a:moveTo>
                      <a:pt x="0" y="1325"/>
                    </a:moveTo>
                    <a:cubicBezTo>
                      <a:pt x="0" y="1325"/>
                      <a:pt x="1257" y="0"/>
                      <a:pt x="2775"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131;p34"/>
              <p:cNvSpPr/>
              <p:nvPr/>
            </p:nvSpPr>
            <p:spPr>
              <a:xfrm flipH="1">
                <a:off x="6347880" y="3322800"/>
                <a:ext cx="1477080" cy="1384920"/>
              </a:xfrm>
              <a:custGeom>
                <a:avLst/>
                <a:gdLst>
                  <a:gd name="textAreaLeft" fmla="*/ -360 w 1477080"/>
                  <a:gd name="textAreaRight" fmla="*/ 1477080 w 1477080"/>
                  <a:gd name="textAreaTop" fmla="*/ 0 h 1384920"/>
                  <a:gd name="textAreaBottom" fmla="*/ 1385280 h 1384920"/>
                </a:gdLst>
                <a:ahLst/>
                <a:cxnLst/>
                <a:rect l="textAreaLeft" t="textAreaTop" r="textAreaRight" b="textAreaBottom"/>
                <a:pathLst>
                  <a:path w="43931" h="41191">
                    <a:moveTo>
                      <a:pt x="13291" y="0"/>
                    </a:moveTo>
                    <a:cubicBezTo>
                      <a:pt x="12492" y="6962"/>
                      <a:pt x="0" y="12424"/>
                      <a:pt x="6963" y="13194"/>
                    </a:cubicBezTo>
                    <a:lnTo>
                      <a:pt x="14236" y="13514"/>
                    </a:lnTo>
                    <a:lnTo>
                      <a:pt x="24619" y="14076"/>
                    </a:lnTo>
                    <a:lnTo>
                      <a:pt x="24565" y="14365"/>
                    </a:lnTo>
                    <a:lnTo>
                      <a:pt x="27077" y="13472"/>
                    </a:lnTo>
                    <a:lnTo>
                      <a:pt x="35277" y="41190"/>
                    </a:lnTo>
                    <a:lnTo>
                      <a:pt x="43930" y="40202"/>
                    </a:lnTo>
                    <a:lnTo>
                      <a:pt x="43930" y="40200"/>
                    </a:lnTo>
                    <a:lnTo>
                      <a:pt x="41043" y="25455"/>
                    </a:lnTo>
                    <a:cubicBezTo>
                      <a:pt x="40495" y="22659"/>
                      <a:pt x="39742" y="19528"/>
                      <a:pt x="39173" y="16739"/>
                    </a:cubicBezTo>
                    <a:cubicBezTo>
                      <a:pt x="38672" y="14281"/>
                      <a:pt x="38470" y="12746"/>
                      <a:pt x="37957" y="10601"/>
                    </a:cubicBezTo>
                    <a:cubicBezTo>
                      <a:pt x="37551" y="8906"/>
                      <a:pt x="37325" y="6838"/>
                      <a:pt x="36033" y="5547"/>
                    </a:cubicBezTo>
                    <a:cubicBezTo>
                      <a:pt x="34861" y="4441"/>
                      <a:pt x="33497" y="4319"/>
                      <a:pt x="31595" y="3936"/>
                    </a:cubicBezTo>
                    <a:lnTo>
                      <a:pt x="1329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132;p34"/>
              <p:cNvSpPr/>
              <p:nvPr/>
            </p:nvSpPr>
            <p:spPr>
              <a:xfrm flipH="1">
                <a:off x="6362280" y="4604400"/>
                <a:ext cx="300240" cy="24480"/>
              </a:xfrm>
              <a:custGeom>
                <a:avLst/>
                <a:gdLst>
                  <a:gd name="textAreaLeft" fmla="*/ 360 w 300240"/>
                  <a:gd name="textAreaRight" fmla="*/ 300960 w 300240"/>
                  <a:gd name="textAreaTop" fmla="*/ 0 h 24480"/>
                  <a:gd name="textAreaBottom" fmla="*/ 24840 h 24480"/>
                </a:gdLst>
                <a:ahLst/>
                <a:cxnLst/>
                <a:rect l="textAreaLeft" t="textAreaTop" r="textAreaRight" b="textAreaBottom"/>
                <a:pathLst>
                  <a:path w="8938" h="737" fill="none">
                    <a:moveTo>
                      <a:pt x="0" y="737"/>
                    </a:moveTo>
                    <a:lnTo>
                      <a:pt x="8938"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133;p34"/>
              <p:cNvSpPr/>
              <p:nvPr/>
            </p:nvSpPr>
            <p:spPr>
              <a:xfrm flipH="1">
                <a:off x="6553080" y="3745800"/>
                <a:ext cx="254520" cy="874080"/>
              </a:xfrm>
              <a:custGeom>
                <a:avLst/>
                <a:gdLst>
                  <a:gd name="textAreaLeft" fmla="*/ -360 w 254520"/>
                  <a:gd name="textAreaRight" fmla="*/ 254520 w 254520"/>
                  <a:gd name="textAreaTop" fmla="*/ 0 h 874080"/>
                  <a:gd name="textAreaBottom" fmla="*/ 874440 h 874080"/>
                </a:gdLst>
                <a:ahLst/>
                <a:cxnLst/>
                <a:rect l="textAreaLeft" t="textAreaTop" r="textAreaRight" b="textAreaBottom"/>
                <a:pathLst>
                  <a:path w="7576" h="26001" fill="none">
                    <a:moveTo>
                      <a:pt x="0" y="0"/>
                    </a:moveTo>
                    <a:lnTo>
                      <a:pt x="7576" y="2600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134;p34"/>
              <p:cNvSpPr/>
              <p:nvPr/>
            </p:nvSpPr>
            <p:spPr>
              <a:xfrm flipH="1">
                <a:off x="7066080" y="4154040"/>
                <a:ext cx="321120" cy="631080"/>
              </a:xfrm>
              <a:custGeom>
                <a:avLst/>
                <a:gdLst>
                  <a:gd name="textAreaLeft" fmla="*/ 360 w 321120"/>
                  <a:gd name="textAreaRight" fmla="*/ 321840 w 321120"/>
                  <a:gd name="textAreaTop" fmla="*/ 0 h 631080"/>
                  <a:gd name="textAreaBottom" fmla="*/ 631440 h 631080"/>
                </a:gdLst>
                <a:ahLst/>
                <a:cxnLst/>
                <a:rect l="textAreaLeft" t="textAreaTop" r="textAreaRight" b="textAreaBottom"/>
                <a:pathLst>
                  <a:path w="9562" h="18771">
                    <a:moveTo>
                      <a:pt x="3260" y="1"/>
                    </a:moveTo>
                    <a:lnTo>
                      <a:pt x="1" y="17239"/>
                    </a:lnTo>
                    <a:lnTo>
                      <a:pt x="2248" y="18770"/>
                    </a:lnTo>
                    <a:lnTo>
                      <a:pt x="5134" y="17443"/>
                    </a:lnTo>
                    <a:lnTo>
                      <a:pt x="9561" y="2348"/>
                    </a:lnTo>
                    <a:lnTo>
                      <a:pt x="326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6" name="Google Shape;1135;p34"/>
              <p:cNvSpPr/>
              <p:nvPr/>
            </p:nvSpPr>
            <p:spPr>
              <a:xfrm flipH="1">
                <a:off x="6975000" y="4835880"/>
                <a:ext cx="456480" cy="64080"/>
              </a:xfrm>
              <a:custGeom>
                <a:avLst/>
                <a:gdLst>
                  <a:gd name="textAreaLeft" fmla="*/ 360 w 456480"/>
                  <a:gd name="textAreaRight" fmla="*/ 457200 w 456480"/>
                  <a:gd name="textAreaTop" fmla="*/ 0 h 64080"/>
                  <a:gd name="textAreaBottom" fmla="*/ 64440 h 64080"/>
                </a:gdLst>
                <a:ahLst/>
                <a:cxnLst/>
                <a:rect l="textAreaLeft" t="textAreaTop" r="textAreaRight" b="textAreaBottom"/>
                <a:pathLst>
                  <a:path w="13577" h="1912">
                    <a:moveTo>
                      <a:pt x="518" y="1"/>
                    </a:moveTo>
                    <a:cubicBezTo>
                      <a:pt x="518" y="1"/>
                      <a:pt x="0" y="1096"/>
                      <a:pt x="554" y="1631"/>
                    </a:cubicBezTo>
                    <a:cubicBezTo>
                      <a:pt x="554" y="1631"/>
                      <a:pt x="4784" y="1912"/>
                      <a:pt x="8464" y="1912"/>
                    </a:cubicBezTo>
                    <a:cubicBezTo>
                      <a:pt x="10789" y="1912"/>
                      <a:pt x="12894" y="1800"/>
                      <a:pt x="13576" y="1435"/>
                    </a:cubicBezTo>
                    <a:lnTo>
                      <a:pt x="13558" y="632"/>
                    </a:lnTo>
                    <a:lnTo>
                      <a:pt x="518"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136;p34"/>
              <p:cNvSpPr/>
              <p:nvPr/>
            </p:nvSpPr>
            <p:spPr>
              <a:xfrm flipH="1">
                <a:off x="6975720" y="468684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4" h="5299">
                    <a:moveTo>
                      <a:pt x="5718" y="1"/>
                    </a:moveTo>
                    <a:cubicBezTo>
                      <a:pt x="5104" y="1"/>
                      <a:pt x="4582" y="379"/>
                      <a:pt x="4210" y="821"/>
                    </a:cubicBezTo>
                    <a:cubicBezTo>
                      <a:pt x="3707" y="1417"/>
                      <a:pt x="3205" y="2062"/>
                      <a:pt x="2443" y="2062"/>
                    </a:cubicBezTo>
                    <a:cubicBezTo>
                      <a:pt x="2136" y="2062"/>
                      <a:pt x="1788" y="1958"/>
                      <a:pt x="1381" y="1704"/>
                    </a:cubicBezTo>
                    <a:cubicBezTo>
                      <a:pt x="1009" y="1349"/>
                      <a:pt x="726" y="1245"/>
                      <a:pt x="524" y="1245"/>
                    </a:cubicBezTo>
                    <a:cubicBezTo>
                      <a:pt x="242" y="1245"/>
                      <a:pt x="115" y="1444"/>
                      <a:pt x="115" y="1444"/>
                    </a:cubicBezTo>
                    <a:lnTo>
                      <a:pt x="0" y="4532"/>
                    </a:lnTo>
                    <a:cubicBezTo>
                      <a:pt x="0" y="4532"/>
                      <a:pt x="1536" y="5299"/>
                      <a:pt x="7711" y="5299"/>
                    </a:cubicBezTo>
                    <a:cubicBezTo>
                      <a:pt x="8679" y="5299"/>
                      <a:pt x="9760" y="5280"/>
                      <a:pt x="10968" y="5236"/>
                    </a:cubicBezTo>
                    <a:cubicBezTo>
                      <a:pt x="11706" y="5210"/>
                      <a:pt x="12189" y="5219"/>
                      <a:pt x="13044" y="5062"/>
                    </a:cubicBezTo>
                    <a:lnTo>
                      <a:pt x="12937" y="4507"/>
                    </a:lnTo>
                    <a:cubicBezTo>
                      <a:pt x="12838" y="3981"/>
                      <a:pt x="12446" y="3559"/>
                      <a:pt x="11929" y="3421"/>
                    </a:cubicBezTo>
                    <a:cubicBezTo>
                      <a:pt x="10721" y="3097"/>
                      <a:pt x="8528" y="2367"/>
                      <a:pt x="7548" y="1132"/>
                    </a:cubicBezTo>
                    <a:cubicBezTo>
                      <a:pt x="6891"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137;p34"/>
              <p:cNvSpPr/>
              <p:nvPr/>
            </p:nvSpPr>
            <p:spPr>
              <a:xfrm flipH="1">
                <a:off x="7142040" y="471132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9" fill="none">
                    <a:moveTo>
                      <a:pt x="1" y="1328"/>
                    </a:moveTo>
                    <a:cubicBezTo>
                      <a:pt x="1" y="1328"/>
                      <a:pt x="1215" y="1"/>
                      <a:pt x="2733" y="99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138;p34"/>
              <p:cNvSpPr/>
              <p:nvPr/>
            </p:nvSpPr>
            <p:spPr>
              <a:xfrm flipH="1">
                <a:off x="7122600" y="472464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4" fill="none">
                    <a:moveTo>
                      <a:pt x="1" y="1353"/>
                    </a:moveTo>
                    <a:cubicBezTo>
                      <a:pt x="1" y="1353"/>
                      <a:pt x="1205" y="1"/>
                      <a:pt x="2721"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0" name="Google Shape;1139;p34"/>
              <p:cNvSpPr/>
              <p:nvPr/>
            </p:nvSpPr>
            <p:spPr>
              <a:xfrm flipH="1">
                <a:off x="7094520" y="474012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5" fill="none">
                    <a:moveTo>
                      <a:pt x="1" y="1325"/>
                    </a:moveTo>
                    <a:cubicBezTo>
                      <a:pt x="1" y="1325"/>
                      <a:pt x="1257" y="0"/>
                      <a:pt x="2774"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1" name="Google Shape;1140;p34"/>
              <p:cNvSpPr/>
              <p:nvPr/>
            </p:nvSpPr>
            <p:spPr>
              <a:xfrm flipH="1">
                <a:off x="6769800" y="3295440"/>
                <a:ext cx="1305720" cy="522360"/>
              </a:xfrm>
              <a:custGeom>
                <a:avLst/>
                <a:gdLst>
                  <a:gd name="textAreaLeft" fmla="*/ -360 w 1305720"/>
                  <a:gd name="textAreaRight" fmla="*/ 1305720 w 1305720"/>
                  <a:gd name="textAreaTop" fmla="*/ 0 h 522360"/>
                  <a:gd name="textAreaBottom" fmla="*/ 522720 h 522360"/>
                </a:gdLst>
                <a:ahLst/>
                <a:cxnLst/>
                <a:rect l="textAreaLeft" t="textAreaTop" r="textAreaRight" b="textAreaBottom"/>
                <a:pathLst>
                  <a:path w="38835" h="15542">
                    <a:moveTo>
                      <a:pt x="799" y="0"/>
                    </a:moveTo>
                    <a:lnTo>
                      <a:pt x="799" y="0"/>
                    </a:lnTo>
                    <a:cubicBezTo>
                      <a:pt x="0" y="6961"/>
                      <a:pt x="635" y="13244"/>
                      <a:pt x="7598" y="14014"/>
                    </a:cubicBezTo>
                    <a:lnTo>
                      <a:pt x="14871" y="14334"/>
                    </a:lnTo>
                    <a:lnTo>
                      <a:pt x="37201" y="15542"/>
                    </a:lnTo>
                    <a:cubicBezTo>
                      <a:pt x="37301" y="15053"/>
                      <a:pt x="37418" y="14682"/>
                      <a:pt x="37515" y="14264"/>
                    </a:cubicBezTo>
                    <a:cubicBezTo>
                      <a:pt x="38834" y="8534"/>
                      <a:pt x="38053" y="5327"/>
                      <a:pt x="32230" y="4756"/>
                    </a:cubicBezTo>
                    <a:lnTo>
                      <a:pt x="79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141;p34"/>
              <p:cNvSpPr/>
              <p:nvPr/>
            </p:nvSpPr>
            <p:spPr>
              <a:xfrm flipH="1">
                <a:off x="6822360" y="3718800"/>
                <a:ext cx="561960" cy="925560"/>
              </a:xfrm>
              <a:custGeom>
                <a:avLst/>
                <a:gdLst>
                  <a:gd name="textAreaLeft" fmla="*/ -360 w 561960"/>
                  <a:gd name="textAreaRight" fmla="*/ 561960 w 561960"/>
                  <a:gd name="textAreaTop" fmla="*/ 0 h 925560"/>
                  <a:gd name="textAreaBottom" fmla="*/ 925920 h 925560"/>
                </a:gdLst>
                <a:ahLst/>
                <a:cxnLst/>
                <a:rect l="textAreaLeft" t="textAreaTop" r="textAreaRight" b="textAreaBottom"/>
                <a:pathLst>
                  <a:path w="16721" h="27530">
                    <a:moveTo>
                      <a:pt x="5138" y="1"/>
                    </a:moveTo>
                    <a:lnTo>
                      <a:pt x="1" y="27379"/>
                    </a:lnTo>
                    <a:lnTo>
                      <a:pt x="9391" y="27529"/>
                    </a:lnTo>
                    <a:lnTo>
                      <a:pt x="16721" y="2697"/>
                    </a:lnTo>
                    <a:lnTo>
                      <a:pt x="5138"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142;p34"/>
              <p:cNvSpPr/>
              <p:nvPr/>
            </p:nvSpPr>
            <p:spPr>
              <a:xfrm flipH="1">
                <a:off x="6770520" y="3381840"/>
                <a:ext cx="647280" cy="546840"/>
              </a:xfrm>
              <a:custGeom>
                <a:avLst/>
                <a:gdLst>
                  <a:gd name="textAreaLeft" fmla="*/ 360 w 647280"/>
                  <a:gd name="textAreaRight" fmla="*/ 648000 w 647280"/>
                  <a:gd name="textAreaTop" fmla="*/ 0 h 546840"/>
                  <a:gd name="textAreaBottom" fmla="*/ 547200 h 546840"/>
                </a:gdLst>
                <a:ahLst/>
                <a:cxnLst/>
                <a:rect l="textAreaLeft" t="textAreaTop" r="textAreaRight" b="textAreaBottom"/>
                <a:pathLst>
                  <a:path w="19259" h="16266" fill="none">
                    <a:moveTo>
                      <a:pt x="16933" y="16265"/>
                    </a:moveTo>
                    <a:lnTo>
                      <a:pt x="17939" y="11696"/>
                    </a:lnTo>
                    <a:cubicBezTo>
                      <a:pt x="19258" y="5966"/>
                      <a:pt x="18477" y="2759"/>
                      <a:pt x="12654" y="2188"/>
                    </a:cubicBez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143;p34"/>
              <p:cNvSpPr/>
              <p:nvPr/>
            </p:nvSpPr>
            <p:spPr>
              <a:xfrm flipH="1">
                <a:off x="7160400" y="3759120"/>
                <a:ext cx="66240" cy="35280"/>
              </a:xfrm>
              <a:custGeom>
                <a:avLst/>
                <a:gdLst>
                  <a:gd name="textAreaLeft" fmla="*/ 360 w 66240"/>
                  <a:gd name="textAreaRight" fmla="*/ 66960 w 66240"/>
                  <a:gd name="textAreaTop" fmla="*/ 0 h 35280"/>
                  <a:gd name="textAreaBottom" fmla="*/ 35640 h 35280"/>
                </a:gdLst>
                <a:ahLst/>
                <a:cxnLst/>
                <a:rect l="textAreaLeft" t="textAreaTop" r="textAreaRight" b="textAreaBottom"/>
                <a:pathLst>
                  <a:path w="1979" h="1055" fill="none">
                    <a:moveTo>
                      <a:pt x="0" y="1054"/>
                    </a:moveTo>
                    <a:lnTo>
                      <a:pt x="1979"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144;p34"/>
              <p:cNvSpPr/>
              <p:nvPr/>
            </p:nvSpPr>
            <p:spPr>
              <a:xfrm flipH="1">
                <a:off x="7045920" y="4557960"/>
                <a:ext cx="324000" cy="360"/>
              </a:xfrm>
              <a:custGeom>
                <a:avLst/>
                <a:gdLst>
                  <a:gd name="textAreaLeft" fmla="*/ 360 w 324000"/>
                  <a:gd name="textAreaRight" fmla="*/ 324720 w 324000"/>
                  <a:gd name="textAreaTop" fmla="*/ 0 h 360"/>
                  <a:gd name="textAreaBottom" fmla="*/ 720 h 360"/>
                </a:gdLst>
                <a:ahLst/>
                <a:cxnLst/>
                <a:rect l="textAreaLeft" t="textAreaTop" r="textAreaRight" b="textAreaBottom"/>
                <a:pathLst>
                  <a:path w="9643" h="1" fill="none">
                    <a:moveTo>
                      <a:pt x="0" y="1"/>
                    </a:moveTo>
                    <a:lnTo>
                      <a:pt x="9642"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145;p34"/>
              <p:cNvSpPr/>
              <p:nvPr/>
            </p:nvSpPr>
            <p:spPr>
              <a:xfrm flipH="1">
                <a:off x="7087320" y="3398760"/>
                <a:ext cx="794160" cy="1158840"/>
              </a:xfrm>
              <a:custGeom>
                <a:avLst/>
                <a:gdLst>
                  <a:gd name="textAreaLeft" fmla="*/ 360 w 794160"/>
                  <a:gd name="textAreaRight" fmla="*/ 794880 w 794160"/>
                  <a:gd name="textAreaTop" fmla="*/ 0 h 1158840"/>
                  <a:gd name="textAreaBottom" fmla="*/ 1159200 h 1158840"/>
                </a:gdLst>
                <a:ahLst/>
                <a:cxnLst/>
                <a:rect l="textAreaLeft" t="textAreaTop" r="textAreaRight" b="textAreaBottom"/>
                <a:pathLst>
                  <a:path w="23624" h="34466" fill="none">
                    <a:moveTo>
                      <a:pt x="18662" y="34466"/>
                    </a:moveTo>
                    <a:lnTo>
                      <a:pt x="22178" y="12894"/>
                    </a:lnTo>
                    <a:cubicBezTo>
                      <a:pt x="22178" y="12894"/>
                      <a:pt x="23623" y="7641"/>
                      <a:pt x="20494" y="7641"/>
                    </a:cubicBezTo>
                    <a:cubicBezTo>
                      <a:pt x="16783" y="7641"/>
                      <a:pt x="4081" y="6843"/>
                      <a:pt x="4081" y="6843"/>
                    </a:cubicBezTo>
                    <a:cubicBezTo>
                      <a:pt x="4081" y="6843"/>
                      <a:pt x="0" y="6456"/>
                      <a:pt x="929"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146;p34"/>
              <p:cNvSpPr/>
              <p:nvPr/>
            </p:nvSpPr>
            <p:spPr>
              <a:xfrm flipH="1">
                <a:off x="7641720" y="3425040"/>
                <a:ext cx="299880" cy="108000"/>
              </a:xfrm>
              <a:custGeom>
                <a:avLst/>
                <a:gdLst>
                  <a:gd name="textAreaLeft" fmla="*/ -360 w 299880"/>
                  <a:gd name="textAreaRight" fmla="*/ 299880 w 299880"/>
                  <a:gd name="textAreaTop" fmla="*/ 0 h 108000"/>
                  <a:gd name="textAreaBottom" fmla="*/ 108360 h 108000"/>
                </a:gdLst>
                <a:ahLst/>
                <a:cxnLst/>
                <a:rect l="textAreaLeft" t="textAreaTop" r="textAreaRight" b="textAreaBottom"/>
                <a:pathLst>
                  <a:path w="8927" h="3220" fill="none">
                    <a:moveTo>
                      <a:pt x="1" y="3219"/>
                    </a:moveTo>
                    <a:cubicBezTo>
                      <a:pt x="1" y="3219"/>
                      <a:pt x="3160" y="99"/>
                      <a:pt x="892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147;p34"/>
              <p:cNvSpPr/>
              <p:nvPr/>
            </p:nvSpPr>
            <p:spPr>
              <a:xfrm flipH="1">
                <a:off x="6470280" y="2784960"/>
                <a:ext cx="1067760" cy="399960"/>
              </a:xfrm>
              <a:custGeom>
                <a:avLst/>
                <a:gdLst>
                  <a:gd name="textAreaLeft" fmla="*/ 360 w 1067760"/>
                  <a:gd name="textAreaRight" fmla="*/ 1068480 w 1067760"/>
                  <a:gd name="textAreaTop" fmla="*/ 0 h 399960"/>
                  <a:gd name="textAreaBottom" fmla="*/ 400320 h 399960"/>
                </a:gdLst>
                <a:ahLst/>
                <a:cxnLst/>
                <a:rect l="textAreaLeft" t="textAreaTop" r="textAreaRight" b="textAreaBottom"/>
                <a:pathLst>
                  <a:path w="31760" h="11903">
                    <a:moveTo>
                      <a:pt x="8156" y="0"/>
                    </a:moveTo>
                    <a:cubicBezTo>
                      <a:pt x="8156" y="0"/>
                      <a:pt x="180" y="805"/>
                      <a:pt x="180" y="805"/>
                    </a:cubicBezTo>
                    <a:cubicBezTo>
                      <a:pt x="94" y="808"/>
                      <a:pt x="31" y="1429"/>
                      <a:pt x="27" y="1554"/>
                    </a:cubicBezTo>
                    <a:cubicBezTo>
                      <a:pt x="1" y="2466"/>
                      <a:pt x="5" y="3381"/>
                      <a:pt x="35" y="4293"/>
                    </a:cubicBezTo>
                    <a:cubicBezTo>
                      <a:pt x="54" y="4868"/>
                      <a:pt x="83" y="5443"/>
                      <a:pt x="122" y="6017"/>
                    </a:cubicBezTo>
                    <a:cubicBezTo>
                      <a:pt x="182" y="6887"/>
                      <a:pt x="130" y="7639"/>
                      <a:pt x="795" y="8304"/>
                    </a:cubicBezTo>
                    <a:cubicBezTo>
                      <a:pt x="1606" y="9113"/>
                      <a:pt x="2730" y="9485"/>
                      <a:pt x="3787" y="9847"/>
                    </a:cubicBezTo>
                    <a:cubicBezTo>
                      <a:pt x="4969" y="10252"/>
                      <a:pt x="6178" y="10579"/>
                      <a:pt x="7400" y="10847"/>
                    </a:cubicBezTo>
                    <a:cubicBezTo>
                      <a:pt x="10421" y="11509"/>
                      <a:pt x="13518" y="11808"/>
                      <a:pt x="16611" y="11808"/>
                    </a:cubicBezTo>
                    <a:cubicBezTo>
                      <a:pt x="17496" y="11808"/>
                      <a:pt x="18381" y="11783"/>
                      <a:pt x="19263" y="11736"/>
                    </a:cubicBezTo>
                    <a:cubicBezTo>
                      <a:pt x="20629" y="11663"/>
                      <a:pt x="21991" y="11533"/>
                      <a:pt x="23346" y="11353"/>
                    </a:cubicBezTo>
                    <a:cubicBezTo>
                      <a:pt x="23789" y="11430"/>
                      <a:pt x="24162" y="11523"/>
                      <a:pt x="24439" y="11630"/>
                    </a:cubicBezTo>
                    <a:cubicBezTo>
                      <a:pt x="24604" y="11694"/>
                      <a:pt x="24860" y="11731"/>
                      <a:pt x="25158" y="11731"/>
                    </a:cubicBezTo>
                    <a:cubicBezTo>
                      <a:pt x="25735" y="11731"/>
                      <a:pt x="26469" y="11590"/>
                      <a:pt x="27006" y="11223"/>
                    </a:cubicBezTo>
                    <a:cubicBezTo>
                      <a:pt x="27006" y="11223"/>
                      <a:pt x="27149" y="11152"/>
                      <a:pt x="27443" y="11152"/>
                    </a:cubicBezTo>
                    <a:cubicBezTo>
                      <a:pt x="27578" y="11152"/>
                      <a:pt x="27746" y="11167"/>
                      <a:pt x="27947" y="11211"/>
                    </a:cubicBezTo>
                    <a:cubicBezTo>
                      <a:pt x="28444" y="11321"/>
                      <a:pt x="28941" y="11565"/>
                      <a:pt x="29456" y="11853"/>
                    </a:cubicBezTo>
                    <a:cubicBezTo>
                      <a:pt x="29500" y="11878"/>
                      <a:pt x="29544" y="11888"/>
                      <a:pt x="29587" y="11888"/>
                    </a:cubicBezTo>
                    <a:cubicBezTo>
                      <a:pt x="29766" y="11888"/>
                      <a:pt x="29921" y="11713"/>
                      <a:pt x="29921" y="11713"/>
                    </a:cubicBezTo>
                    <a:cubicBezTo>
                      <a:pt x="29921" y="11713"/>
                      <a:pt x="30209" y="11903"/>
                      <a:pt x="30467" y="11903"/>
                    </a:cubicBezTo>
                    <a:cubicBezTo>
                      <a:pt x="30609" y="11903"/>
                      <a:pt x="30743" y="11846"/>
                      <a:pt x="30814" y="11668"/>
                    </a:cubicBezTo>
                    <a:cubicBezTo>
                      <a:pt x="30814" y="11668"/>
                      <a:pt x="31021" y="11784"/>
                      <a:pt x="31239" y="11784"/>
                    </a:cubicBezTo>
                    <a:cubicBezTo>
                      <a:pt x="31395" y="11784"/>
                      <a:pt x="31557" y="11724"/>
                      <a:pt x="31653" y="11521"/>
                    </a:cubicBezTo>
                    <a:cubicBezTo>
                      <a:pt x="31759" y="11294"/>
                      <a:pt x="31471" y="10984"/>
                      <a:pt x="31339" y="10832"/>
                    </a:cubicBezTo>
                    <a:cubicBezTo>
                      <a:pt x="31036" y="10482"/>
                      <a:pt x="30673" y="10179"/>
                      <a:pt x="30309" y="9894"/>
                    </a:cubicBezTo>
                    <a:cubicBezTo>
                      <a:pt x="29662" y="9388"/>
                      <a:pt x="28983" y="8947"/>
                      <a:pt x="28235" y="8631"/>
                    </a:cubicBezTo>
                    <a:cubicBezTo>
                      <a:pt x="27991" y="8528"/>
                      <a:pt x="27738" y="8438"/>
                      <a:pt x="27478" y="8364"/>
                    </a:cubicBezTo>
                    <a:cubicBezTo>
                      <a:pt x="26708" y="8144"/>
                      <a:pt x="25455" y="8077"/>
                      <a:pt x="24673" y="7914"/>
                    </a:cubicBezTo>
                    <a:cubicBezTo>
                      <a:pt x="21319" y="7217"/>
                      <a:pt x="18581" y="6062"/>
                      <a:pt x="15340" y="4978"/>
                    </a:cubicBezTo>
                    <a:cubicBezTo>
                      <a:pt x="13149" y="4248"/>
                      <a:pt x="10958" y="3519"/>
                      <a:pt x="8767" y="2788"/>
                    </a:cubicBezTo>
                    <a:cubicBezTo>
                      <a:pt x="8763" y="2788"/>
                      <a:pt x="8760" y="2787"/>
                      <a:pt x="8756" y="2785"/>
                    </a:cubicBezTo>
                    <a:cubicBezTo>
                      <a:pt x="8554" y="2718"/>
                      <a:pt x="8403" y="2547"/>
                      <a:pt x="8359" y="2339"/>
                    </a:cubicBezTo>
                    <a:lnTo>
                      <a:pt x="81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148;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a:moveTo>
                      <a:pt x="0" y="1"/>
                    </a:moveTo>
                    <a:lnTo>
                      <a:pt x="2046" y="1611"/>
                    </a:lnTo>
                    <a:cubicBezTo>
                      <a:pt x="2131" y="1475"/>
                      <a:pt x="2177" y="1356"/>
                      <a:pt x="2070" y="1219"/>
                    </a:cubicBezTo>
                    <a:cubicBezTo>
                      <a:pt x="1564" y="570"/>
                      <a:pt x="743" y="284"/>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149;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fill="none">
                    <a:moveTo>
                      <a:pt x="0" y="1"/>
                    </a:moveTo>
                    <a:cubicBezTo>
                      <a:pt x="743" y="284"/>
                      <a:pt x="1564" y="570"/>
                      <a:pt x="2070" y="1219"/>
                    </a:cubicBezTo>
                    <a:cubicBezTo>
                      <a:pt x="2177" y="1356"/>
                      <a:pt x="2131"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1" name="Google Shape;1150;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1" y="1"/>
                    </a:moveTo>
                    <a:lnTo>
                      <a:pt x="2307" y="2149"/>
                    </a:lnTo>
                    <a:cubicBezTo>
                      <a:pt x="2307" y="2149"/>
                      <a:pt x="2411" y="1841"/>
                      <a:pt x="2200" y="1573"/>
                    </a:cubicBezTo>
                    <a:cubicBezTo>
                      <a:pt x="1425" y="584"/>
                      <a:pt x="1" y="1"/>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2" name="Google Shape;1151;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1" y="1"/>
                      <a:pt x="1"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3" name="Google Shape;1152;p34"/>
              <p:cNvSpPr/>
              <p:nvPr/>
            </p:nvSpPr>
            <p:spPr>
              <a:xfrm flipH="1">
                <a:off x="7253640" y="2865600"/>
                <a:ext cx="74520" cy="33480"/>
              </a:xfrm>
              <a:custGeom>
                <a:avLst/>
                <a:gdLst>
                  <a:gd name="textAreaLeft" fmla="*/ -360 w 74520"/>
                  <a:gd name="textAreaRight" fmla="*/ 74520 w 74520"/>
                  <a:gd name="textAreaTop" fmla="*/ 0 h 33480"/>
                  <a:gd name="textAreaBottom" fmla="*/ 33840 h 33480"/>
                </a:gdLst>
                <a:ahLst/>
                <a:cxnLst/>
                <a:rect l="textAreaLeft" t="textAreaTop" r="textAreaRight" b="textAreaBottom"/>
                <a:pathLst>
                  <a:path w="2228" h="1011" fill="none">
                    <a:moveTo>
                      <a:pt x="2228" y="153"/>
                    </a:moveTo>
                    <a:cubicBezTo>
                      <a:pt x="2228" y="153"/>
                      <a:pt x="799" y="0"/>
                      <a:pt x="1" y="101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4" name="Google Shape;1153;p34"/>
              <p:cNvSpPr/>
              <p:nvPr/>
            </p:nvSpPr>
            <p:spPr>
              <a:xfrm flipH="1">
                <a:off x="7234560" y="2277720"/>
                <a:ext cx="248760" cy="525960"/>
              </a:xfrm>
              <a:custGeom>
                <a:avLst/>
                <a:gdLst>
                  <a:gd name="textAreaLeft" fmla="*/ -360 w 248760"/>
                  <a:gd name="textAreaRight" fmla="*/ 248760 w 248760"/>
                  <a:gd name="textAreaTop" fmla="*/ 0 h 525960"/>
                  <a:gd name="textAreaBottom" fmla="*/ 526320 h 525960"/>
                </a:gdLst>
                <a:ahLst/>
                <a:cxnLst/>
                <a:rect l="textAreaLeft" t="textAreaTop" r="textAreaRight" b="textAreaBottom"/>
                <a:pathLst>
                  <a:path w="7402" h="15650">
                    <a:moveTo>
                      <a:pt x="0" y="1"/>
                    </a:moveTo>
                    <a:lnTo>
                      <a:pt x="3193" y="15650"/>
                    </a:lnTo>
                    <a:lnTo>
                      <a:pt x="7402" y="15650"/>
                    </a:lnTo>
                    <a:cubicBezTo>
                      <a:pt x="7402" y="15650"/>
                      <a:pt x="6300" y="5083"/>
                      <a:pt x="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5" name="Google Shape;1154;p34"/>
              <p:cNvSpPr/>
              <p:nvPr/>
            </p:nvSpPr>
            <p:spPr>
              <a:xfrm flipH="1">
                <a:off x="7837200" y="2295000"/>
                <a:ext cx="384480" cy="522360"/>
              </a:xfrm>
              <a:custGeom>
                <a:avLst/>
                <a:gdLst>
                  <a:gd name="textAreaLeft" fmla="*/ 360 w 384480"/>
                  <a:gd name="textAreaRight" fmla="*/ 385200 w 384480"/>
                  <a:gd name="textAreaTop" fmla="*/ 0 h 522360"/>
                  <a:gd name="textAreaBottom" fmla="*/ 522720 h 522360"/>
                </a:gdLst>
                <a:ahLst/>
                <a:cxnLst/>
                <a:rect l="textAreaLeft" t="textAreaTop" r="textAreaRight" b="textAreaBottom"/>
                <a:pathLst>
                  <a:path w="11438" h="15536">
                    <a:moveTo>
                      <a:pt x="6837" y="0"/>
                    </a:moveTo>
                    <a:cubicBezTo>
                      <a:pt x="6469" y="0"/>
                      <a:pt x="6103" y="46"/>
                      <a:pt x="5749" y="140"/>
                    </a:cubicBezTo>
                    <a:lnTo>
                      <a:pt x="5750" y="140"/>
                    </a:lnTo>
                    <a:cubicBezTo>
                      <a:pt x="5067" y="321"/>
                      <a:pt x="4433" y="680"/>
                      <a:pt x="3940" y="1227"/>
                    </a:cubicBezTo>
                    <a:cubicBezTo>
                      <a:pt x="3098" y="2163"/>
                      <a:pt x="2532" y="3593"/>
                      <a:pt x="2281" y="4822"/>
                    </a:cubicBezTo>
                    <a:cubicBezTo>
                      <a:pt x="820" y="11995"/>
                      <a:pt x="1" y="15536"/>
                      <a:pt x="1" y="15536"/>
                    </a:cubicBezTo>
                    <a:lnTo>
                      <a:pt x="11438" y="15136"/>
                    </a:lnTo>
                    <a:cubicBezTo>
                      <a:pt x="11438" y="15136"/>
                      <a:pt x="11034" y="4527"/>
                      <a:pt x="11032" y="4503"/>
                    </a:cubicBezTo>
                    <a:cubicBezTo>
                      <a:pt x="10994" y="3493"/>
                      <a:pt x="10818" y="2515"/>
                      <a:pt x="10219" y="1670"/>
                    </a:cubicBezTo>
                    <a:cubicBezTo>
                      <a:pt x="9446" y="576"/>
                      <a:pt x="8136" y="0"/>
                      <a:pt x="683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6" name="Google Shape;1155;p34"/>
              <p:cNvSpPr/>
              <p:nvPr/>
            </p:nvSpPr>
            <p:spPr>
              <a:xfrm flipH="1">
                <a:off x="7265520" y="2230920"/>
                <a:ext cx="883080" cy="1167480"/>
              </a:xfrm>
              <a:custGeom>
                <a:avLst/>
                <a:gdLst>
                  <a:gd name="textAreaLeft" fmla="*/ -360 w 883080"/>
                  <a:gd name="textAreaRight" fmla="*/ 883080 w 883080"/>
                  <a:gd name="textAreaTop" fmla="*/ 0 h 1167480"/>
                  <a:gd name="textAreaBottom" fmla="*/ 1167840 h 1167480"/>
                </a:gdLst>
                <a:ahLst/>
                <a:cxnLst/>
                <a:rect l="textAreaLeft" t="textAreaTop" r="textAreaRight" b="textAreaBottom"/>
                <a:pathLst>
                  <a:path w="26267" h="34723">
                    <a:moveTo>
                      <a:pt x="12745" y="0"/>
                    </a:moveTo>
                    <a:cubicBezTo>
                      <a:pt x="10210" y="0"/>
                      <a:pt x="7094" y="465"/>
                      <a:pt x="3574" y="1931"/>
                    </a:cubicBezTo>
                    <a:cubicBezTo>
                      <a:pt x="6688" y="7724"/>
                      <a:pt x="1400" y="10665"/>
                      <a:pt x="1400" y="10665"/>
                    </a:cubicBezTo>
                    <a:lnTo>
                      <a:pt x="2011" y="29220"/>
                    </a:lnTo>
                    <a:cubicBezTo>
                      <a:pt x="2011" y="29220"/>
                      <a:pt x="1" y="31793"/>
                      <a:pt x="2451" y="33681"/>
                    </a:cubicBezTo>
                    <a:cubicBezTo>
                      <a:pt x="3385" y="34401"/>
                      <a:pt x="6717" y="34722"/>
                      <a:pt x="10524" y="34722"/>
                    </a:cubicBezTo>
                    <a:cubicBezTo>
                      <a:pt x="16272" y="34722"/>
                      <a:pt x="23103" y="33989"/>
                      <a:pt x="24392" y="32789"/>
                    </a:cubicBezTo>
                    <a:cubicBezTo>
                      <a:pt x="26267" y="31148"/>
                      <a:pt x="24064" y="27308"/>
                      <a:pt x="24064" y="27308"/>
                    </a:cubicBezTo>
                    <a:cubicBezTo>
                      <a:pt x="24064" y="27308"/>
                      <a:pt x="23405" y="12763"/>
                      <a:pt x="22295" y="7405"/>
                    </a:cubicBezTo>
                    <a:cubicBezTo>
                      <a:pt x="21184" y="2048"/>
                      <a:pt x="19782" y="1393"/>
                      <a:pt x="19782" y="1393"/>
                    </a:cubicBezTo>
                    <a:cubicBezTo>
                      <a:pt x="19782" y="1393"/>
                      <a:pt x="17133" y="0"/>
                      <a:pt x="1274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156;p34"/>
              <p:cNvSpPr/>
              <p:nvPr/>
            </p:nvSpPr>
            <p:spPr>
              <a:xfrm flipH="1">
                <a:off x="7921800" y="3215520"/>
                <a:ext cx="136800" cy="7200"/>
              </a:xfrm>
              <a:custGeom>
                <a:avLst/>
                <a:gdLst>
                  <a:gd name="textAreaLeft" fmla="*/ 360 w 136800"/>
                  <a:gd name="textAreaRight" fmla="*/ 137520 w 136800"/>
                  <a:gd name="textAreaTop" fmla="*/ 0 h 7200"/>
                  <a:gd name="textAreaBottom" fmla="*/ 7560 h 7200"/>
                </a:gdLst>
                <a:ahLst/>
                <a:cxnLst/>
                <a:rect l="textAreaLeft" t="textAreaTop" r="textAreaRight" b="textAreaBottom"/>
                <a:pathLst>
                  <a:path w="4078" h="227" fill="none">
                    <a:moveTo>
                      <a:pt x="0" y="1"/>
                    </a:moveTo>
                    <a:cubicBezTo>
                      <a:pt x="0" y="1"/>
                      <a:pt x="1870" y="227"/>
                      <a:pt x="4077"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157;p34"/>
              <p:cNvSpPr/>
              <p:nvPr/>
            </p:nvSpPr>
            <p:spPr>
              <a:xfrm flipH="1">
                <a:off x="7836480" y="2520360"/>
                <a:ext cx="28080" cy="283320"/>
              </a:xfrm>
              <a:custGeom>
                <a:avLst/>
                <a:gdLst>
                  <a:gd name="textAreaLeft" fmla="*/ 360 w 28080"/>
                  <a:gd name="textAreaRight" fmla="*/ 28800 w 28080"/>
                  <a:gd name="textAreaTop" fmla="*/ 0 h 283320"/>
                  <a:gd name="textAreaBottom" fmla="*/ 283680 h 283320"/>
                </a:gdLst>
                <a:ahLst/>
                <a:cxnLst/>
                <a:rect l="textAreaLeft" t="textAreaTop" r="textAreaRight" b="textAreaBottom"/>
                <a:pathLst>
                  <a:path w="847" h="8432" fill="none">
                    <a:moveTo>
                      <a:pt x="846" y="1"/>
                    </a:moveTo>
                    <a:lnTo>
                      <a:pt x="846" y="8432"/>
                    </a:lnTo>
                    <a:lnTo>
                      <a:pt x="0" y="8432"/>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158;p34"/>
              <p:cNvSpPr/>
              <p:nvPr/>
            </p:nvSpPr>
            <p:spPr>
              <a:xfrm flipH="1">
                <a:off x="7077240" y="2804040"/>
                <a:ext cx="1067760" cy="380880"/>
              </a:xfrm>
              <a:custGeom>
                <a:avLst/>
                <a:gdLst>
                  <a:gd name="textAreaLeft" fmla="*/ 360 w 1067760"/>
                  <a:gd name="textAreaRight" fmla="*/ 1068480 w 1067760"/>
                  <a:gd name="textAreaTop" fmla="*/ 0 h 380880"/>
                  <a:gd name="textAreaBottom" fmla="*/ 381240 h 380880"/>
                </a:gdLst>
                <a:ahLst/>
                <a:cxnLst/>
                <a:rect l="textAreaLeft" t="textAreaTop" r="textAreaRight" b="textAreaBottom"/>
                <a:pathLst>
                  <a:path w="31760" h="11336">
                    <a:moveTo>
                      <a:pt x="8336" y="1"/>
                    </a:moveTo>
                    <a:cubicBezTo>
                      <a:pt x="8336" y="1"/>
                      <a:pt x="182" y="240"/>
                      <a:pt x="180" y="240"/>
                    </a:cubicBezTo>
                    <a:cubicBezTo>
                      <a:pt x="94" y="242"/>
                      <a:pt x="31" y="862"/>
                      <a:pt x="27" y="987"/>
                    </a:cubicBezTo>
                    <a:cubicBezTo>
                      <a:pt x="1" y="1901"/>
                      <a:pt x="5" y="2814"/>
                      <a:pt x="35" y="3726"/>
                    </a:cubicBezTo>
                    <a:cubicBezTo>
                      <a:pt x="54" y="4302"/>
                      <a:pt x="83" y="4876"/>
                      <a:pt x="122" y="5450"/>
                    </a:cubicBezTo>
                    <a:cubicBezTo>
                      <a:pt x="182" y="6320"/>
                      <a:pt x="130" y="7072"/>
                      <a:pt x="795" y="7737"/>
                    </a:cubicBezTo>
                    <a:cubicBezTo>
                      <a:pt x="1606" y="8546"/>
                      <a:pt x="2730" y="8918"/>
                      <a:pt x="3787" y="9280"/>
                    </a:cubicBezTo>
                    <a:cubicBezTo>
                      <a:pt x="4969" y="9685"/>
                      <a:pt x="6178" y="10012"/>
                      <a:pt x="7400" y="10280"/>
                    </a:cubicBezTo>
                    <a:cubicBezTo>
                      <a:pt x="10419" y="10943"/>
                      <a:pt x="13514" y="11241"/>
                      <a:pt x="16606" y="11241"/>
                    </a:cubicBezTo>
                    <a:cubicBezTo>
                      <a:pt x="17493" y="11241"/>
                      <a:pt x="18379" y="11216"/>
                      <a:pt x="19263" y="11169"/>
                    </a:cubicBezTo>
                    <a:cubicBezTo>
                      <a:pt x="20629" y="11096"/>
                      <a:pt x="21991" y="10967"/>
                      <a:pt x="23346" y="10786"/>
                    </a:cubicBezTo>
                    <a:cubicBezTo>
                      <a:pt x="23789" y="10863"/>
                      <a:pt x="24162" y="10958"/>
                      <a:pt x="24439" y="11063"/>
                    </a:cubicBezTo>
                    <a:cubicBezTo>
                      <a:pt x="24604" y="11127"/>
                      <a:pt x="24860" y="11164"/>
                      <a:pt x="25158" y="11164"/>
                    </a:cubicBezTo>
                    <a:cubicBezTo>
                      <a:pt x="25735" y="11164"/>
                      <a:pt x="26470" y="11023"/>
                      <a:pt x="27006" y="10657"/>
                    </a:cubicBezTo>
                    <a:cubicBezTo>
                      <a:pt x="27006" y="10657"/>
                      <a:pt x="27149" y="10585"/>
                      <a:pt x="27445" y="10585"/>
                    </a:cubicBezTo>
                    <a:cubicBezTo>
                      <a:pt x="27581" y="10585"/>
                      <a:pt x="27748" y="10600"/>
                      <a:pt x="27948" y="10644"/>
                    </a:cubicBezTo>
                    <a:cubicBezTo>
                      <a:pt x="28444" y="10754"/>
                      <a:pt x="28942" y="10998"/>
                      <a:pt x="29456" y="11286"/>
                    </a:cubicBezTo>
                    <a:cubicBezTo>
                      <a:pt x="29500" y="11311"/>
                      <a:pt x="29545" y="11321"/>
                      <a:pt x="29588" y="11321"/>
                    </a:cubicBezTo>
                    <a:cubicBezTo>
                      <a:pt x="29767" y="11321"/>
                      <a:pt x="29921" y="11146"/>
                      <a:pt x="29921" y="11146"/>
                    </a:cubicBezTo>
                    <a:cubicBezTo>
                      <a:pt x="29921" y="11146"/>
                      <a:pt x="30209" y="11336"/>
                      <a:pt x="30467" y="11336"/>
                    </a:cubicBezTo>
                    <a:cubicBezTo>
                      <a:pt x="30609" y="11336"/>
                      <a:pt x="30743" y="11279"/>
                      <a:pt x="30814" y="11101"/>
                    </a:cubicBezTo>
                    <a:cubicBezTo>
                      <a:pt x="30814" y="11101"/>
                      <a:pt x="31022" y="11217"/>
                      <a:pt x="31240" y="11217"/>
                    </a:cubicBezTo>
                    <a:cubicBezTo>
                      <a:pt x="31396" y="11217"/>
                      <a:pt x="31557" y="11158"/>
                      <a:pt x="31653" y="10955"/>
                    </a:cubicBezTo>
                    <a:cubicBezTo>
                      <a:pt x="31759" y="10728"/>
                      <a:pt x="31471" y="10417"/>
                      <a:pt x="31339" y="10265"/>
                    </a:cubicBezTo>
                    <a:cubicBezTo>
                      <a:pt x="31036" y="9915"/>
                      <a:pt x="30675" y="9613"/>
                      <a:pt x="30309" y="9327"/>
                    </a:cubicBezTo>
                    <a:cubicBezTo>
                      <a:pt x="29662" y="8821"/>
                      <a:pt x="28983" y="8380"/>
                      <a:pt x="28235" y="8065"/>
                    </a:cubicBezTo>
                    <a:lnTo>
                      <a:pt x="28235" y="8064"/>
                    </a:lnTo>
                    <a:cubicBezTo>
                      <a:pt x="27991" y="7961"/>
                      <a:pt x="27738" y="7871"/>
                      <a:pt x="27478" y="7797"/>
                    </a:cubicBezTo>
                    <a:cubicBezTo>
                      <a:pt x="26708" y="7577"/>
                      <a:pt x="25455" y="7510"/>
                      <a:pt x="24673" y="7347"/>
                    </a:cubicBezTo>
                    <a:cubicBezTo>
                      <a:pt x="21319" y="6650"/>
                      <a:pt x="18581" y="6134"/>
                      <a:pt x="15340" y="5050"/>
                    </a:cubicBezTo>
                    <a:cubicBezTo>
                      <a:pt x="13149" y="4320"/>
                      <a:pt x="10958" y="3590"/>
                      <a:pt x="8767" y="2860"/>
                    </a:cubicBezTo>
                    <a:lnTo>
                      <a:pt x="8756" y="2856"/>
                    </a:lnTo>
                    <a:cubicBezTo>
                      <a:pt x="8554" y="2790"/>
                      <a:pt x="8403" y="2620"/>
                      <a:pt x="8359" y="2411"/>
                    </a:cubicBezTo>
                    <a:lnTo>
                      <a:pt x="8336"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159;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a:moveTo>
                      <a:pt x="1" y="1"/>
                    </a:moveTo>
                    <a:lnTo>
                      <a:pt x="2046" y="1611"/>
                    </a:lnTo>
                    <a:cubicBezTo>
                      <a:pt x="2132" y="1475"/>
                      <a:pt x="2178" y="1356"/>
                      <a:pt x="2071" y="1219"/>
                    </a:cubicBezTo>
                    <a:cubicBezTo>
                      <a:pt x="1565" y="570"/>
                      <a:pt x="744" y="284"/>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160;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fill="none">
                    <a:moveTo>
                      <a:pt x="1" y="1"/>
                    </a:moveTo>
                    <a:cubicBezTo>
                      <a:pt x="744" y="284"/>
                      <a:pt x="1565" y="570"/>
                      <a:pt x="2071" y="1219"/>
                    </a:cubicBezTo>
                    <a:cubicBezTo>
                      <a:pt x="2178" y="1356"/>
                      <a:pt x="2132"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2" name="Google Shape;1161;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0" y="1"/>
                    </a:moveTo>
                    <a:lnTo>
                      <a:pt x="2307" y="2149"/>
                    </a:lnTo>
                    <a:cubicBezTo>
                      <a:pt x="2307" y="2149"/>
                      <a:pt x="2411" y="1841"/>
                      <a:pt x="2200" y="1573"/>
                    </a:cubicBezTo>
                    <a:cubicBezTo>
                      <a:pt x="1425" y="584"/>
                      <a:pt x="1"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3" name="Google Shape;1162;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0" y="1"/>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163;p34"/>
              <p:cNvSpPr/>
              <p:nvPr/>
            </p:nvSpPr>
            <p:spPr>
              <a:xfrm flipH="1">
                <a:off x="7864920" y="2804040"/>
                <a:ext cx="279360" cy="39600"/>
              </a:xfrm>
              <a:custGeom>
                <a:avLst/>
                <a:gdLst>
                  <a:gd name="textAreaLeft" fmla="*/ 360 w 279360"/>
                  <a:gd name="textAreaRight" fmla="*/ 280080 w 279360"/>
                  <a:gd name="textAreaTop" fmla="*/ 0 h 39600"/>
                  <a:gd name="textAreaBottom" fmla="*/ 39960 h 39600"/>
                </a:gdLst>
                <a:ahLst/>
                <a:cxnLst/>
                <a:rect l="textAreaLeft" t="textAreaTop" r="textAreaRight" b="textAreaBottom"/>
                <a:pathLst>
                  <a:path w="8314" h="1185">
                    <a:moveTo>
                      <a:pt x="8313" y="1"/>
                    </a:moveTo>
                    <a:lnTo>
                      <a:pt x="27" y="320"/>
                    </a:lnTo>
                    <a:lnTo>
                      <a:pt x="0" y="1185"/>
                    </a:lnTo>
                    <a:lnTo>
                      <a:pt x="0" y="1185"/>
                    </a:lnTo>
                    <a:lnTo>
                      <a:pt x="8313"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5" name="Google Shape;1164;p34"/>
              <p:cNvSpPr/>
              <p:nvPr/>
            </p:nvSpPr>
            <p:spPr>
              <a:xfrm flipH="1">
                <a:off x="7860960" y="2890080"/>
                <a:ext cx="93600" cy="19080"/>
              </a:xfrm>
              <a:custGeom>
                <a:avLst/>
                <a:gdLst>
                  <a:gd name="textAreaLeft" fmla="*/ 360 w 93600"/>
                  <a:gd name="textAreaRight" fmla="*/ 94320 w 93600"/>
                  <a:gd name="textAreaTop" fmla="*/ 0 h 19080"/>
                  <a:gd name="textAreaBottom" fmla="*/ 19440 h 19080"/>
                </a:gdLst>
                <a:ahLst/>
                <a:cxnLst/>
                <a:rect l="textAreaLeft" t="textAreaTop" r="textAreaRight" b="textAreaBottom"/>
                <a:pathLst>
                  <a:path w="2790" h="575" fill="none">
                    <a:moveTo>
                      <a:pt x="2790" y="1"/>
                    </a:moveTo>
                    <a:cubicBezTo>
                      <a:pt x="2790" y="1"/>
                      <a:pt x="866" y="30"/>
                      <a:pt x="0" y="57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165;p34"/>
              <p:cNvSpPr/>
              <p:nvPr/>
            </p:nvSpPr>
            <p:spPr>
              <a:xfrm flipH="1">
                <a:off x="7361640" y="2392200"/>
                <a:ext cx="97920" cy="411480"/>
              </a:xfrm>
              <a:custGeom>
                <a:avLst/>
                <a:gdLst>
                  <a:gd name="textAreaLeft" fmla="*/ 360 w 97920"/>
                  <a:gd name="textAreaRight" fmla="*/ 98640 w 97920"/>
                  <a:gd name="textAreaTop" fmla="*/ 0 h 411480"/>
                  <a:gd name="textAreaBottom" fmla="*/ 411840 h 411480"/>
                </a:gdLst>
                <a:ahLst/>
                <a:cxnLst/>
                <a:rect l="textAreaLeft" t="textAreaTop" r="textAreaRight" b="textAreaBottom"/>
                <a:pathLst>
                  <a:path w="2925" h="12243" fill="none">
                    <a:moveTo>
                      <a:pt x="2925" y="12243"/>
                    </a:moveTo>
                    <a:cubicBezTo>
                      <a:pt x="2925" y="12243"/>
                      <a:pt x="2226" y="3394"/>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166;p34"/>
              <p:cNvSpPr/>
              <p:nvPr/>
            </p:nvSpPr>
            <p:spPr>
              <a:xfrm flipH="1">
                <a:off x="7609680" y="2231280"/>
                <a:ext cx="141120" cy="66240"/>
              </a:xfrm>
              <a:custGeom>
                <a:avLst/>
                <a:gdLst>
                  <a:gd name="textAreaLeft" fmla="*/ 360 w 141120"/>
                  <a:gd name="textAreaRight" fmla="*/ 141840 w 141120"/>
                  <a:gd name="textAreaTop" fmla="*/ 0 h 66240"/>
                  <a:gd name="textAreaBottom" fmla="*/ 66600 h 66240"/>
                </a:gdLst>
                <a:ahLst/>
                <a:cxnLst/>
                <a:rect l="textAreaLeft" t="textAreaTop" r="textAreaRight" b="textAreaBottom"/>
                <a:pathLst>
                  <a:path w="4208" h="1980" fill="none">
                    <a:moveTo>
                      <a:pt x="4207" y="256"/>
                    </a:moveTo>
                    <a:cubicBezTo>
                      <a:pt x="4055" y="1326"/>
                      <a:pt x="3935" y="1980"/>
                      <a:pt x="2768" y="1980"/>
                    </a:cubicBezTo>
                    <a:lnTo>
                      <a:pt x="2370" y="1980"/>
                    </a:lnTo>
                    <a:cubicBezTo>
                      <a:pt x="1203" y="1980"/>
                      <a:pt x="0" y="1168"/>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167;p34"/>
              <p:cNvSpPr/>
              <p:nvPr/>
            </p:nvSpPr>
            <p:spPr>
              <a:xfrm flipH="1">
                <a:off x="7717680" y="1930680"/>
                <a:ext cx="164160" cy="195840"/>
              </a:xfrm>
              <a:custGeom>
                <a:avLst/>
                <a:gdLst>
                  <a:gd name="textAreaLeft" fmla="*/ 360 w 164160"/>
                  <a:gd name="textAreaRight" fmla="*/ 164880 w 164160"/>
                  <a:gd name="textAreaTop" fmla="*/ 0 h 195840"/>
                  <a:gd name="textAreaBottom" fmla="*/ 196200 h 195840"/>
                </a:gdLst>
                <a:ahLst/>
                <a:cxnLst/>
                <a:rect l="textAreaLeft" t="textAreaTop" r="textAreaRight" b="textAreaBottom"/>
                <a:pathLst>
                  <a:path w="4889" h="5829">
                    <a:moveTo>
                      <a:pt x="3762" y="1"/>
                    </a:moveTo>
                    <a:cubicBezTo>
                      <a:pt x="3762" y="1"/>
                      <a:pt x="0" y="3556"/>
                      <a:pt x="4490" y="5829"/>
                    </a:cubicBezTo>
                    <a:lnTo>
                      <a:pt x="4889" y="2693"/>
                    </a:lnTo>
                    <a:lnTo>
                      <a:pt x="479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9" name="Google Shape;1168;p34"/>
              <p:cNvSpPr/>
              <p:nvPr/>
            </p:nvSpPr>
            <p:spPr>
              <a:xfrm flipH="1">
                <a:off x="7489800" y="1906920"/>
                <a:ext cx="276480" cy="370080"/>
              </a:xfrm>
              <a:custGeom>
                <a:avLst/>
                <a:gdLst>
                  <a:gd name="textAreaLeft" fmla="*/ 360 w 276480"/>
                  <a:gd name="textAreaRight" fmla="*/ 277200 w 276480"/>
                  <a:gd name="textAreaTop" fmla="*/ 0 h 370080"/>
                  <a:gd name="textAreaBottom" fmla="*/ 370440 h 370080"/>
                </a:gdLst>
                <a:ahLst/>
                <a:cxnLst/>
                <a:rect l="textAreaLeft" t="textAreaTop" r="textAreaRight" b="textAreaBottom"/>
                <a:pathLst>
                  <a:path w="8234" h="11016">
                    <a:moveTo>
                      <a:pt x="7456" y="1"/>
                    </a:moveTo>
                    <a:lnTo>
                      <a:pt x="1317" y="253"/>
                    </a:lnTo>
                    <a:lnTo>
                      <a:pt x="1464" y="3347"/>
                    </a:lnTo>
                    <a:cubicBezTo>
                      <a:pt x="1311" y="3099"/>
                      <a:pt x="1030" y="2777"/>
                      <a:pt x="605" y="2777"/>
                    </a:cubicBezTo>
                    <a:cubicBezTo>
                      <a:pt x="558" y="2777"/>
                      <a:pt x="510" y="2780"/>
                      <a:pt x="460" y="2789"/>
                    </a:cubicBezTo>
                    <a:cubicBezTo>
                      <a:pt x="62" y="2855"/>
                      <a:pt x="0" y="3227"/>
                      <a:pt x="36" y="3581"/>
                    </a:cubicBezTo>
                    <a:cubicBezTo>
                      <a:pt x="77" y="3974"/>
                      <a:pt x="239" y="4345"/>
                      <a:pt x="484" y="4654"/>
                    </a:cubicBezTo>
                    <a:cubicBezTo>
                      <a:pt x="633" y="4842"/>
                      <a:pt x="832" y="5069"/>
                      <a:pt x="1059" y="5266"/>
                    </a:cubicBezTo>
                    <a:lnTo>
                      <a:pt x="1059" y="9510"/>
                    </a:lnTo>
                    <a:cubicBezTo>
                      <a:pt x="1059" y="10342"/>
                      <a:pt x="1920" y="11015"/>
                      <a:pt x="2752" y="11015"/>
                    </a:cubicBezTo>
                    <a:lnTo>
                      <a:pt x="3036" y="11015"/>
                    </a:lnTo>
                    <a:cubicBezTo>
                      <a:pt x="3868" y="11015"/>
                      <a:pt x="4070" y="10342"/>
                      <a:pt x="4070" y="9510"/>
                    </a:cubicBezTo>
                    <a:lnTo>
                      <a:pt x="4070" y="8884"/>
                    </a:lnTo>
                    <a:cubicBezTo>
                      <a:pt x="4250" y="8953"/>
                      <a:pt x="4361" y="8982"/>
                      <a:pt x="4361" y="8982"/>
                    </a:cubicBezTo>
                    <a:cubicBezTo>
                      <a:pt x="4361" y="8982"/>
                      <a:pt x="4948" y="9158"/>
                      <a:pt x="5657" y="9158"/>
                    </a:cubicBezTo>
                    <a:cubicBezTo>
                      <a:pt x="6789" y="9158"/>
                      <a:pt x="8234" y="8711"/>
                      <a:pt x="8110" y="6391"/>
                    </a:cubicBezTo>
                    <a:cubicBezTo>
                      <a:pt x="7909" y="2617"/>
                      <a:pt x="7456" y="1"/>
                      <a:pt x="7456"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0" name="Google Shape;1169;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a:moveTo>
                      <a:pt x="0" y="1"/>
                    </a:moveTo>
                    <a:lnTo>
                      <a:pt x="695" y="1373"/>
                    </a:lnTo>
                    <a:cubicBezTo>
                      <a:pt x="720" y="179"/>
                      <a:pt x="0"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170;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fill="none">
                    <a:moveTo>
                      <a:pt x="0" y="1"/>
                    </a:moveTo>
                    <a:cubicBezTo>
                      <a:pt x="0" y="1"/>
                      <a:pt x="720" y="179"/>
                      <a:pt x="69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2" name="Google Shape;1171;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a:moveTo>
                      <a:pt x="493" y="1"/>
                    </a:moveTo>
                    <a:cubicBezTo>
                      <a:pt x="493" y="1"/>
                      <a:pt x="0" y="168"/>
                      <a:pt x="348" y="818"/>
                    </a:cubicBezTo>
                    <a:lnTo>
                      <a:pt x="49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172;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fill="none">
                    <a:moveTo>
                      <a:pt x="493" y="1"/>
                    </a:moveTo>
                    <a:cubicBezTo>
                      <a:pt x="493" y="1"/>
                      <a:pt x="0" y="168"/>
                      <a:pt x="348" y="818"/>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4" name="Google Shape;1173;p34"/>
              <p:cNvSpPr/>
              <p:nvPr/>
            </p:nvSpPr>
            <p:spPr>
              <a:xfrm flipH="1">
                <a:off x="758592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9" h="663">
                    <a:moveTo>
                      <a:pt x="205" y="1"/>
                    </a:moveTo>
                    <a:cubicBezTo>
                      <a:pt x="92" y="1"/>
                      <a:pt x="1" y="148"/>
                      <a:pt x="1" y="332"/>
                    </a:cubicBezTo>
                    <a:cubicBezTo>
                      <a:pt x="1" y="515"/>
                      <a:pt x="92" y="663"/>
                      <a:pt x="205" y="663"/>
                    </a:cubicBezTo>
                    <a:cubicBezTo>
                      <a:pt x="317" y="663"/>
                      <a:pt x="409" y="515"/>
                      <a:pt x="409" y="332"/>
                    </a:cubicBezTo>
                    <a:cubicBezTo>
                      <a:pt x="409" y="148"/>
                      <a:pt x="317" y="1"/>
                      <a:pt x="2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5" name="Google Shape;1174;p34"/>
              <p:cNvSpPr/>
              <p:nvPr/>
            </p:nvSpPr>
            <p:spPr>
              <a:xfrm flipH="1">
                <a:off x="751536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8" h="663">
                    <a:moveTo>
                      <a:pt x="203" y="1"/>
                    </a:moveTo>
                    <a:cubicBezTo>
                      <a:pt x="92" y="1"/>
                      <a:pt x="0" y="148"/>
                      <a:pt x="0" y="332"/>
                    </a:cubicBezTo>
                    <a:cubicBezTo>
                      <a:pt x="0" y="515"/>
                      <a:pt x="92" y="663"/>
                      <a:pt x="203" y="663"/>
                    </a:cubicBezTo>
                    <a:cubicBezTo>
                      <a:pt x="316" y="663"/>
                      <a:pt x="408" y="515"/>
                      <a:pt x="408" y="332"/>
                    </a:cubicBezTo>
                    <a:cubicBezTo>
                      <a:pt x="408" y="148"/>
                      <a:pt x="316" y="1"/>
                      <a:pt x="20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6" name="Google Shape;1175;p34"/>
              <p:cNvSpPr/>
              <p:nvPr/>
            </p:nvSpPr>
            <p:spPr>
              <a:xfrm flipH="1">
                <a:off x="7524720" y="2032200"/>
                <a:ext cx="32040" cy="52200"/>
              </a:xfrm>
              <a:custGeom>
                <a:avLst/>
                <a:gdLst>
                  <a:gd name="textAreaLeft" fmla="*/ -360 w 32040"/>
                  <a:gd name="textAreaRight" fmla="*/ 32040 w 32040"/>
                  <a:gd name="textAreaTop" fmla="*/ 0 h 52200"/>
                  <a:gd name="textAreaBottom" fmla="*/ 52560 h 52200"/>
                </a:gdLst>
                <a:ahLst/>
                <a:cxnLst/>
                <a:rect l="textAreaLeft" t="textAreaTop" r="textAreaRight" b="textAreaBottom"/>
                <a:pathLst>
                  <a:path w="961" h="1561" fill="none">
                    <a:moveTo>
                      <a:pt x="1" y="1216"/>
                    </a:moveTo>
                    <a:cubicBezTo>
                      <a:pt x="1" y="1216"/>
                      <a:pt x="960" y="1561"/>
                      <a:pt x="659" y="806"/>
                    </a:cubicBezTo>
                    <a:cubicBezTo>
                      <a:pt x="413" y="193"/>
                      <a:pt x="306" y="1"/>
                      <a:pt x="30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7" name="Google Shape;1176;p34"/>
              <p:cNvSpPr/>
              <p:nvPr/>
            </p:nvSpPr>
            <p:spPr>
              <a:xfrm flipH="1">
                <a:off x="757944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0">
                    <a:moveTo>
                      <a:pt x="649" y="1"/>
                    </a:moveTo>
                    <a:cubicBezTo>
                      <a:pt x="414" y="1"/>
                      <a:pt x="169" y="77"/>
                      <a:pt x="0" y="233"/>
                    </a:cubicBezTo>
                    <a:lnTo>
                      <a:pt x="3" y="249"/>
                    </a:lnTo>
                    <a:lnTo>
                      <a:pt x="130" y="233"/>
                    </a:lnTo>
                    <a:cubicBezTo>
                      <a:pt x="339" y="206"/>
                      <a:pt x="553" y="172"/>
                      <a:pt x="760" y="136"/>
                    </a:cubicBezTo>
                    <a:cubicBezTo>
                      <a:pt x="823" y="126"/>
                      <a:pt x="949" y="102"/>
                      <a:pt x="1011" y="90"/>
                    </a:cubicBezTo>
                    <a:lnTo>
                      <a:pt x="1009" y="74"/>
                    </a:lnTo>
                    <a:cubicBezTo>
                      <a:pt x="962" y="50"/>
                      <a:pt x="917" y="37"/>
                      <a:pt x="872" y="25"/>
                    </a:cubicBezTo>
                    <a:cubicBezTo>
                      <a:pt x="800" y="9"/>
                      <a:pt x="725" y="1"/>
                      <a:pt x="64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8" name="Google Shape;1177;p34"/>
              <p:cNvSpPr/>
              <p:nvPr/>
            </p:nvSpPr>
            <p:spPr>
              <a:xfrm flipH="1">
                <a:off x="750600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1">
                    <a:moveTo>
                      <a:pt x="361" y="0"/>
                    </a:moveTo>
                    <a:cubicBezTo>
                      <a:pt x="236" y="0"/>
                      <a:pt x="113" y="24"/>
                      <a:pt x="3" y="75"/>
                    </a:cubicBezTo>
                    <a:lnTo>
                      <a:pt x="0" y="91"/>
                    </a:lnTo>
                    <a:lnTo>
                      <a:pt x="125" y="115"/>
                    </a:lnTo>
                    <a:cubicBezTo>
                      <a:pt x="334" y="152"/>
                      <a:pt x="547" y="187"/>
                      <a:pt x="755" y="217"/>
                    </a:cubicBezTo>
                    <a:cubicBezTo>
                      <a:pt x="819" y="227"/>
                      <a:pt x="945" y="242"/>
                      <a:pt x="1009" y="250"/>
                    </a:cubicBezTo>
                    <a:lnTo>
                      <a:pt x="1012" y="234"/>
                    </a:lnTo>
                    <a:cubicBezTo>
                      <a:pt x="974" y="197"/>
                      <a:pt x="935" y="171"/>
                      <a:pt x="896" y="145"/>
                    </a:cubicBezTo>
                    <a:cubicBezTo>
                      <a:pt x="741" y="54"/>
                      <a:pt x="549" y="0"/>
                      <a:pt x="36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9" name="Google Shape;1178;p34"/>
              <p:cNvSpPr/>
              <p:nvPr/>
            </p:nvSpPr>
            <p:spPr>
              <a:xfrm flipH="1">
                <a:off x="7481880" y="1914840"/>
                <a:ext cx="251280" cy="300960"/>
              </a:xfrm>
              <a:custGeom>
                <a:avLst/>
                <a:gdLst>
                  <a:gd name="textAreaLeft" fmla="*/ 360 w 251280"/>
                  <a:gd name="textAreaRight" fmla="*/ 252000 w 251280"/>
                  <a:gd name="textAreaTop" fmla="*/ 0 h 300960"/>
                  <a:gd name="textAreaBottom" fmla="*/ 301320 h 300960"/>
                </a:gdLst>
                <a:ahLst/>
                <a:cxnLst/>
                <a:rect l="textAreaLeft" t="textAreaTop" r="textAreaRight" b="textAreaBottom"/>
                <a:pathLst>
                  <a:path w="7479" h="8958">
                    <a:moveTo>
                      <a:pt x="1262" y="0"/>
                    </a:moveTo>
                    <a:lnTo>
                      <a:pt x="0" y="218"/>
                    </a:lnTo>
                    <a:lnTo>
                      <a:pt x="482" y="3114"/>
                    </a:lnTo>
                    <a:cubicBezTo>
                      <a:pt x="431" y="4044"/>
                      <a:pt x="466" y="4994"/>
                      <a:pt x="690" y="5902"/>
                    </a:cubicBezTo>
                    <a:cubicBezTo>
                      <a:pt x="892" y="6723"/>
                      <a:pt x="1234" y="7456"/>
                      <a:pt x="1951" y="7952"/>
                    </a:cubicBezTo>
                    <a:cubicBezTo>
                      <a:pt x="2748" y="8504"/>
                      <a:pt x="3660" y="8958"/>
                      <a:pt x="4624" y="8958"/>
                    </a:cubicBezTo>
                    <a:cubicBezTo>
                      <a:pt x="4882" y="8958"/>
                      <a:pt x="5142" y="8926"/>
                      <a:pt x="5406" y="8854"/>
                    </a:cubicBezTo>
                    <a:cubicBezTo>
                      <a:pt x="7478" y="8292"/>
                      <a:pt x="7128" y="6158"/>
                      <a:pt x="7128" y="6158"/>
                    </a:cubicBezTo>
                    <a:lnTo>
                      <a:pt x="7059" y="5025"/>
                    </a:lnTo>
                    <a:cubicBezTo>
                      <a:pt x="6913" y="4837"/>
                      <a:pt x="6724" y="4770"/>
                      <a:pt x="6531" y="4770"/>
                    </a:cubicBezTo>
                    <a:cubicBezTo>
                      <a:pt x="6070" y="4770"/>
                      <a:pt x="5584" y="5147"/>
                      <a:pt x="5584" y="5147"/>
                    </a:cubicBezTo>
                    <a:cubicBezTo>
                      <a:pt x="5584" y="5147"/>
                      <a:pt x="5014" y="4810"/>
                      <a:pt x="4541" y="4810"/>
                    </a:cubicBezTo>
                    <a:cubicBezTo>
                      <a:pt x="4290" y="4810"/>
                      <a:pt x="4067" y="4904"/>
                      <a:pt x="3969" y="5193"/>
                    </a:cubicBezTo>
                    <a:cubicBezTo>
                      <a:pt x="3809" y="5669"/>
                      <a:pt x="3507" y="5771"/>
                      <a:pt x="3278" y="5771"/>
                    </a:cubicBezTo>
                    <a:cubicBezTo>
                      <a:pt x="3105" y="5771"/>
                      <a:pt x="2973" y="5713"/>
                      <a:pt x="2973" y="5713"/>
                    </a:cubicBezTo>
                    <a:cubicBezTo>
                      <a:pt x="1564" y="5337"/>
                      <a:pt x="1325" y="3647"/>
                      <a:pt x="1325" y="3647"/>
                    </a:cubicBezTo>
                    <a:lnTo>
                      <a:pt x="126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0" name="Google Shape;1179;p34"/>
              <p:cNvSpPr/>
              <p:nvPr/>
            </p:nvSpPr>
            <p:spPr>
              <a:xfrm flipH="1">
                <a:off x="7544880" y="2102760"/>
                <a:ext cx="37080" cy="28080"/>
              </a:xfrm>
              <a:custGeom>
                <a:avLst/>
                <a:gdLst>
                  <a:gd name="textAreaLeft" fmla="*/ -360 w 37080"/>
                  <a:gd name="textAreaRight" fmla="*/ 37080 w 37080"/>
                  <a:gd name="textAreaTop" fmla="*/ 0 h 28080"/>
                  <a:gd name="textAreaBottom" fmla="*/ 28440 h 28080"/>
                </a:gdLst>
                <a:ahLst/>
                <a:cxnLst/>
                <a:rect l="textAreaLeft" t="textAreaTop" r="textAreaRight" b="textAreaBottom"/>
                <a:pathLst>
                  <a:path w="1116" h="850" fill="none">
                    <a:moveTo>
                      <a:pt x="1" y="0"/>
                    </a:moveTo>
                    <a:cubicBezTo>
                      <a:pt x="1" y="0"/>
                      <a:pt x="465" y="849"/>
                      <a:pt x="1116" y="194"/>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1" name="Google Shape;1180;p34"/>
              <p:cNvSpPr/>
              <p:nvPr/>
            </p:nvSpPr>
            <p:spPr>
              <a:xfrm flipH="1">
                <a:off x="7491600" y="1832760"/>
                <a:ext cx="274320" cy="97200"/>
              </a:xfrm>
              <a:custGeom>
                <a:avLst/>
                <a:gdLst>
                  <a:gd name="textAreaLeft" fmla="*/ 360 w 274320"/>
                  <a:gd name="textAreaRight" fmla="*/ 275040 w 274320"/>
                  <a:gd name="textAreaTop" fmla="*/ 0 h 97200"/>
                  <a:gd name="textAreaBottom" fmla="*/ 97560 h 97200"/>
                </a:gdLst>
                <a:ahLst/>
                <a:cxnLst/>
                <a:rect l="textAreaLeft" t="textAreaTop" r="textAreaRight" b="textAreaBottom"/>
                <a:pathLst>
                  <a:path w="8168" h="2905">
                    <a:moveTo>
                      <a:pt x="6063" y="0"/>
                    </a:moveTo>
                    <a:cubicBezTo>
                      <a:pt x="5875" y="0"/>
                      <a:pt x="5686" y="25"/>
                      <a:pt x="5503" y="73"/>
                    </a:cubicBezTo>
                    <a:cubicBezTo>
                      <a:pt x="4328" y="378"/>
                      <a:pt x="1071" y="1217"/>
                      <a:pt x="593" y="1735"/>
                    </a:cubicBezTo>
                    <a:cubicBezTo>
                      <a:pt x="0" y="2380"/>
                      <a:pt x="322" y="2905"/>
                      <a:pt x="322" y="2905"/>
                    </a:cubicBezTo>
                    <a:lnTo>
                      <a:pt x="2230" y="2905"/>
                    </a:lnTo>
                    <a:lnTo>
                      <a:pt x="7527" y="2720"/>
                    </a:lnTo>
                    <a:lnTo>
                      <a:pt x="7528" y="2720"/>
                    </a:lnTo>
                    <a:cubicBezTo>
                      <a:pt x="8167" y="1161"/>
                      <a:pt x="7552" y="481"/>
                      <a:pt x="6914" y="184"/>
                    </a:cubicBezTo>
                    <a:cubicBezTo>
                      <a:pt x="6646" y="60"/>
                      <a:pt x="6355" y="0"/>
                      <a:pt x="606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2" name="Google Shape;1181;p34"/>
              <p:cNvSpPr/>
              <p:nvPr/>
            </p:nvSpPr>
            <p:spPr>
              <a:xfrm flipH="1">
                <a:off x="7731360" y="1870560"/>
                <a:ext cx="102600" cy="88560"/>
              </a:xfrm>
              <a:custGeom>
                <a:avLst/>
                <a:gdLst>
                  <a:gd name="textAreaLeft" fmla="*/ -360 w 102600"/>
                  <a:gd name="textAreaRight" fmla="*/ 102600 w 102600"/>
                  <a:gd name="textAreaTop" fmla="*/ 0 h 88560"/>
                  <a:gd name="textAreaBottom" fmla="*/ 88920 h 88560"/>
                </a:gdLst>
                <a:ahLst/>
                <a:cxnLst/>
                <a:rect l="textAreaLeft" t="textAreaTop" r="textAreaRight" b="textAreaBottom"/>
                <a:pathLst>
                  <a:path w="3057" h="2641">
                    <a:moveTo>
                      <a:pt x="1426" y="0"/>
                    </a:moveTo>
                    <a:cubicBezTo>
                      <a:pt x="1021" y="0"/>
                      <a:pt x="580" y="265"/>
                      <a:pt x="306" y="717"/>
                    </a:cubicBezTo>
                    <a:cubicBezTo>
                      <a:pt x="20" y="1189"/>
                      <a:pt x="0" y="1728"/>
                      <a:pt x="217" y="2088"/>
                    </a:cubicBezTo>
                    <a:cubicBezTo>
                      <a:pt x="217" y="2088"/>
                      <a:pt x="218" y="2091"/>
                      <a:pt x="220" y="2094"/>
                    </a:cubicBezTo>
                    <a:cubicBezTo>
                      <a:pt x="289" y="2207"/>
                      <a:pt x="380" y="2302"/>
                      <a:pt x="496" y="2373"/>
                    </a:cubicBezTo>
                    <a:cubicBezTo>
                      <a:pt x="554" y="2407"/>
                      <a:pt x="616" y="2434"/>
                      <a:pt x="679" y="2454"/>
                    </a:cubicBezTo>
                    <a:cubicBezTo>
                      <a:pt x="882" y="2556"/>
                      <a:pt x="1157" y="2640"/>
                      <a:pt x="1509" y="2640"/>
                    </a:cubicBezTo>
                    <a:cubicBezTo>
                      <a:pt x="1799" y="2640"/>
                      <a:pt x="2141" y="2584"/>
                      <a:pt x="2540" y="2434"/>
                    </a:cubicBezTo>
                    <a:cubicBezTo>
                      <a:pt x="2540" y="2434"/>
                      <a:pt x="3057" y="1004"/>
                      <a:pt x="2027" y="253"/>
                    </a:cubicBezTo>
                    <a:cubicBezTo>
                      <a:pt x="1978" y="202"/>
                      <a:pt x="1922" y="155"/>
                      <a:pt x="1859" y="117"/>
                    </a:cubicBezTo>
                    <a:cubicBezTo>
                      <a:pt x="1774" y="66"/>
                      <a:pt x="1681" y="33"/>
                      <a:pt x="1586" y="14"/>
                    </a:cubicBezTo>
                    <a:lnTo>
                      <a:pt x="1583" y="14"/>
                    </a:lnTo>
                    <a:cubicBezTo>
                      <a:pt x="1532" y="5"/>
                      <a:pt x="1479" y="0"/>
                      <a:pt x="142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83" name="Google Shape;1182;p34"/>
            <p:cNvGrpSpPr/>
            <p:nvPr/>
          </p:nvGrpSpPr>
          <p:grpSpPr>
            <a:xfrm>
              <a:off x="5523120" y="2183760"/>
              <a:ext cx="4159440" cy="2730960"/>
              <a:chOff x="5523120" y="2183760"/>
              <a:chExt cx="4159440" cy="2730960"/>
            </a:xfrm>
          </p:grpSpPr>
          <p:grpSp>
            <p:nvGrpSpPr>
              <p:cNvPr id="984" name="Google Shape;1183;p34"/>
              <p:cNvGrpSpPr/>
              <p:nvPr/>
            </p:nvGrpSpPr>
            <p:grpSpPr>
              <a:xfrm>
                <a:off x="5523120" y="3185640"/>
                <a:ext cx="4159440" cy="1729080"/>
                <a:chOff x="5523120" y="3185640"/>
                <a:chExt cx="4159440" cy="1729080"/>
              </a:xfrm>
            </p:grpSpPr>
            <p:sp>
              <p:nvSpPr>
                <p:cNvPr id="985" name="Google Shape;1184;p34"/>
                <p:cNvSpPr/>
                <p:nvPr/>
              </p:nvSpPr>
              <p:spPr>
                <a:xfrm flipH="1">
                  <a:off x="5645160" y="3262320"/>
                  <a:ext cx="1006920" cy="1652400"/>
                </a:xfrm>
                <a:custGeom>
                  <a:avLst/>
                  <a:gdLst>
                    <a:gd name="textAreaLeft" fmla="*/ -360 w 1006920"/>
                    <a:gd name="textAreaRight" fmla="*/ 1006920 w 1006920"/>
                    <a:gd name="textAreaTop" fmla="*/ 0 h 1652400"/>
                    <a:gd name="textAreaBottom" fmla="*/ 1652760 h 1652400"/>
                  </a:gdLst>
                  <a:ahLst/>
                  <a:cxnLst/>
                  <a:rect l="textAreaLeft" t="textAreaTop" r="textAreaRight" b="textAreaBottom"/>
                  <a:pathLst>
                    <a:path w="29962" h="49160">
                      <a:moveTo>
                        <a:pt x="12804" y="0"/>
                      </a:moveTo>
                      <a:lnTo>
                        <a:pt x="0" y="49159"/>
                      </a:lnTo>
                      <a:lnTo>
                        <a:pt x="1665" y="49159"/>
                      </a:lnTo>
                      <a:lnTo>
                        <a:pt x="14981" y="1622"/>
                      </a:lnTo>
                      <a:lnTo>
                        <a:pt x="28298" y="49159"/>
                      </a:lnTo>
                      <a:lnTo>
                        <a:pt x="29962" y="49159"/>
                      </a:lnTo>
                      <a:lnTo>
                        <a:pt x="17157" y="0"/>
                      </a:ln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185;p34"/>
                <p:cNvSpPr/>
                <p:nvPr/>
              </p:nvSpPr>
              <p:spPr>
                <a:xfrm flipH="1">
                  <a:off x="5523120" y="3185640"/>
                  <a:ext cx="4159440" cy="153720"/>
                </a:xfrm>
                <a:custGeom>
                  <a:avLst/>
                  <a:gdLst>
                    <a:gd name="textAreaLeft" fmla="*/ 360 w 4159440"/>
                    <a:gd name="textAreaRight" fmla="*/ 4160160 w 4159440"/>
                    <a:gd name="textAreaTop" fmla="*/ 0 h 153720"/>
                    <a:gd name="textAreaBottom" fmla="*/ 154080 h 153720"/>
                  </a:gdLst>
                  <a:ahLst/>
                  <a:cxnLst/>
                  <a:rect l="textAreaLeft" t="textAreaTop" r="textAreaRight" b="textAreaBottom"/>
                  <a:pathLst>
                    <a:path w="142649" h="4584">
                      <a:moveTo>
                        <a:pt x="43" y="0"/>
                      </a:moveTo>
                      <a:cubicBezTo>
                        <a:pt x="19" y="0"/>
                        <a:pt x="1" y="19"/>
                        <a:pt x="1" y="43"/>
                      </a:cubicBezTo>
                      <a:lnTo>
                        <a:pt x="1" y="4541"/>
                      </a:lnTo>
                      <a:cubicBezTo>
                        <a:pt x="1" y="4565"/>
                        <a:pt x="19" y="4583"/>
                        <a:pt x="43" y="4583"/>
                      </a:cubicBezTo>
                      <a:lnTo>
                        <a:pt x="142606" y="4583"/>
                      </a:lnTo>
                      <a:cubicBezTo>
                        <a:pt x="142630" y="4583"/>
                        <a:pt x="142648" y="4565"/>
                        <a:pt x="142648" y="4541"/>
                      </a:cubicBezTo>
                      <a:lnTo>
                        <a:pt x="142648" y="43"/>
                      </a:lnTo>
                      <a:cubicBezTo>
                        <a:pt x="142648" y="19"/>
                        <a:pt x="142630" y="0"/>
                        <a:pt x="142606"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87" name="Google Shape;1186;p34"/>
              <p:cNvGrpSpPr/>
              <p:nvPr/>
            </p:nvGrpSpPr>
            <p:grpSpPr>
              <a:xfrm>
                <a:off x="5934960" y="2183760"/>
                <a:ext cx="1239840" cy="1002240"/>
                <a:chOff x="5934960" y="2183760"/>
                <a:chExt cx="1239840" cy="1002240"/>
              </a:xfrm>
            </p:grpSpPr>
            <p:sp>
              <p:nvSpPr>
                <p:cNvPr id="988" name="Google Shape;1187;p34"/>
                <p:cNvSpPr/>
                <p:nvPr/>
              </p:nvSpPr>
              <p:spPr>
                <a:xfrm flipH="1">
                  <a:off x="59904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5" y="1182"/>
                      </a:cubicBezTo>
                      <a:lnTo>
                        <a:pt x="57" y="22259"/>
                      </a:lnTo>
                      <a:cubicBezTo>
                        <a:pt x="1" y="22909"/>
                        <a:pt x="487" y="23440"/>
                        <a:pt x="1137" y="23440"/>
                      </a:cubicBezTo>
                      <a:lnTo>
                        <a:pt x="32090" y="23440"/>
                      </a:lnTo>
                      <a:cubicBezTo>
                        <a:pt x="32740" y="23440"/>
                        <a:pt x="33317" y="22909"/>
                        <a:pt x="33372" y="22259"/>
                      </a:cubicBezTo>
                      <a:lnTo>
                        <a:pt x="35170" y="1182"/>
                      </a:lnTo>
                      <a:cubicBezTo>
                        <a:pt x="35226" y="532"/>
                        <a:pt x="34740" y="0"/>
                        <a:pt x="34090" y="0"/>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9" name="Google Shape;1188;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0" name="Google Shape;1189;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rgbClr val="E0E9F7">
                    <a:alpha val="23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1" name="Google Shape;1190;p34"/>
                <p:cNvSpPr/>
                <p:nvPr/>
              </p:nvSpPr>
              <p:spPr>
                <a:xfrm flipH="1">
                  <a:off x="6334560" y="2533320"/>
                  <a:ext cx="587520" cy="652680"/>
                </a:xfrm>
                <a:custGeom>
                  <a:avLst/>
                  <a:gdLst>
                    <a:gd name="textAreaLeft" fmla="*/ 360 w 587520"/>
                    <a:gd name="textAreaRight" fmla="*/ 588240 w 587520"/>
                    <a:gd name="textAreaTop" fmla="*/ 0 h 652680"/>
                    <a:gd name="textAreaBottom" fmla="*/ 653040 h 652680"/>
                  </a:gdLst>
                  <a:ahLst/>
                  <a:cxnLst/>
                  <a:rect l="textAreaLeft" t="textAreaTop" r="textAreaRight" b="textAreaBottom"/>
                  <a:pathLst>
                    <a:path w="17489" h="19418">
                      <a:moveTo>
                        <a:pt x="12251" y="1"/>
                      </a:moveTo>
                      <a:cubicBezTo>
                        <a:pt x="10748" y="1"/>
                        <a:pt x="9519" y="1231"/>
                        <a:pt x="9519" y="2734"/>
                      </a:cubicBezTo>
                      <a:lnTo>
                        <a:pt x="9519" y="2803"/>
                      </a:lnTo>
                      <a:lnTo>
                        <a:pt x="8325" y="15493"/>
                      </a:lnTo>
                      <a:cubicBezTo>
                        <a:pt x="8325" y="16412"/>
                        <a:pt x="7892" y="17227"/>
                        <a:pt x="7220" y="17751"/>
                      </a:cubicBezTo>
                      <a:lnTo>
                        <a:pt x="1717" y="17751"/>
                      </a:lnTo>
                      <a:lnTo>
                        <a:pt x="1717" y="17754"/>
                      </a:lnTo>
                      <a:cubicBezTo>
                        <a:pt x="1700" y="17754"/>
                        <a:pt x="1683" y="17751"/>
                        <a:pt x="1667" y="17751"/>
                      </a:cubicBezTo>
                      <a:cubicBezTo>
                        <a:pt x="746" y="17751"/>
                        <a:pt x="1" y="18496"/>
                        <a:pt x="1" y="19417"/>
                      </a:cubicBezTo>
                      <a:lnTo>
                        <a:pt x="14628" y="19417"/>
                      </a:lnTo>
                      <a:cubicBezTo>
                        <a:pt x="16208" y="19417"/>
                        <a:pt x="17489" y="18136"/>
                        <a:pt x="17489" y="16555"/>
                      </a:cubicBezTo>
                      <a:cubicBezTo>
                        <a:pt x="17489" y="16389"/>
                        <a:pt x="17474" y="16226"/>
                        <a:pt x="17446" y="16066"/>
                      </a:cubicBezTo>
                      <a:lnTo>
                        <a:pt x="16256" y="2375"/>
                      </a:lnTo>
                      <a:lnTo>
                        <a:pt x="16248" y="2375"/>
                      </a:lnTo>
                      <a:cubicBezTo>
                        <a:pt x="16070" y="1040"/>
                        <a:pt x="14920" y="1"/>
                        <a:pt x="13538" y="1"/>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992" name="PlaceHolder 1"/>
          <p:cNvSpPr>
            <a:spLocks noGrp="1"/>
          </p:cNvSpPr>
          <p:nvPr>
            <p:ph type="title"/>
          </p:nvPr>
        </p:nvSpPr>
        <p:spPr>
          <a:xfrm>
            <a:off x="723960" y="628560"/>
            <a:ext cx="6854760" cy="57132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Introduction</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993" name="PlaceHolder 2"/>
          <p:cNvSpPr>
            <a:spLocks noGrp="1"/>
          </p:cNvSpPr>
          <p:nvPr>
            <p:ph type="subTitle"/>
          </p:nvPr>
        </p:nvSpPr>
        <p:spPr>
          <a:xfrm>
            <a:off x="446049" y="1405736"/>
            <a:ext cx="4916151" cy="2956384"/>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Raleway"/>
                <a:cs typeface="Times New Roman" panose="02020603050405020304" pitchFamily="18" charset="0"/>
              </a:rPr>
              <a:t>This presentation provides an overview of a Student Management System, its key components, and benefits for educational institutions.</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4" name="Google Shape;1047;p33"/>
          <p:cNvCxnSpPr/>
          <p:nvPr/>
        </p:nvCxnSpPr>
        <p:spPr>
          <a:xfrm>
            <a:off x="721800" y="4603680"/>
            <a:ext cx="7709400" cy="360"/>
          </a:xfrm>
          <a:prstGeom prst="straightConnector1">
            <a:avLst/>
          </a:prstGeom>
          <a:ln w="9525">
            <a:solidFill>
              <a:srgbClr val="000000"/>
            </a:solidFill>
            <a:round/>
          </a:ln>
        </p:spPr>
      </p:cxnSp>
      <p:sp>
        <p:nvSpPr>
          <p:cNvPr id="995" name="PlaceHolder 1"/>
          <p:cNvSpPr>
            <a:spLocks noGrp="1"/>
          </p:cNvSpPr>
          <p:nvPr>
            <p:ph type="title"/>
          </p:nvPr>
        </p:nvSpPr>
        <p:spPr>
          <a:xfrm>
            <a:off x="808560" y="2201040"/>
            <a:ext cx="6009840" cy="110448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System Overview</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996" name="PlaceHolder 2"/>
          <p:cNvSpPr>
            <a:spLocks noGrp="1"/>
          </p:cNvSpPr>
          <p:nvPr>
            <p:ph type="title"/>
          </p:nvPr>
        </p:nvSpPr>
        <p:spPr>
          <a:xfrm>
            <a:off x="866880" y="1047600"/>
            <a:ext cx="1552320" cy="837720"/>
          </a:xfrm>
          <a:prstGeom prst="rect">
            <a:avLst/>
          </a:prstGeom>
          <a:solidFill>
            <a:schemeClr val="lt2"/>
          </a:solidFill>
          <a:ln w="9360">
            <a:solidFill>
              <a:srgbClr val="000000"/>
            </a:solidFill>
            <a:round/>
          </a:ln>
        </p:spPr>
        <p:txBody>
          <a:bodyPr lIns="91440" tIns="91440" rIns="91440" bIns="91440" anchor="ctr">
            <a:normAutofit fontScale="90000"/>
          </a:bodyPr>
          <a:lstStyle/>
          <a:p>
            <a:pPr indent="0" algn="ctr">
              <a:lnSpc>
                <a:spcPct val="100000"/>
              </a:lnSpc>
              <a:buNone/>
              <a:tabLst>
                <a:tab pos="0" algn="l"/>
              </a:tabLst>
            </a:pPr>
            <a:r>
              <a:rPr lang="en" sz="5000" b="0" strike="noStrike" spc="-1">
                <a:solidFill>
                  <a:schemeClr val="lt1"/>
                </a:solidFill>
                <a:latin typeface="Manrope ExtraBold"/>
                <a:ea typeface="Manrope ExtraBold"/>
              </a:rPr>
              <a:t>01</a:t>
            </a:r>
            <a:endParaRPr lang="fr-FR" sz="5000" b="0" strike="noStrike" spc="-1">
              <a:solidFill>
                <a:schemeClr val="dk1"/>
              </a:solidFill>
              <a:latin typeface="Arial"/>
            </a:endParaRPr>
          </a:p>
        </p:txBody>
      </p:sp>
      <p:grpSp>
        <p:nvGrpSpPr>
          <p:cNvPr id="998" name="Google Shape;1051;p33"/>
          <p:cNvGrpSpPr/>
          <p:nvPr/>
        </p:nvGrpSpPr>
        <p:grpSpPr>
          <a:xfrm>
            <a:off x="6168600" y="1093680"/>
            <a:ext cx="2261880" cy="3825000"/>
            <a:chOff x="6168600" y="1093680"/>
            <a:chExt cx="2261880" cy="3825000"/>
          </a:xfrm>
        </p:grpSpPr>
        <p:sp>
          <p:nvSpPr>
            <p:cNvPr id="999" name="Google Shape;1052;p33"/>
            <p:cNvSpPr/>
            <p:nvPr/>
          </p:nvSpPr>
          <p:spPr>
            <a:xfrm>
              <a:off x="7243560" y="4196520"/>
              <a:ext cx="237960" cy="598320"/>
            </a:xfrm>
            <a:custGeom>
              <a:avLst/>
              <a:gdLst>
                <a:gd name="textAreaLeft" fmla="*/ 0 w 237960"/>
                <a:gd name="textAreaRight" fmla="*/ 238320 w 237960"/>
                <a:gd name="textAreaTop" fmla="*/ 0 h 598320"/>
                <a:gd name="textAreaBottom" fmla="*/ 598680 h 598320"/>
              </a:gdLst>
              <a:ahLst/>
              <a:cxnLst/>
              <a:rect l="textAreaLeft" t="textAreaTop" r="textAreaRight" b="textAreaBottom"/>
              <a:pathLst>
                <a:path w="7147" h="17943">
                  <a:moveTo>
                    <a:pt x="1" y="1"/>
                  </a:moveTo>
                  <a:lnTo>
                    <a:pt x="2614" y="17293"/>
                  </a:lnTo>
                  <a:lnTo>
                    <a:pt x="5255" y="17942"/>
                  </a:lnTo>
                  <a:lnTo>
                    <a:pt x="7147" y="16475"/>
                  </a:lnTo>
                  <a:lnTo>
                    <a:pt x="6375" y="1"/>
                  </a:lnTo>
                  <a:close/>
                </a:path>
              </a:pathLst>
            </a:custGeom>
            <a:solidFill>
              <a:srgbClr val="EFEFE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053;p33"/>
            <p:cNvSpPr/>
            <p:nvPr/>
          </p:nvSpPr>
          <p:spPr>
            <a:xfrm>
              <a:off x="7305120" y="4622040"/>
              <a:ext cx="172080" cy="22680"/>
            </a:xfrm>
            <a:custGeom>
              <a:avLst/>
              <a:gdLst>
                <a:gd name="textAreaLeft" fmla="*/ 0 w 172080"/>
                <a:gd name="textAreaRight" fmla="*/ 172440 w 172080"/>
                <a:gd name="textAreaTop" fmla="*/ 0 h 22680"/>
                <a:gd name="textAreaBottom" fmla="*/ 23040 h 22680"/>
              </a:gdLst>
              <a:ahLst/>
              <a:cxnLst/>
              <a:rect l="textAreaLeft" t="textAreaTop" r="textAreaRight" b="textAreaBottom"/>
              <a:pathLst>
                <a:path w="5171" h="694">
                  <a:moveTo>
                    <a:pt x="5120" y="0"/>
                  </a:moveTo>
                  <a:lnTo>
                    <a:pt x="0" y="154"/>
                  </a:lnTo>
                  <a:lnTo>
                    <a:pt x="5170" y="694"/>
                  </a:lnTo>
                  <a:lnTo>
                    <a:pt x="5170" y="694"/>
                  </a:lnTo>
                  <a:lnTo>
                    <a:pt x="512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1" name="Google Shape;1054;p33"/>
            <p:cNvSpPr/>
            <p:nvPr/>
          </p:nvSpPr>
          <p:spPr>
            <a:xfrm>
              <a:off x="7294680" y="4848840"/>
              <a:ext cx="348840" cy="69840"/>
            </a:xfrm>
            <a:custGeom>
              <a:avLst/>
              <a:gdLst>
                <a:gd name="textAreaLeft" fmla="*/ 0 w 348840"/>
                <a:gd name="textAreaRight" fmla="*/ 349200 w 348840"/>
                <a:gd name="textAreaTop" fmla="*/ 0 h 69840"/>
                <a:gd name="textAreaBottom" fmla="*/ 70200 h 69840"/>
              </a:gdLst>
              <a:ahLst/>
              <a:cxnLst/>
              <a:rect l="textAreaLeft" t="textAreaTop" r="textAreaRight" b="textAreaBottom"/>
              <a:pathLst>
                <a:path w="10470" h="2108">
                  <a:moveTo>
                    <a:pt x="420" y="1"/>
                  </a:moveTo>
                  <a:cubicBezTo>
                    <a:pt x="420" y="1"/>
                    <a:pt x="0" y="1084"/>
                    <a:pt x="420" y="1633"/>
                  </a:cubicBezTo>
                  <a:cubicBezTo>
                    <a:pt x="420" y="1633"/>
                    <a:pt x="4537" y="2108"/>
                    <a:pt x="7548" y="2108"/>
                  </a:cubicBezTo>
                  <a:cubicBezTo>
                    <a:pt x="8908" y="2108"/>
                    <a:pt x="10042" y="2011"/>
                    <a:pt x="10470" y="1730"/>
                  </a:cubicBezTo>
                  <a:lnTo>
                    <a:pt x="10470" y="927"/>
                  </a:lnTo>
                  <a:lnTo>
                    <a:pt x="42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1055;p33"/>
            <p:cNvSpPr/>
            <p:nvPr/>
          </p:nvSpPr>
          <p:spPr>
            <a:xfrm>
              <a:off x="7308360" y="4705560"/>
              <a:ext cx="335160" cy="178560"/>
            </a:xfrm>
            <a:custGeom>
              <a:avLst/>
              <a:gdLst>
                <a:gd name="textAreaLeft" fmla="*/ 0 w 335160"/>
                <a:gd name="textAreaRight" fmla="*/ 335520 w 335160"/>
                <a:gd name="textAreaTop" fmla="*/ 0 h 178560"/>
                <a:gd name="textAreaBottom" fmla="*/ 178920 h 178560"/>
              </a:gdLst>
              <a:ahLst/>
              <a:cxnLst/>
              <a:rect l="textAreaLeft" t="textAreaTop" r="textAreaRight" b="textAreaBottom"/>
              <a:pathLst>
                <a:path w="10056" h="5363">
                  <a:moveTo>
                    <a:pt x="4466" y="0"/>
                  </a:moveTo>
                  <a:cubicBezTo>
                    <a:pt x="4003" y="0"/>
                    <a:pt x="3603" y="360"/>
                    <a:pt x="3313" y="785"/>
                  </a:cubicBezTo>
                  <a:cubicBezTo>
                    <a:pt x="2911" y="1377"/>
                    <a:pt x="2396" y="2072"/>
                    <a:pt x="1735" y="2072"/>
                  </a:cubicBezTo>
                  <a:cubicBezTo>
                    <a:pt x="1572" y="2072"/>
                    <a:pt x="1401" y="2030"/>
                    <a:pt x="1219" y="1933"/>
                  </a:cubicBezTo>
                  <a:cubicBezTo>
                    <a:pt x="1045" y="1840"/>
                    <a:pt x="899" y="1702"/>
                    <a:pt x="783" y="1543"/>
                  </a:cubicBezTo>
                  <a:cubicBezTo>
                    <a:pt x="554" y="1227"/>
                    <a:pt x="405" y="1135"/>
                    <a:pt x="308" y="1135"/>
                  </a:cubicBezTo>
                  <a:cubicBezTo>
                    <a:pt x="173" y="1135"/>
                    <a:pt x="143" y="1317"/>
                    <a:pt x="143" y="1317"/>
                  </a:cubicBezTo>
                  <a:lnTo>
                    <a:pt x="1" y="4401"/>
                  </a:lnTo>
                  <a:cubicBezTo>
                    <a:pt x="1" y="4401"/>
                    <a:pt x="518" y="4756"/>
                    <a:pt x="2264" y="5033"/>
                  </a:cubicBezTo>
                  <a:cubicBezTo>
                    <a:pt x="3396" y="5214"/>
                    <a:pt x="5047" y="5363"/>
                    <a:pt x="7409" y="5363"/>
                  </a:cubicBezTo>
                  <a:cubicBezTo>
                    <a:pt x="7742" y="5363"/>
                    <a:pt x="8089" y="5360"/>
                    <a:pt x="8451" y="5354"/>
                  </a:cubicBezTo>
                  <a:cubicBezTo>
                    <a:pt x="9021" y="5343"/>
                    <a:pt x="9394" y="5363"/>
                    <a:pt x="10056" y="5226"/>
                  </a:cubicBezTo>
                  <a:lnTo>
                    <a:pt x="9984" y="4668"/>
                  </a:lnTo>
                  <a:cubicBezTo>
                    <a:pt x="9916" y="4140"/>
                    <a:pt x="9621" y="3710"/>
                    <a:pt x="9225" y="3560"/>
                  </a:cubicBezTo>
                  <a:cubicBezTo>
                    <a:pt x="8298" y="3209"/>
                    <a:pt x="6619" y="2430"/>
                    <a:pt x="5883" y="1172"/>
                  </a:cubicBezTo>
                  <a:cubicBezTo>
                    <a:pt x="5381" y="311"/>
                    <a:pt x="4896" y="0"/>
                    <a:pt x="44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9280" bIns="89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3" name="Google Shape;1056;p33"/>
            <p:cNvSpPr/>
            <p:nvPr/>
          </p:nvSpPr>
          <p:spPr>
            <a:xfrm>
              <a:off x="6576840" y="4196520"/>
              <a:ext cx="261360" cy="598320"/>
            </a:xfrm>
            <a:custGeom>
              <a:avLst/>
              <a:gdLst>
                <a:gd name="textAreaLeft" fmla="*/ 0 w 261360"/>
                <a:gd name="textAreaRight" fmla="*/ 261720 w 261360"/>
                <a:gd name="textAreaTop" fmla="*/ 0 h 598320"/>
                <a:gd name="textAreaBottom" fmla="*/ 598680 h 598320"/>
              </a:gdLst>
              <a:ahLst/>
              <a:cxnLst/>
              <a:rect l="textAreaLeft" t="textAreaTop" r="textAreaRight" b="textAreaBottom"/>
              <a:pathLst>
                <a:path w="7846" h="17943">
                  <a:moveTo>
                    <a:pt x="1121" y="1"/>
                  </a:moveTo>
                  <a:lnTo>
                    <a:pt x="1" y="15691"/>
                  </a:lnTo>
                  <a:lnTo>
                    <a:pt x="2242" y="17942"/>
                  </a:lnTo>
                  <a:lnTo>
                    <a:pt x="4881" y="17293"/>
                  </a:lnTo>
                  <a:lnTo>
                    <a:pt x="7846" y="1"/>
                  </a:lnTo>
                  <a:close/>
                </a:path>
              </a:pathLst>
            </a:custGeom>
            <a:solidFill>
              <a:srgbClr val="EFEFE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4" name="Google Shape;1057;p33"/>
            <p:cNvSpPr/>
            <p:nvPr/>
          </p:nvSpPr>
          <p:spPr>
            <a:xfrm>
              <a:off x="6581880" y="4623840"/>
              <a:ext cx="182880" cy="24120"/>
            </a:xfrm>
            <a:custGeom>
              <a:avLst/>
              <a:gdLst>
                <a:gd name="textAreaLeft" fmla="*/ 0 w 182880"/>
                <a:gd name="textAreaRight" fmla="*/ 183240 w 182880"/>
                <a:gd name="textAreaTop" fmla="*/ 0 h 24120"/>
                <a:gd name="textAreaBottom" fmla="*/ 24480 h 24120"/>
              </a:gdLst>
              <a:ahLst/>
              <a:cxnLst/>
              <a:rect l="textAreaLeft" t="textAreaTop" r="textAreaRight" b="textAreaBottom"/>
              <a:pathLst>
                <a:path w="5497" h="737">
                  <a:moveTo>
                    <a:pt x="5496" y="1"/>
                  </a:moveTo>
                  <a:lnTo>
                    <a:pt x="51" y="43"/>
                  </a:lnTo>
                  <a:lnTo>
                    <a:pt x="0" y="737"/>
                  </a:lnTo>
                  <a:lnTo>
                    <a:pt x="0" y="737"/>
                  </a:lnTo>
                  <a:lnTo>
                    <a:pt x="5496"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5" name="Google Shape;1058;p33"/>
            <p:cNvSpPr/>
            <p:nvPr/>
          </p:nvSpPr>
          <p:spPr>
            <a:xfrm>
              <a:off x="6333840" y="4848840"/>
              <a:ext cx="452160" cy="69840"/>
            </a:xfrm>
            <a:custGeom>
              <a:avLst/>
              <a:gdLst>
                <a:gd name="textAreaLeft" fmla="*/ 0 w 452160"/>
                <a:gd name="textAreaRight" fmla="*/ 452520 w 452160"/>
                <a:gd name="textAreaTop" fmla="*/ 0 h 69840"/>
                <a:gd name="textAreaBottom" fmla="*/ 70200 h 69840"/>
              </a:gdLst>
              <a:ahLst/>
              <a:cxnLst/>
              <a:rect l="textAreaLeft" t="textAreaTop" r="textAreaRight" b="textAreaBottom"/>
              <a:pathLst>
                <a:path w="13565" h="2108">
                  <a:moveTo>
                    <a:pt x="13022" y="1"/>
                  </a:moveTo>
                  <a:lnTo>
                    <a:pt x="0" y="927"/>
                  </a:lnTo>
                  <a:lnTo>
                    <a:pt x="0" y="1730"/>
                  </a:lnTo>
                  <a:cubicBezTo>
                    <a:pt x="555" y="2011"/>
                    <a:pt x="2024" y="2108"/>
                    <a:pt x="3786" y="2108"/>
                  </a:cubicBezTo>
                  <a:cubicBezTo>
                    <a:pt x="7688" y="2108"/>
                    <a:pt x="13022" y="1633"/>
                    <a:pt x="13022" y="1633"/>
                  </a:cubicBezTo>
                  <a:cubicBezTo>
                    <a:pt x="13565" y="1084"/>
                    <a:pt x="13022" y="1"/>
                    <a:pt x="13022" y="1"/>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059;p33"/>
            <p:cNvSpPr/>
            <p:nvPr/>
          </p:nvSpPr>
          <p:spPr>
            <a:xfrm>
              <a:off x="6333840" y="4705560"/>
              <a:ext cx="434160" cy="178560"/>
            </a:xfrm>
            <a:custGeom>
              <a:avLst/>
              <a:gdLst>
                <a:gd name="textAreaLeft" fmla="*/ 0 w 434160"/>
                <a:gd name="textAreaRight" fmla="*/ 434520 w 434160"/>
                <a:gd name="textAreaTop" fmla="*/ 0 h 178560"/>
                <a:gd name="textAreaBottom" fmla="*/ 178920 h 178560"/>
              </a:gdLst>
              <a:ahLst/>
              <a:cxnLst/>
              <a:rect l="textAreaLeft" t="textAreaTop" r="textAreaRight" b="textAreaBottom"/>
              <a:pathLst>
                <a:path w="13028" h="5363">
                  <a:moveTo>
                    <a:pt x="7243" y="0"/>
                  </a:moveTo>
                  <a:cubicBezTo>
                    <a:pt x="6685" y="0"/>
                    <a:pt x="6057" y="311"/>
                    <a:pt x="5406" y="1172"/>
                  </a:cubicBezTo>
                  <a:cubicBezTo>
                    <a:pt x="4453" y="2430"/>
                    <a:pt x="2278" y="3209"/>
                    <a:pt x="1077" y="3560"/>
                  </a:cubicBezTo>
                  <a:cubicBezTo>
                    <a:pt x="564" y="3710"/>
                    <a:pt x="181" y="4140"/>
                    <a:pt x="93" y="4668"/>
                  </a:cubicBezTo>
                  <a:lnTo>
                    <a:pt x="0" y="5226"/>
                  </a:lnTo>
                  <a:cubicBezTo>
                    <a:pt x="857" y="5363"/>
                    <a:pt x="1341" y="5343"/>
                    <a:pt x="2080" y="5354"/>
                  </a:cubicBezTo>
                  <a:cubicBezTo>
                    <a:pt x="2551" y="5360"/>
                    <a:pt x="3003" y="5363"/>
                    <a:pt x="3436" y="5363"/>
                  </a:cubicBezTo>
                  <a:cubicBezTo>
                    <a:pt x="11207" y="5363"/>
                    <a:pt x="13028" y="4401"/>
                    <a:pt x="13028" y="4401"/>
                  </a:cubicBezTo>
                  <a:lnTo>
                    <a:pt x="12844" y="1317"/>
                  </a:lnTo>
                  <a:cubicBezTo>
                    <a:pt x="12844" y="1317"/>
                    <a:pt x="12716" y="1128"/>
                    <a:pt x="12444" y="1128"/>
                  </a:cubicBezTo>
                  <a:cubicBezTo>
                    <a:pt x="12241" y="1128"/>
                    <a:pt x="11956" y="1234"/>
                    <a:pt x="11583" y="1606"/>
                  </a:cubicBezTo>
                  <a:cubicBezTo>
                    <a:pt x="11169" y="1878"/>
                    <a:pt x="10814" y="1989"/>
                    <a:pt x="10500" y="1989"/>
                  </a:cubicBezTo>
                  <a:cubicBezTo>
                    <a:pt x="9755" y="1989"/>
                    <a:pt x="9245" y="1363"/>
                    <a:pt x="8736" y="785"/>
                  </a:cubicBezTo>
                  <a:cubicBezTo>
                    <a:pt x="8360" y="360"/>
                    <a:pt x="7843" y="0"/>
                    <a:pt x="72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9280" bIns="89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7" name="Google Shape;1060;p33"/>
            <p:cNvSpPr/>
            <p:nvPr/>
          </p:nvSpPr>
          <p:spPr>
            <a:xfrm>
              <a:off x="6449760" y="2417400"/>
              <a:ext cx="709920" cy="2207520"/>
            </a:xfrm>
            <a:custGeom>
              <a:avLst/>
              <a:gdLst>
                <a:gd name="textAreaLeft" fmla="*/ 0 w 709920"/>
                <a:gd name="textAreaRight" fmla="*/ 710280 w 709920"/>
                <a:gd name="textAreaTop" fmla="*/ 0 h 2207520"/>
                <a:gd name="textAreaBottom" fmla="*/ 2207880 h 2207520"/>
              </a:gdLst>
              <a:ahLst/>
              <a:cxnLst/>
              <a:rect l="textAreaLeft" t="textAreaTop" r="textAreaRight" b="textAreaBottom"/>
              <a:pathLst>
                <a:path w="21292" h="66186">
                  <a:moveTo>
                    <a:pt x="8609" y="0"/>
                  </a:moveTo>
                  <a:lnTo>
                    <a:pt x="0" y="66121"/>
                  </a:lnTo>
                  <a:cubicBezTo>
                    <a:pt x="0" y="66121"/>
                    <a:pt x="2864" y="66185"/>
                    <a:pt x="5849" y="66185"/>
                  </a:cubicBezTo>
                  <a:cubicBezTo>
                    <a:pt x="7179" y="66185"/>
                    <a:pt x="8533" y="66173"/>
                    <a:pt x="9668" y="66136"/>
                  </a:cubicBezTo>
                  <a:lnTo>
                    <a:pt x="20351" y="16301"/>
                  </a:lnTo>
                  <a:lnTo>
                    <a:pt x="21291" y="714"/>
                  </a:lnTo>
                  <a:lnTo>
                    <a:pt x="8609" y="2"/>
                  </a:lnTo>
                  <a:lnTo>
                    <a:pt x="86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8" name="Google Shape;1061;p33"/>
            <p:cNvSpPr/>
            <p:nvPr/>
          </p:nvSpPr>
          <p:spPr>
            <a:xfrm>
              <a:off x="7011360" y="2413080"/>
              <a:ext cx="531360" cy="1294200"/>
            </a:xfrm>
            <a:custGeom>
              <a:avLst/>
              <a:gdLst>
                <a:gd name="textAreaLeft" fmla="*/ 0 w 531360"/>
                <a:gd name="textAreaRight" fmla="*/ 531720 w 531360"/>
                <a:gd name="textAreaTop" fmla="*/ 0 h 1294200"/>
                <a:gd name="textAreaBottom" fmla="*/ 1294560 h 1294200"/>
              </a:gdLst>
              <a:ahLst/>
              <a:cxnLst/>
              <a:rect l="textAreaLeft" t="textAreaTop" r="textAreaRight" b="textAreaBottom"/>
              <a:pathLst>
                <a:path w="15934" h="38801">
                  <a:moveTo>
                    <a:pt x="12670" y="1"/>
                  </a:moveTo>
                  <a:lnTo>
                    <a:pt x="0" y="891"/>
                  </a:lnTo>
                  <a:lnTo>
                    <a:pt x="1159" y="16462"/>
                  </a:lnTo>
                  <a:lnTo>
                    <a:pt x="4096" y="38800"/>
                  </a:lnTo>
                  <a:cubicBezTo>
                    <a:pt x="8046" y="38556"/>
                    <a:pt x="11975" y="37941"/>
                    <a:pt x="15934" y="37658"/>
                  </a:cubicBezTo>
                  <a:lnTo>
                    <a:pt x="1267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9" name="Google Shape;1062;p33"/>
            <p:cNvSpPr/>
            <p:nvPr/>
          </p:nvSpPr>
          <p:spPr>
            <a:xfrm>
              <a:off x="7148160" y="3669120"/>
              <a:ext cx="456840" cy="957960"/>
            </a:xfrm>
            <a:custGeom>
              <a:avLst/>
              <a:gdLst>
                <a:gd name="textAreaLeft" fmla="*/ 0 w 456840"/>
                <a:gd name="textAreaRight" fmla="*/ 457200 w 456840"/>
                <a:gd name="textAreaTop" fmla="*/ 0 h 957960"/>
                <a:gd name="textAreaBottom" fmla="*/ 958320 h 957960"/>
              </a:gdLst>
              <a:ahLst/>
              <a:cxnLst/>
              <a:rect l="textAreaLeft" t="textAreaTop" r="textAreaRight" b="textAreaBottom"/>
              <a:pathLst>
                <a:path w="13700" h="28730">
                  <a:moveTo>
                    <a:pt x="11839" y="1"/>
                  </a:moveTo>
                  <a:lnTo>
                    <a:pt x="1" y="1143"/>
                  </a:lnTo>
                  <a:lnTo>
                    <a:pt x="3873" y="28729"/>
                  </a:lnTo>
                  <a:lnTo>
                    <a:pt x="13699" y="28592"/>
                  </a:lnTo>
                  <a:lnTo>
                    <a:pt x="1183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0" name="Google Shape;1063;p33"/>
            <p:cNvSpPr/>
            <p:nvPr/>
          </p:nvSpPr>
          <p:spPr>
            <a:xfrm>
              <a:off x="6750000" y="2620080"/>
              <a:ext cx="108000" cy="165240"/>
            </a:xfrm>
            <a:custGeom>
              <a:avLst/>
              <a:gdLst>
                <a:gd name="textAreaLeft" fmla="*/ 0 w 108000"/>
                <a:gd name="textAreaRight" fmla="*/ 108360 w 108000"/>
                <a:gd name="textAreaTop" fmla="*/ 0 h 165240"/>
                <a:gd name="textAreaBottom" fmla="*/ 165600 h 165240"/>
              </a:gdLst>
              <a:ahLst/>
              <a:cxnLst/>
              <a:rect l="textAreaLeft" t="textAreaTop" r="textAreaRight" b="textAreaBottom"/>
              <a:pathLst>
                <a:path w="3246" h="4965" fill="none">
                  <a:moveTo>
                    <a:pt x="1" y="4965"/>
                  </a:moveTo>
                  <a:cubicBezTo>
                    <a:pt x="1" y="4965"/>
                    <a:pt x="2955" y="4543"/>
                    <a:pt x="3246" y="0"/>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064;p33"/>
            <p:cNvSpPr/>
            <p:nvPr/>
          </p:nvSpPr>
          <p:spPr>
            <a:xfrm>
              <a:off x="6739920" y="2527560"/>
              <a:ext cx="682920" cy="68760"/>
            </a:xfrm>
            <a:custGeom>
              <a:avLst/>
              <a:gdLst>
                <a:gd name="textAreaLeft" fmla="*/ 0 w 682920"/>
                <a:gd name="textAreaRight" fmla="*/ 683280 w 682920"/>
                <a:gd name="textAreaTop" fmla="*/ 0 h 68760"/>
                <a:gd name="textAreaBottom" fmla="*/ 69120 h 68760"/>
              </a:gdLst>
              <a:ahLst/>
              <a:cxnLst/>
              <a:rect l="textAreaLeft" t="textAreaTop" r="textAreaRight" b="textAreaBottom"/>
              <a:pathLst>
                <a:path w="20487" h="2075" fill="none">
                  <a:moveTo>
                    <a:pt x="0" y="649"/>
                  </a:moveTo>
                  <a:cubicBezTo>
                    <a:pt x="0" y="649"/>
                    <a:pt x="1377" y="1007"/>
                    <a:pt x="3329" y="1240"/>
                  </a:cubicBezTo>
                  <a:cubicBezTo>
                    <a:pt x="7515" y="1737"/>
                    <a:pt x="14851" y="2074"/>
                    <a:pt x="20486" y="0"/>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065;p33"/>
            <p:cNvSpPr/>
            <p:nvPr/>
          </p:nvSpPr>
          <p:spPr>
            <a:xfrm>
              <a:off x="7085520" y="2580480"/>
              <a:ext cx="38160" cy="582840"/>
            </a:xfrm>
            <a:custGeom>
              <a:avLst/>
              <a:gdLst>
                <a:gd name="textAreaLeft" fmla="*/ 0 w 38160"/>
                <a:gd name="textAreaRight" fmla="*/ 38520 w 38160"/>
                <a:gd name="textAreaTop" fmla="*/ 0 h 582840"/>
                <a:gd name="textAreaBottom" fmla="*/ 583200 h 582840"/>
              </a:gdLst>
              <a:ahLst/>
              <a:cxnLst/>
              <a:rect l="textAreaLeft" t="textAreaTop" r="textAreaRight" b="textAreaBottom"/>
              <a:pathLst>
                <a:path w="1153" h="17486" fill="none">
                  <a:moveTo>
                    <a:pt x="867" y="1"/>
                  </a:moveTo>
                  <a:cubicBezTo>
                    <a:pt x="867" y="1"/>
                    <a:pt x="1153" y="9178"/>
                    <a:pt x="1" y="17485"/>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066;p33"/>
            <p:cNvSpPr/>
            <p:nvPr/>
          </p:nvSpPr>
          <p:spPr>
            <a:xfrm>
              <a:off x="7113960" y="2576160"/>
              <a:ext cx="74520" cy="328320"/>
            </a:xfrm>
            <a:custGeom>
              <a:avLst/>
              <a:gdLst>
                <a:gd name="textAreaLeft" fmla="*/ 0 w 74520"/>
                <a:gd name="textAreaRight" fmla="*/ 74880 w 74520"/>
                <a:gd name="textAreaTop" fmla="*/ 0 h 328320"/>
                <a:gd name="textAreaBottom" fmla="*/ 328680 h 328320"/>
              </a:gdLst>
              <a:ahLst/>
              <a:cxnLst/>
              <a:rect l="textAreaLeft" t="textAreaTop" r="textAreaRight" b="textAreaBottom"/>
              <a:pathLst>
                <a:path w="2248" h="9848" fill="none">
                  <a:moveTo>
                    <a:pt x="1" y="9720"/>
                  </a:moveTo>
                  <a:cubicBezTo>
                    <a:pt x="1" y="9720"/>
                    <a:pt x="1421" y="9847"/>
                    <a:pt x="1659" y="8898"/>
                  </a:cubicBezTo>
                  <a:cubicBezTo>
                    <a:pt x="2248" y="6552"/>
                    <a:pt x="2116" y="1"/>
                    <a:pt x="2116" y="1"/>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067;p33"/>
            <p:cNvSpPr/>
            <p:nvPr/>
          </p:nvSpPr>
          <p:spPr>
            <a:xfrm>
              <a:off x="6462000" y="4527360"/>
              <a:ext cx="330480" cy="360"/>
            </a:xfrm>
            <a:custGeom>
              <a:avLst/>
              <a:gdLst>
                <a:gd name="textAreaLeft" fmla="*/ 0 w 330480"/>
                <a:gd name="textAreaRight" fmla="*/ 330840 w 330480"/>
                <a:gd name="textAreaTop" fmla="*/ 0 h 360"/>
                <a:gd name="textAreaBottom" fmla="*/ 720 h 360"/>
              </a:gdLst>
              <a:ahLst/>
              <a:cxnLst/>
              <a:rect l="textAreaLeft" t="textAreaTop" r="textAreaRight" b="textAreaBottom"/>
              <a:pathLst>
                <a:path w="9914" h="1" fill="none">
                  <a:moveTo>
                    <a:pt x="1" y="0"/>
                  </a:moveTo>
                  <a:lnTo>
                    <a:pt x="9914"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5" name="Google Shape;1068;p33"/>
            <p:cNvSpPr/>
            <p:nvPr/>
          </p:nvSpPr>
          <p:spPr>
            <a:xfrm>
              <a:off x="7264800" y="4538880"/>
              <a:ext cx="331920" cy="360"/>
            </a:xfrm>
            <a:custGeom>
              <a:avLst/>
              <a:gdLst>
                <a:gd name="textAreaLeft" fmla="*/ 0 w 331920"/>
                <a:gd name="textAreaRight" fmla="*/ 332280 w 331920"/>
                <a:gd name="textAreaTop" fmla="*/ 0 h 360"/>
                <a:gd name="textAreaBottom" fmla="*/ 720 h 360"/>
              </a:gdLst>
              <a:ahLst/>
              <a:cxnLst/>
              <a:rect l="textAreaLeft" t="textAreaTop" r="textAreaRight" b="textAreaBottom"/>
              <a:pathLst>
                <a:path w="9959" h="1" fill="none">
                  <a:moveTo>
                    <a:pt x="0" y="1"/>
                  </a:moveTo>
                  <a:lnTo>
                    <a:pt x="9958"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6" name="Google Shape;1069;p33"/>
            <p:cNvSpPr/>
            <p:nvPr/>
          </p:nvSpPr>
          <p:spPr>
            <a:xfrm>
              <a:off x="7321320" y="1586880"/>
              <a:ext cx="1109160" cy="594720"/>
            </a:xfrm>
            <a:custGeom>
              <a:avLst/>
              <a:gdLst>
                <a:gd name="textAreaLeft" fmla="*/ 0 w 1109160"/>
                <a:gd name="textAreaRight" fmla="*/ 1109520 w 1109160"/>
                <a:gd name="textAreaTop" fmla="*/ 0 h 594720"/>
                <a:gd name="textAreaBottom" fmla="*/ 595080 h 594720"/>
              </a:gdLst>
              <a:ahLst/>
              <a:cxnLst/>
              <a:rect l="textAreaLeft" t="textAreaTop" r="textAreaRight" b="textAreaBottom"/>
              <a:pathLst>
                <a:path w="33255" h="17838">
                  <a:moveTo>
                    <a:pt x="32913" y="1"/>
                  </a:moveTo>
                  <a:cubicBezTo>
                    <a:pt x="32318" y="1"/>
                    <a:pt x="27274" y="3447"/>
                    <a:pt x="27274" y="3447"/>
                  </a:cubicBezTo>
                  <a:cubicBezTo>
                    <a:pt x="27274" y="3447"/>
                    <a:pt x="27325" y="728"/>
                    <a:pt x="26596" y="728"/>
                  </a:cubicBezTo>
                  <a:cubicBezTo>
                    <a:pt x="26533" y="728"/>
                    <a:pt x="26466" y="747"/>
                    <a:pt x="26392" y="790"/>
                  </a:cubicBezTo>
                  <a:cubicBezTo>
                    <a:pt x="26392" y="790"/>
                    <a:pt x="26043" y="790"/>
                    <a:pt x="26094" y="1485"/>
                  </a:cubicBezTo>
                  <a:cubicBezTo>
                    <a:pt x="26174" y="2600"/>
                    <a:pt x="25966" y="3742"/>
                    <a:pt x="25473" y="4746"/>
                  </a:cubicBezTo>
                  <a:cubicBezTo>
                    <a:pt x="25461" y="4770"/>
                    <a:pt x="25450" y="4793"/>
                    <a:pt x="25438" y="4817"/>
                  </a:cubicBezTo>
                  <a:cubicBezTo>
                    <a:pt x="25329" y="5032"/>
                    <a:pt x="25162" y="5213"/>
                    <a:pt x="24963" y="5349"/>
                  </a:cubicBezTo>
                  <a:lnTo>
                    <a:pt x="24962" y="5349"/>
                  </a:lnTo>
                  <a:lnTo>
                    <a:pt x="10315" y="9417"/>
                  </a:lnTo>
                  <a:cubicBezTo>
                    <a:pt x="10262" y="9431"/>
                    <a:pt x="10209" y="9438"/>
                    <a:pt x="10156" y="9438"/>
                  </a:cubicBezTo>
                  <a:cubicBezTo>
                    <a:pt x="10002" y="9438"/>
                    <a:pt x="9850" y="9379"/>
                    <a:pt x="9737" y="9268"/>
                  </a:cubicBezTo>
                  <a:lnTo>
                    <a:pt x="7426" y="6705"/>
                  </a:lnTo>
                  <a:lnTo>
                    <a:pt x="0" y="12024"/>
                  </a:lnTo>
                  <a:cubicBezTo>
                    <a:pt x="0" y="12024"/>
                    <a:pt x="3247" y="15786"/>
                    <a:pt x="7509" y="17444"/>
                  </a:cubicBezTo>
                  <a:cubicBezTo>
                    <a:pt x="7747" y="17553"/>
                    <a:pt x="7997" y="17643"/>
                    <a:pt x="8259" y="17709"/>
                  </a:cubicBezTo>
                  <a:cubicBezTo>
                    <a:pt x="8262" y="17710"/>
                    <a:pt x="8263" y="17710"/>
                    <a:pt x="8266" y="17711"/>
                  </a:cubicBezTo>
                  <a:lnTo>
                    <a:pt x="8271" y="17711"/>
                  </a:lnTo>
                  <a:cubicBezTo>
                    <a:pt x="8323" y="17724"/>
                    <a:pt x="8375" y="17738"/>
                    <a:pt x="8429" y="17748"/>
                  </a:cubicBezTo>
                  <a:cubicBezTo>
                    <a:pt x="8715" y="17808"/>
                    <a:pt x="9001" y="17836"/>
                    <a:pt x="9283" y="17836"/>
                  </a:cubicBezTo>
                  <a:cubicBezTo>
                    <a:pt x="9320" y="17836"/>
                    <a:pt x="9356" y="17836"/>
                    <a:pt x="9392" y="17835"/>
                  </a:cubicBezTo>
                  <a:lnTo>
                    <a:pt x="9400" y="17836"/>
                  </a:lnTo>
                  <a:cubicBezTo>
                    <a:pt x="9400" y="17836"/>
                    <a:pt x="9428" y="17837"/>
                    <a:pt x="9483" y="17837"/>
                  </a:cubicBezTo>
                  <a:cubicBezTo>
                    <a:pt x="10333" y="17837"/>
                    <a:pt x="17609" y="17582"/>
                    <a:pt x="27181" y="9179"/>
                  </a:cubicBezTo>
                  <a:cubicBezTo>
                    <a:pt x="27192" y="9177"/>
                    <a:pt x="27205" y="9177"/>
                    <a:pt x="27219" y="9177"/>
                  </a:cubicBezTo>
                  <a:cubicBezTo>
                    <a:pt x="27330" y="9177"/>
                    <a:pt x="27516" y="9227"/>
                    <a:pt x="27756" y="9227"/>
                  </a:cubicBezTo>
                  <a:cubicBezTo>
                    <a:pt x="28228" y="9227"/>
                    <a:pt x="28911" y="9034"/>
                    <a:pt x="29663" y="7890"/>
                  </a:cubicBezTo>
                  <a:cubicBezTo>
                    <a:pt x="29663" y="7890"/>
                    <a:pt x="31264" y="7595"/>
                    <a:pt x="31239" y="6381"/>
                  </a:cubicBezTo>
                  <a:cubicBezTo>
                    <a:pt x="31235" y="6181"/>
                    <a:pt x="31210" y="5961"/>
                    <a:pt x="31171" y="5731"/>
                  </a:cubicBezTo>
                  <a:cubicBezTo>
                    <a:pt x="31232" y="5161"/>
                    <a:pt x="31110" y="4704"/>
                    <a:pt x="30827" y="4342"/>
                  </a:cubicBezTo>
                  <a:cubicBezTo>
                    <a:pt x="30900" y="4115"/>
                    <a:pt x="30876" y="3937"/>
                    <a:pt x="30827" y="3789"/>
                  </a:cubicBezTo>
                  <a:cubicBezTo>
                    <a:pt x="30692" y="3391"/>
                    <a:pt x="30170" y="3372"/>
                    <a:pt x="30074" y="3372"/>
                  </a:cubicBezTo>
                  <a:cubicBezTo>
                    <a:pt x="30064" y="3372"/>
                    <a:pt x="30059" y="3372"/>
                    <a:pt x="30059" y="3372"/>
                  </a:cubicBezTo>
                  <a:cubicBezTo>
                    <a:pt x="30378" y="3086"/>
                    <a:pt x="31040" y="2548"/>
                    <a:pt x="31357" y="2261"/>
                  </a:cubicBezTo>
                  <a:cubicBezTo>
                    <a:pt x="31695" y="1958"/>
                    <a:pt x="32056" y="1681"/>
                    <a:pt x="32391" y="1375"/>
                  </a:cubicBezTo>
                  <a:cubicBezTo>
                    <a:pt x="32679" y="1113"/>
                    <a:pt x="33005" y="846"/>
                    <a:pt x="33157" y="477"/>
                  </a:cubicBezTo>
                  <a:cubicBezTo>
                    <a:pt x="33255" y="238"/>
                    <a:pt x="33206" y="1"/>
                    <a:pt x="32913" y="1"/>
                  </a:cubicBezTo>
                  <a:close/>
                </a:path>
              </a:pathLst>
            </a:custGeom>
            <a:solidFill>
              <a:srgbClr val="EFEFE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070;p33"/>
            <p:cNvSpPr/>
            <p:nvPr/>
          </p:nvSpPr>
          <p:spPr>
            <a:xfrm>
              <a:off x="7321320" y="1589040"/>
              <a:ext cx="1109160" cy="604440"/>
            </a:xfrm>
            <a:custGeom>
              <a:avLst/>
              <a:gdLst>
                <a:gd name="textAreaLeft" fmla="*/ 0 w 1109160"/>
                <a:gd name="textAreaRight" fmla="*/ 1109520 w 1109160"/>
                <a:gd name="textAreaTop" fmla="*/ 0 h 604440"/>
                <a:gd name="textAreaBottom" fmla="*/ 604800 h 604440"/>
              </a:gdLst>
              <a:ahLst/>
              <a:cxnLst/>
              <a:rect l="textAreaLeft" t="textAreaTop" r="textAreaRight" b="textAreaBottom"/>
              <a:pathLst>
                <a:path w="33255" h="18126" fill="none">
                  <a:moveTo>
                    <a:pt x="27181" y="9179"/>
                  </a:moveTo>
                  <a:cubicBezTo>
                    <a:pt x="27469" y="9136"/>
                    <a:pt x="28480" y="9688"/>
                    <a:pt x="29663" y="7890"/>
                  </a:cubicBezTo>
                  <a:cubicBezTo>
                    <a:pt x="29663" y="7890"/>
                    <a:pt x="31264" y="7595"/>
                    <a:pt x="31239" y="6381"/>
                  </a:cubicBezTo>
                  <a:cubicBezTo>
                    <a:pt x="31235" y="6181"/>
                    <a:pt x="31210" y="5961"/>
                    <a:pt x="31171" y="5731"/>
                  </a:cubicBezTo>
                  <a:cubicBezTo>
                    <a:pt x="31232" y="5161"/>
                    <a:pt x="31110" y="4704"/>
                    <a:pt x="30827" y="4342"/>
                  </a:cubicBezTo>
                  <a:cubicBezTo>
                    <a:pt x="30900" y="4115"/>
                    <a:pt x="30876" y="3937"/>
                    <a:pt x="30827" y="3789"/>
                  </a:cubicBezTo>
                  <a:cubicBezTo>
                    <a:pt x="30678" y="3350"/>
                    <a:pt x="30059" y="3372"/>
                    <a:pt x="30059" y="3372"/>
                  </a:cubicBezTo>
                  <a:cubicBezTo>
                    <a:pt x="30378" y="3086"/>
                    <a:pt x="31040" y="2548"/>
                    <a:pt x="31357" y="2261"/>
                  </a:cubicBezTo>
                  <a:cubicBezTo>
                    <a:pt x="31695" y="1958"/>
                    <a:pt x="32056" y="1681"/>
                    <a:pt x="32391" y="1375"/>
                  </a:cubicBezTo>
                  <a:cubicBezTo>
                    <a:pt x="32679" y="1113"/>
                    <a:pt x="33005" y="846"/>
                    <a:pt x="33157" y="477"/>
                  </a:cubicBezTo>
                  <a:cubicBezTo>
                    <a:pt x="33255" y="238"/>
                    <a:pt x="33206" y="1"/>
                    <a:pt x="32913" y="1"/>
                  </a:cubicBezTo>
                  <a:cubicBezTo>
                    <a:pt x="32318" y="1"/>
                    <a:pt x="27274" y="3447"/>
                    <a:pt x="27274" y="3447"/>
                  </a:cubicBezTo>
                  <a:cubicBezTo>
                    <a:pt x="27274" y="3447"/>
                    <a:pt x="27334" y="244"/>
                    <a:pt x="26392" y="790"/>
                  </a:cubicBezTo>
                  <a:cubicBezTo>
                    <a:pt x="26392" y="790"/>
                    <a:pt x="26043" y="790"/>
                    <a:pt x="26094" y="1485"/>
                  </a:cubicBezTo>
                  <a:cubicBezTo>
                    <a:pt x="26174" y="2600"/>
                    <a:pt x="25966" y="3742"/>
                    <a:pt x="25473" y="4746"/>
                  </a:cubicBezTo>
                  <a:cubicBezTo>
                    <a:pt x="25461" y="4770"/>
                    <a:pt x="25450" y="4793"/>
                    <a:pt x="25438" y="4817"/>
                  </a:cubicBezTo>
                  <a:cubicBezTo>
                    <a:pt x="25329" y="5032"/>
                    <a:pt x="25162" y="5213"/>
                    <a:pt x="24963" y="5349"/>
                  </a:cubicBezTo>
                  <a:lnTo>
                    <a:pt x="24962" y="5349"/>
                  </a:lnTo>
                  <a:lnTo>
                    <a:pt x="10315" y="9417"/>
                  </a:lnTo>
                  <a:cubicBezTo>
                    <a:pt x="10110" y="9473"/>
                    <a:pt x="9889" y="9417"/>
                    <a:pt x="9737" y="9268"/>
                  </a:cubicBezTo>
                  <a:lnTo>
                    <a:pt x="7426" y="6705"/>
                  </a:lnTo>
                  <a:lnTo>
                    <a:pt x="0" y="12024"/>
                  </a:lnTo>
                  <a:cubicBezTo>
                    <a:pt x="0" y="12024"/>
                    <a:pt x="3247" y="15786"/>
                    <a:pt x="7509" y="17444"/>
                  </a:cubicBezTo>
                  <a:cubicBezTo>
                    <a:pt x="7747" y="17553"/>
                    <a:pt x="7997" y="17643"/>
                    <a:pt x="8259" y="17709"/>
                  </a:cubicBezTo>
                  <a:cubicBezTo>
                    <a:pt x="8262" y="17710"/>
                    <a:pt x="8263" y="17710"/>
                    <a:pt x="8266" y="17711"/>
                  </a:cubicBezTo>
                  <a:lnTo>
                    <a:pt x="8271" y="17711"/>
                  </a:lnTo>
                  <a:cubicBezTo>
                    <a:pt x="8323" y="17724"/>
                    <a:pt x="8375" y="17738"/>
                    <a:pt x="8429" y="17748"/>
                  </a:cubicBezTo>
                  <a:cubicBezTo>
                    <a:pt x="8752" y="17816"/>
                    <a:pt x="9075" y="17843"/>
                    <a:pt x="9392" y="17835"/>
                  </a:cubicBezTo>
                  <a:lnTo>
                    <a:pt x="9400" y="17836"/>
                  </a:lnTo>
                  <a:cubicBezTo>
                    <a:pt x="9400" y="17836"/>
                    <a:pt x="16989" y="18126"/>
                    <a:pt x="27181" y="917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071;p33"/>
            <p:cNvSpPr/>
            <p:nvPr/>
          </p:nvSpPr>
          <p:spPr>
            <a:xfrm>
              <a:off x="8249760" y="1720440"/>
              <a:ext cx="99720" cy="61560"/>
            </a:xfrm>
            <a:custGeom>
              <a:avLst/>
              <a:gdLst>
                <a:gd name="textAreaLeft" fmla="*/ 0 w 99720"/>
                <a:gd name="textAreaRight" fmla="*/ 100080 w 99720"/>
                <a:gd name="textAreaTop" fmla="*/ 0 h 61560"/>
                <a:gd name="textAreaBottom" fmla="*/ 61920 h 61560"/>
              </a:gdLst>
              <a:ahLst/>
              <a:cxnLst/>
              <a:rect l="textAreaLeft" t="textAreaTop" r="textAreaRight" b="textAreaBottom"/>
              <a:pathLst>
                <a:path w="3002" h="1851" fill="none">
                  <a:moveTo>
                    <a:pt x="1383" y="1"/>
                  </a:moveTo>
                  <a:lnTo>
                    <a:pt x="423" y="626"/>
                  </a:lnTo>
                  <a:cubicBezTo>
                    <a:pt x="191" y="778"/>
                    <a:pt x="26" y="1026"/>
                    <a:pt x="11" y="1303"/>
                  </a:cubicBezTo>
                  <a:cubicBezTo>
                    <a:pt x="1" y="1510"/>
                    <a:pt x="78" y="1720"/>
                    <a:pt x="385" y="1806"/>
                  </a:cubicBezTo>
                  <a:cubicBezTo>
                    <a:pt x="539" y="1850"/>
                    <a:pt x="702" y="1836"/>
                    <a:pt x="852" y="1783"/>
                  </a:cubicBezTo>
                  <a:cubicBezTo>
                    <a:pt x="1311" y="1620"/>
                    <a:pt x="2440" y="1187"/>
                    <a:pt x="3001" y="33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072;p33"/>
            <p:cNvSpPr/>
            <p:nvPr/>
          </p:nvSpPr>
          <p:spPr>
            <a:xfrm>
              <a:off x="8257680" y="1774440"/>
              <a:ext cx="103320" cy="42120"/>
            </a:xfrm>
            <a:custGeom>
              <a:avLst/>
              <a:gdLst>
                <a:gd name="textAreaLeft" fmla="*/ 0 w 103320"/>
                <a:gd name="textAreaRight" fmla="*/ 103680 w 103320"/>
                <a:gd name="textAreaTop" fmla="*/ 0 h 42120"/>
                <a:gd name="textAreaBottom" fmla="*/ 42480 h 42120"/>
              </a:gdLst>
              <a:ahLst/>
              <a:cxnLst/>
              <a:rect l="textAreaLeft" t="textAreaTop" r="textAreaRight" b="textAreaBottom"/>
              <a:pathLst>
                <a:path w="3103" h="1274" fill="none">
                  <a:moveTo>
                    <a:pt x="459" y="210"/>
                  </a:moveTo>
                  <a:cubicBezTo>
                    <a:pt x="459" y="210"/>
                    <a:pt x="1" y="986"/>
                    <a:pt x="611" y="1211"/>
                  </a:cubicBezTo>
                  <a:cubicBezTo>
                    <a:pt x="780" y="1273"/>
                    <a:pt x="966" y="1265"/>
                    <a:pt x="1136" y="1206"/>
                  </a:cubicBezTo>
                  <a:cubicBezTo>
                    <a:pt x="1595" y="1042"/>
                    <a:pt x="2542" y="856"/>
                    <a:pt x="3102"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073;p33"/>
            <p:cNvSpPr/>
            <p:nvPr/>
          </p:nvSpPr>
          <p:spPr>
            <a:xfrm>
              <a:off x="8272080" y="1816920"/>
              <a:ext cx="37440" cy="34920"/>
            </a:xfrm>
            <a:custGeom>
              <a:avLst/>
              <a:gdLst>
                <a:gd name="textAreaLeft" fmla="*/ 0 w 37440"/>
                <a:gd name="textAreaRight" fmla="*/ 37800 w 37440"/>
                <a:gd name="textAreaTop" fmla="*/ 0 h 34920"/>
                <a:gd name="textAreaBottom" fmla="*/ 35280 h 34920"/>
              </a:gdLst>
              <a:ahLst/>
              <a:cxnLst/>
              <a:rect l="textAreaLeft" t="textAreaTop" r="textAreaRight" b="textAreaBottom"/>
              <a:pathLst>
                <a:path w="1134" h="1062" fill="none">
                  <a:moveTo>
                    <a:pt x="457" y="0"/>
                  </a:moveTo>
                  <a:cubicBezTo>
                    <a:pt x="457" y="0"/>
                    <a:pt x="0" y="775"/>
                    <a:pt x="609" y="999"/>
                  </a:cubicBezTo>
                  <a:cubicBezTo>
                    <a:pt x="777" y="1062"/>
                    <a:pt x="965" y="1055"/>
                    <a:pt x="1134" y="994"/>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074;p33"/>
            <p:cNvSpPr/>
            <p:nvPr/>
          </p:nvSpPr>
          <p:spPr>
            <a:xfrm>
              <a:off x="7585560" y="1902960"/>
              <a:ext cx="68400" cy="97200"/>
            </a:xfrm>
            <a:custGeom>
              <a:avLst/>
              <a:gdLst>
                <a:gd name="textAreaLeft" fmla="*/ 0 w 68400"/>
                <a:gd name="textAreaRight" fmla="*/ 68760 w 68400"/>
                <a:gd name="textAreaTop" fmla="*/ 0 h 97200"/>
                <a:gd name="textAreaBottom" fmla="*/ 97560 h 97200"/>
              </a:gdLst>
              <a:ahLst/>
              <a:cxnLst/>
              <a:rect l="textAreaLeft" t="textAreaTop" r="textAreaRight" b="textAreaBottom"/>
              <a:pathLst>
                <a:path w="2058" h="2929" fill="none">
                  <a:moveTo>
                    <a:pt x="2058" y="1"/>
                  </a:moveTo>
                  <a:lnTo>
                    <a:pt x="1" y="2928"/>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2" name="Google Shape;1075;p33"/>
            <p:cNvSpPr/>
            <p:nvPr/>
          </p:nvSpPr>
          <p:spPr>
            <a:xfrm>
              <a:off x="6168600" y="1922400"/>
              <a:ext cx="692280" cy="994320"/>
            </a:xfrm>
            <a:custGeom>
              <a:avLst/>
              <a:gdLst>
                <a:gd name="textAreaLeft" fmla="*/ 0 w 692280"/>
                <a:gd name="textAreaRight" fmla="*/ 692640 w 692280"/>
                <a:gd name="textAreaTop" fmla="*/ 0 h 994320"/>
                <a:gd name="textAreaBottom" fmla="*/ 994680 h 994320"/>
              </a:gdLst>
              <a:ahLst/>
              <a:cxnLst/>
              <a:rect l="textAreaLeft" t="textAreaTop" r="textAreaRight" b="textAreaBottom"/>
              <a:pathLst>
                <a:path w="20766" h="29818">
                  <a:moveTo>
                    <a:pt x="3891" y="1"/>
                  </a:moveTo>
                  <a:cubicBezTo>
                    <a:pt x="3891" y="1"/>
                    <a:pt x="868" y="3944"/>
                    <a:pt x="112" y="8456"/>
                  </a:cubicBezTo>
                  <a:cubicBezTo>
                    <a:pt x="53" y="8711"/>
                    <a:pt x="16" y="8973"/>
                    <a:pt x="4" y="9242"/>
                  </a:cubicBezTo>
                  <a:cubicBezTo>
                    <a:pt x="4" y="9245"/>
                    <a:pt x="4" y="9248"/>
                    <a:pt x="4" y="9250"/>
                  </a:cubicBezTo>
                  <a:lnTo>
                    <a:pt x="4" y="9256"/>
                  </a:lnTo>
                  <a:cubicBezTo>
                    <a:pt x="3" y="9309"/>
                    <a:pt x="0" y="9363"/>
                    <a:pt x="0" y="9418"/>
                  </a:cubicBezTo>
                  <a:cubicBezTo>
                    <a:pt x="0" y="9749"/>
                    <a:pt x="40" y="10069"/>
                    <a:pt x="112" y="10378"/>
                  </a:cubicBezTo>
                  <a:lnTo>
                    <a:pt x="113" y="10386"/>
                  </a:lnTo>
                  <a:cubicBezTo>
                    <a:pt x="113" y="10386"/>
                    <a:pt x="1163" y="17655"/>
                    <a:pt x="12168" y="25871"/>
                  </a:cubicBezTo>
                  <a:cubicBezTo>
                    <a:pt x="12168" y="25871"/>
                    <a:pt x="13203" y="26834"/>
                    <a:pt x="13499" y="27263"/>
                  </a:cubicBezTo>
                  <a:cubicBezTo>
                    <a:pt x="13751" y="27631"/>
                    <a:pt x="14361" y="28174"/>
                    <a:pt x="15109" y="28174"/>
                  </a:cubicBezTo>
                  <a:cubicBezTo>
                    <a:pt x="15237" y="28174"/>
                    <a:pt x="15368" y="28158"/>
                    <a:pt x="15503" y="28123"/>
                  </a:cubicBezTo>
                  <a:cubicBezTo>
                    <a:pt x="15503" y="28123"/>
                    <a:pt x="15538" y="28112"/>
                    <a:pt x="15599" y="28112"/>
                  </a:cubicBezTo>
                  <a:cubicBezTo>
                    <a:pt x="15773" y="28112"/>
                    <a:pt x="16160" y="28204"/>
                    <a:pt x="16574" y="28911"/>
                  </a:cubicBezTo>
                  <a:cubicBezTo>
                    <a:pt x="16995" y="29629"/>
                    <a:pt x="17426" y="29817"/>
                    <a:pt x="17691" y="29817"/>
                  </a:cubicBezTo>
                  <a:cubicBezTo>
                    <a:pt x="17778" y="29817"/>
                    <a:pt x="17847" y="29797"/>
                    <a:pt x="17892" y="29768"/>
                  </a:cubicBezTo>
                  <a:cubicBezTo>
                    <a:pt x="18074" y="29653"/>
                    <a:pt x="18090" y="29388"/>
                    <a:pt x="18090" y="29388"/>
                  </a:cubicBezTo>
                  <a:cubicBezTo>
                    <a:pt x="18090" y="29388"/>
                    <a:pt x="18247" y="29483"/>
                    <a:pt x="18422" y="29483"/>
                  </a:cubicBezTo>
                  <a:cubicBezTo>
                    <a:pt x="18597" y="29483"/>
                    <a:pt x="18791" y="29389"/>
                    <a:pt x="18865" y="29010"/>
                  </a:cubicBezTo>
                  <a:cubicBezTo>
                    <a:pt x="18865" y="29010"/>
                    <a:pt x="19049" y="29117"/>
                    <a:pt x="19227" y="29117"/>
                  </a:cubicBezTo>
                  <a:cubicBezTo>
                    <a:pt x="19390" y="29117"/>
                    <a:pt x="19549" y="29027"/>
                    <a:pt x="19557" y="28680"/>
                  </a:cubicBezTo>
                  <a:cubicBezTo>
                    <a:pt x="19573" y="27954"/>
                    <a:pt x="18799" y="26224"/>
                    <a:pt x="18106" y="25499"/>
                  </a:cubicBezTo>
                  <a:cubicBezTo>
                    <a:pt x="18106" y="25499"/>
                    <a:pt x="18116" y="25444"/>
                    <a:pt x="18186" y="25444"/>
                  </a:cubicBezTo>
                  <a:cubicBezTo>
                    <a:pt x="18243" y="25444"/>
                    <a:pt x="18339" y="25481"/>
                    <a:pt x="18502" y="25614"/>
                  </a:cubicBezTo>
                  <a:cubicBezTo>
                    <a:pt x="18865" y="25911"/>
                    <a:pt x="20052" y="26883"/>
                    <a:pt x="20052" y="26883"/>
                  </a:cubicBezTo>
                  <a:cubicBezTo>
                    <a:pt x="20052" y="26883"/>
                    <a:pt x="20171" y="26939"/>
                    <a:pt x="20306" y="26939"/>
                  </a:cubicBezTo>
                  <a:cubicBezTo>
                    <a:pt x="20446" y="26939"/>
                    <a:pt x="20603" y="26879"/>
                    <a:pt x="20662" y="26636"/>
                  </a:cubicBezTo>
                  <a:cubicBezTo>
                    <a:pt x="20765" y="26207"/>
                    <a:pt x="20194" y="25605"/>
                    <a:pt x="19949" y="25323"/>
                  </a:cubicBezTo>
                  <a:cubicBezTo>
                    <a:pt x="19588" y="24908"/>
                    <a:pt x="19179" y="24533"/>
                    <a:pt x="18735" y="24206"/>
                  </a:cubicBezTo>
                  <a:cubicBezTo>
                    <a:pt x="18323" y="23902"/>
                    <a:pt x="17871" y="23545"/>
                    <a:pt x="17337" y="23538"/>
                  </a:cubicBezTo>
                  <a:cubicBezTo>
                    <a:pt x="17331" y="23537"/>
                    <a:pt x="17325" y="23537"/>
                    <a:pt x="17318" y="23537"/>
                  </a:cubicBezTo>
                  <a:cubicBezTo>
                    <a:pt x="17054" y="23537"/>
                    <a:pt x="16778" y="23616"/>
                    <a:pt x="16510" y="23616"/>
                  </a:cubicBezTo>
                  <a:cubicBezTo>
                    <a:pt x="16411" y="23616"/>
                    <a:pt x="16313" y="23606"/>
                    <a:pt x="16217" y="23576"/>
                  </a:cubicBezTo>
                  <a:cubicBezTo>
                    <a:pt x="15946" y="23492"/>
                    <a:pt x="15705" y="23272"/>
                    <a:pt x="15503" y="23083"/>
                  </a:cubicBezTo>
                  <a:lnTo>
                    <a:pt x="8543" y="9569"/>
                  </a:lnTo>
                  <a:cubicBezTo>
                    <a:pt x="8445" y="9379"/>
                    <a:pt x="8455" y="9153"/>
                    <a:pt x="8570" y="8973"/>
                  </a:cubicBezTo>
                  <a:lnTo>
                    <a:pt x="10609" y="6190"/>
                  </a:lnTo>
                  <a:lnTo>
                    <a:pt x="3891" y="1"/>
                  </a:lnTo>
                  <a:close/>
                </a:path>
              </a:pathLst>
            </a:custGeom>
            <a:solidFill>
              <a:srgbClr val="EFEFE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3" name="Google Shape;1076;p33"/>
            <p:cNvSpPr/>
            <p:nvPr/>
          </p:nvSpPr>
          <p:spPr>
            <a:xfrm>
              <a:off x="6286680" y="1936800"/>
              <a:ext cx="222480" cy="234000"/>
            </a:xfrm>
            <a:custGeom>
              <a:avLst/>
              <a:gdLst>
                <a:gd name="textAreaLeft" fmla="*/ 0 w 222480"/>
                <a:gd name="textAreaRight" fmla="*/ 222840 w 222480"/>
                <a:gd name="textAreaTop" fmla="*/ 0 h 234000"/>
                <a:gd name="textAreaBottom" fmla="*/ 234360 h 234000"/>
              </a:gdLst>
              <a:ahLst/>
              <a:cxnLst/>
              <a:rect l="textAreaLeft" t="textAreaTop" r="textAreaRight" b="textAreaBottom"/>
              <a:pathLst>
                <a:path w="6683" h="7029">
                  <a:moveTo>
                    <a:pt x="0" y="0"/>
                  </a:moveTo>
                  <a:lnTo>
                    <a:pt x="6094" y="7029"/>
                  </a:lnTo>
                  <a:lnTo>
                    <a:pt x="6683" y="6226"/>
                  </a:lnTo>
                  <a:lnTo>
                    <a:pt x="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4" name="Google Shape;1077;p33"/>
            <p:cNvSpPr/>
            <p:nvPr/>
          </p:nvSpPr>
          <p:spPr>
            <a:xfrm>
              <a:off x="6707520" y="2810160"/>
              <a:ext cx="64440" cy="90000"/>
            </a:xfrm>
            <a:custGeom>
              <a:avLst/>
              <a:gdLst>
                <a:gd name="textAreaLeft" fmla="*/ 0 w 64440"/>
                <a:gd name="textAreaRight" fmla="*/ 64800 w 64440"/>
                <a:gd name="textAreaTop" fmla="*/ 0 h 90000"/>
                <a:gd name="textAreaBottom" fmla="*/ 90360 h 90000"/>
              </a:gdLst>
              <a:ahLst/>
              <a:cxnLst/>
              <a:rect l="textAreaLeft" t="textAreaTop" r="textAreaRight" b="textAreaBottom"/>
              <a:pathLst>
                <a:path w="1941" h="2709" fill="none">
                  <a:moveTo>
                    <a:pt x="1940" y="2708"/>
                  </a:moveTo>
                  <a:cubicBezTo>
                    <a:pt x="1940" y="2708"/>
                    <a:pt x="1102" y="626"/>
                    <a:pt x="0"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078;p33"/>
            <p:cNvSpPr/>
            <p:nvPr/>
          </p:nvSpPr>
          <p:spPr>
            <a:xfrm>
              <a:off x="6736680" y="2785680"/>
              <a:ext cx="61200" cy="100440"/>
            </a:xfrm>
            <a:custGeom>
              <a:avLst/>
              <a:gdLst>
                <a:gd name="textAreaLeft" fmla="*/ 0 w 61200"/>
                <a:gd name="textAreaRight" fmla="*/ 61560 w 61200"/>
                <a:gd name="textAreaTop" fmla="*/ 0 h 100440"/>
                <a:gd name="textAreaBottom" fmla="*/ 100800 h 100440"/>
              </a:gdLst>
              <a:ahLst/>
              <a:cxnLst/>
              <a:rect l="textAreaLeft" t="textAreaTop" r="textAreaRight" b="textAreaBottom"/>
              <a:pathLst>
                <a:path w="1842" h="3024" fill="none">
                  <a:moveTo>
                    <a:pt x="1842" y="3024"/>
                  </a:moveTo>
                  <a:cubicBezTo>
                    <a:pt x="1842" y="3024"/>
                    <a:pt x="1057" y="702"/>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50400" bIns="50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079;p33"/>
            <p:cNvSpPr/>
            <p:nvPr/>
          </p:nvSpPr>
          <p:spPr>
            <a:xfrm>
              <a:off x="6343560" y="2195640"/>
              <a:ext cx="108000" cy="33480"/>
            </a:xfrm>
            <a:custGeom>
              <a:avLst/>
              <a:gdLst>
                <a:gd name="textAreaLeft" fmla="*/ 0 w 108000"/>
                <a:gd name="textAreaRight" fmla="*/ 108360 w 108000"/>
                <a:gd name="textAreaTop" fmla="*/ 0 h 33480"/>
                <a:gd name="textAreaBottom" fmla="*/ 33840 h 33480"/>
              </a:gdLst>
              <a:ahLst/>
              <a:cxnLst/>
              <a:rect l="textAreaLeft" t="textAreaTop" r="textAreaRight" b="textAreaBottom"/>
              <a:pathLst>
                <a:path w="3245" h="1016" fill="none">
                  <a:moveTo>
                    <a:pt x="3244" y="1016"/>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080;p33"/>
            <p:cNvSpPr/>
            <p:nvPr/>
          </p:nvSpPr>
          <p:spPr>
            <a:xfrm>
              <a:off x="6278040" y="1486800"/>
              <a:ext cx="1221840" cy="1035360"/>
            </a:xfrm>
            <a:custGeom>
              <a:avLst/>
              <a:gdLst>
                <a:gd name="textAreaLeft" fmla="*/ 0 w 1221840"/>
                <a:gd name="textAreaRight" fmla="*/ 1222200 w 1221840"/>
                <a:gd name="textAreaTop" fmla="*/ 0 h 1035360"/>
                <a:gd name="textAreaBottom" fmla="*/ 1035720 h 1035360"/>
              </a:gdLst>
              <a:ahLst/>
              <a:cxnLst/>
              <a:rect l="textAreaLeft" t="textAreaTop" r="textAreaRight" b="textAreaBottom"/>
              <a:pathLst>
                <a:path w="36641" h="31051">
                  <a:moveTo>
                    <a:pt x="22382" y="1"/>
                  </a:moveTo>
                  <a:cubicBezTo>
                    <a:pt x="19464" y="1"/>
                    <a:pt x="15969" y="635"/>
                    <a:pt x="12244" y="2660"/>
                  </a:cubicBezTo>
                  <a:cubicBezTo>
                    <a:pt x="3312" y="7178"/>
                    <a:pt x="1" y="13255"/>
                    <a:pt x="1" y="13255"/>
                  </a:cubicBezTo>
                  <a:lnTo>
                    <a:pt x="7351" y="20102"/>
                  </a:lnTo>
                  <a:lnTo>
                    <a:pt x="12437" y="13849"/>
                  </a:lnTo>
                  <a:lnTo>
                    <a:pt x="13019" y="24649"/>
                  </a:lnTo>
                  <a:cubicBezTo>
                    <a:pt x="13019" y="24649"/>
                    <a:pt x="11038" y="28139"/>
                    <a:pt x="13488" y="30028"/>
                  </a:cubicBezTo>
                  <a:cubicBezTo>
                    <a:pt x="14408" y="30737"/>
                    <a:pt x="17546" y="31051"/>
                    <a:pt x="21152" y="31051"/>
                  </a:cubicBezTo>
                  <a:cubicBezTo>
                    <a:pt x="26745" y="31051"/>
                    <a:pt x="33462" y="30295"/>
                    <a:pt x="34765" y="29082"/>
                  </a:cubicBezTo>
                  <a:cubicBezTo>
                    <a:pt x="36641" y="27443"/>
                    <a:pt x="34225" y="24113"/>
                    <a:pt x="34225" y="24113"/>
                  </a:cubicBezTo>
                  <a:cubicBezTo>
                    <a:pt x="34225" y="24113"/>
                    <a:pt x="34173" y="13485"/>
                    <a:pt x="33064" y="8127"/>
                  </a:cubicBezTo>
                  <a:cubicBezTo>
                    <a:pt x="31953" y="2769"/>
                    <a:pt x="30551" y="1789"/>
                    <a:pt x="30551" y="1789"/>
                  </a:cubicBezTo>
                  <a:cubicBezTo>
                    <a:pt x="30551" y="1789"/>
                    <a:pt x="27280" y="1"/>
                    <a:pt x="22382"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8" name="Google Shape;1081;p33"/>
            <p:cNvSpPr/>
            <p:nvPr/>
          </p:nvSpPr>
          <p:spPr>
            <a:xfrm>
              <a:off x="7271640" y="1534680"/>
              <a:ext cx="345960" cy="501840"/>
            </a:xfrm>
            <a:custGeom>
              <a:avLst/>
              <a:gdLst>
                <a:gd name="textAreaLeft" fmla="*/ 0 w 345960"/>
                <a:gd name="textAreaRight" fmla="*/ 346320 w 345960"/>
                <a:gd name="textAreaTop" fmla="*/ 0 h 501840"/>
                <a:gd name="textAreaBottom" fmla="*/ 502200 h 501840"/>
              </a:gdLst>
              <a:ahLst/>
              <a:cxnLst/>
              <a:rect l="textAreaLeft" t="textAreaTop" r="textAreaRight" b="textAreaBottom"/>
              <a:pathLst>
                <a:path w="10377" h="15058">
                  <a:moveTo>
                    <a:pt x="0" y="1"/>
                  </a:moveTo>
                  <a:lnTo>
                    <a:pt x="3181" y="15058"/>
                  </a:lnTo>
                  <a:cubicBezTo>
                    <a:pt x="5407" y="13944"/>
                    <a:pt x="10377" y="9692"/>
                    <a:pt x="10377" y="9692"/>
                  </a:cubicBezTo>
                  <a:cubicBezTo>
                    <a:pt x="3898" y="1304"/>
                    <a:pt x="1" y="1"/>
                    <a:pt x="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9" name="Google Shape;1082;p33"/>
            <p:cNvSpPr/>
            <p:nvPr/>
          </p:nvSpPr>
          <p:spPr>
            <a:xfrm>
              <a:off x="6912000" y="1469880"/>
              <a:ext cx="164520" cy="129240"/>
            </a:xfrm>
            <a:custGeom>
              <a:avLst/>
              <a:gdLst>
                <a:gd name="textAreaLeft" fmla="*/ 0 w 164520"/>
                <a:gd name="textAreaRight" fmla="*/ 164880 w 164520"/>
                <a:gd name="textAreaTop" fmla="*/ 0 h 129240"/>
                <a:gd name="textAreaBottom" fmla="*/ 129600 h 129240"/>
              </a:gdLst>
              <a:ahLst/>
              <a:cxnLst/>
              <a:rect l="textAreaLeft" t="textAreaTop" r="textAreaRight" b="textAreaBottom"/>
              <a:pathLst>
                <a:path w="4942" h="3889">
                  <a:moveTo>
                    <a:pt x="954" y="1"/>
                  </a:moveTo>
                  <a:lnTo>
                    <a:pt x="291" y="405"/>
                  </a:lnTo>
                  <a:cubicBezTo>
                    <a:pt x="108" y="517"/>
                    <a:pt x="0" y="1044"/>
                    <a:pt x="37" y="1265"/>
                  </a:cubicBezTo>
                  <a:cubicBezTo>
                    <a:pt x="304" y="2863"/>
                    <a:pt x="969" y="3439"/>
                    <a:pt x="1314" y="3803"/>
                  </a:cubicBezTo>
                  <a:cubicBezTo>
                    <a:pt x="1368" y="3860"/>
                    <a:pt x="1438" y="3889"/>
                    <a:pt x="1509" y="3889"/>
                  </a:cubicBezTo>
                  <a:cubicBezTo>
                    <a:pt x="1587" y="3889"/>
                    <a:pt x="1665" y="3854"/>
                    <a:pt x="1722" y="3787"/>
                  </a:cubicBezTo>
                  <a:lnTo>
                    <a:pt x="3027" y="2473"/>
                  </a:lnTo>
                  <a:lnTo>
                    <a:pt x="4424" y="3352"/>
                  </a:lnTo>
                  <a:cubicBezTo>
                    <a:pt x="4480" y="3404"/>
                    <a:pt x="4546" y="3427"/>
                    <a:pt x="4611" y="3427"/>
                  </a:cubicBezTo>
                  <a:cubicBezTo>
                    <a:pt x="4759" y="3427"/>
                    <a:pt x="4900" y="3308"/>
                    <a:pt x="4909" y="3128"/>
                  </a:cubicBezTo>
                  <a:cubicBezTo>
                    <a:pt x="4942" y="2458"/>
                    <a:pt x="4855" y="1799"/>
                    <a:pt x="4768" y="1334"/>
                  </a:cubicBezTo>
                  <a:cubicBezTo>
                    <a:pt x="4692" y="926"/>
                    <a:pt x="4449" y="570"/>
                    <a:pt x="4099" y="348"/>
                  </a:cubicBezTo>
                  <a:cubicBezTo>
                    <a:pt x="3899" y="220"/>
                    <a:pt x="3669" y="147"/>
                    <a:pt x="3431" y="134"/>
                  </a:cubicBezTo>
                  <a:lnTo>
                    <a:pt x="954"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0" name="Google Shape;1083;p33"/>
            <p:cNvSpPr/>
            <p:nvPr/>
          </p:nvSpPr>
          <p:spPr>
            <a:xfrm>
              <a:off x="7016400" y="1190520"/>
              <a:ext cx="82080" cy="170280"/>
            </a:xfrm>
            <a:custGeom>
              <a:avLst/>
              <a:gdLst>
                <a:gd name="textAreaLeft" fmla="*/ 0 w 82080"/>
                <a:gd name="textAreaRight" fmla="*/ 82440 w 82080"/>
                <a:gd name="textAreaTop" fmla="*/ 0 h 170280"/>
                <a:gd name="textAreaBottom" fmla="*/ 170640 h 170280"/>
              </a:gdLst>
              <a:ahLst/>
              <a:cxnLst/>
              <a:rect l="textAreaLeft" t="textAreaTop" r="textAreaRight" b="textAreaBottom"/>
              <a:pathLst>
                <a:path w="2466" h="5118">
                  <a:moveTo>
                    <a:pt x="91" y="0"/>
                  </a:moveTo>
                  <a:lnTo>
                    <a:pt x="0" y="2691"/>
                  </a:lnTo>
                  <a:lnTo>
                    <a:pt x="399" y="5117"/>
                  </a:lnTo>
                  <a:cubicBezTo>
                    <a:pt x="2465" y="3130"/>
                    <a:pt x="1126" y="0"/>
                    <a:pt x="112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1" name="Google Shape;1084;p33"/>
            <p:cNvSpPr/>
            <p:nvPr/>
          </p:nvSpPr>
          <p:spPr>
            <a:xfrm>
              <a:off x="6790320" y="1167120"/>
              <a:ext cx="274320" cy="367200"/>
            </a:xfrm>
            <a:custGeom>
              <a:avLst/>
              <a:gdLst>
                <a:gd name="textAreaLeft" fmla="*/ 0 w 274320"/>
                <a:gd name="textAreaRight" fmla="*/ 274680 w 274320"/>
                <a:gd name="textAreaTop" fmla="*/ 0 h 367200"/>
                <a:gd name="textAreaBottom" fmla="*/ 367560 h 367200"/>
              </a:gdLst>
              <a:ahLst/>
              <a:cxnLst/>
              <a:rect l="textAreaLeft" t="textAreaTop" r="textAreaRight" b="textAreaBottom"/>
              <a:pathLst>
                <a:path w="8234" h="11016">
                  <a:moveTo>
                    <a:pt x="778" y="0"/>
                  </a:moveTo>
                  <a:cubicBezTo>
                    <a:pt x="778" y="0"/>
                    <a:pt x="326" y="2617"/>
                    <a:pt x="124" y="6390"/>
                  </a:cubicBezTo>
                  <a:cubicBezTo>
                    <a:pt x="1" y="8710"/>
                    <a:pt x="1445" y="9157"/>
                    <a:pt x="2577" y="9157"/>
                  </a:cubicBezTo>
                  <a:cubicBezTo>
                    <a:pt x="3286" y="9157"/>
                    <a:pt x="3873" y="8982"/>
                    <a:pt x="3873" y="8982"/>
                  </a:cubicBezTo>
                  <a:cubicBezTo>
                    <a:pt x="3873" y="8982"/>
                    <a:pt x="3986" y="8954"/>
                    <a:pt x="4164" y="8883"/>
                  </a:cubicBezTo>
                  <a:lnTo>
                    <a:pt x="4164" y="9509"/>
                  </a:lnTo>
                  <a:cubicBezTo>
                    <a:pt x="4164" y="10341"/>
                    <a:pt x="4837" y="11016"/>
                    <a:pt x="5669" y="11016"/>
                  </a:cubicBezTo>
                  <a:cubicBezTo>
                    <a:pt x="6501" y="11016"/>
                    <a:pt x="7175" y="10341"/>
                    <a:pt x="7175" y="9509"/>
                  </a:cubicBezTo>
                  <a:lnTo>
                    <a:pt x="7175" y="5265"/>
                  </a:lnTo>
                  <a:cubicBezTo>
                    <a:pt x="7402" y="5070"/>
                    <a:pt x="7602" y="4842"/>
                    <a:pt x="7750" y="4654"/>
                  </a:cubicBezTo>
                  <a:cubicBezTo>
                    <a:pt x="7994" y="4344"/>
                    <a:pt x="8157" y="3973"/>
                    <a:pt x="8198" y="3581"/>
                  </a:cubicBezTo>
                  <a:cubicBezTo>
                    <a:pt x="8234" y="3227"/>
                    <a:pt x="8171" y="2855"/>
                    <a:pt x="7775" y="2789"/>
                  </a:cubicBezTo>
                  <a:cubicBezTo>
                    <a:pt x="7724" y="2781"/>
                    <a:pt x="7675" y="2777"/>
                    <a:pt x="7628" y="2777"/>
                  </a:cubicBezTo>
                  <a:cubicBezTo>
                    <a:pt x="7202" y="2777"/>
                    <a:pt x="6922" y="3099"/>
                    <a:pt x="6769" y="3346"/>
                  </a:cubicBezTo>
                  <a:lnTo>
                    <a:pt x="6917" y="253"/>
                  </a:lnTo>
                  <a:lnTo>
                    <a:pt x="778" y="0"/>
                  </a:lnTo>
                  <a:close/>
                </a:path>
              </a:pathLst>
            </a:custGeom>
            <a:solidFill>
              <a:srgbClr val="EFEFE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085;p33"/>
            <p:cNvSpPr/>
            <p:nvPr/>
          </p:nvSpPr>
          <p:spPr>
            <a:xfrm>
              <a:off x="7024680" y="1272960"/>
              <a:ext cx="23760" cy="45360"/>
            </a:xfrm>
            <a:custGeom>
              <a:avLst/>
              <a:gdLst>
                <a:gd name="textAreaLeft" fmla="*/ 0 w 23760"/>
                <a:gd name="textAreaRight" fmla="*/ 24120 w 23760"/>
                <a:gd name="textAreaTop" fmla="*/ 0 h 45360"/>
                <a:gd name="textAreaBottom" fmla="*/ 45720 h 45360"/>
              </a:gdLst>
              <a:ahLst/>
              <a:cxnLst/>
              <a:rect l="textAreaLeft" t="textAreaTop" r="textAreaRight" b="textAreaBottom"/>
              <a:pathLst>
                <a:path w="720" h="1373">
                  <a:moveTo>
                    <a:pt x="720" y="0"/>
                  </a:moveTo>
                  <a:cubicBezTo>
                    <a:pt x="720" y="0"/>
                    <a:pt x="1" y="178"/>
                    <a:pt x="25" y="1373"/>
                  </a:cubicBezTo>
                  <a:lnTo>
                    <a:pt x="7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3" name="Google Shape;1086;p33"/>
            <p:cNvSpPr/>
            <p:nvPr/>
          </p:nvSpPr>
          <p:spPr>
            <a:xfrm>
              <a:off x="7024680" y="1272960"/>
              <a:ext cx="23760" cy="45360"/>
            </a:xfrm>
            <a:custGeom>
              <a:avLst/>
              <a:gdLst>
                <a:gd name="textAreaLeft" fmla="*/ 0 w 23760"/>
                <a:gd name="textAreaRight" fmla="*/ 24120 w 23760"/>
                <a:gd name="textAreaTop" fmla="*/ 0 h 45360"/>
                <a:gd name="textAreaBottom" fmla="*/ 45720 h 45360"/>
              </a:gdLst>
              <a:ahLst/>
              <a:cxnLst/>
              <a:rect l="textAreaLeft" t="textAreaTop" r="textAreaRight" b="textAreaBottom"/>
              <a:pathLst>
                <a:path w="720" h="1373" fill="none">
                  <a:moveTo>
                    <a:pt x="720" y="0"/>
                  </a:moveTo>
                  <a:cubicBezTo>
                    <a:pt x="720" y="0"/>
                    <a:pt x="1" y="178"/>
                    <a:pt x="2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4" name="Google Shape;1087;p33"/>
            <p:cNvSpPr/>
            <p:nvPr/>
          </p:nvSpPr>
          <p:spPr>
            <a:xfrm>
              <a:off x="7032600" y="1287000"/>
              <a:ext cx="16200" cy="27000"/>
            </a:xfrm>
            <a:custGeom>
              <a:avLst/>
              <a:gdLst>
                <a:gd name="textAreaLeft" fmla="*/ 0 w 16200"/>
                <a:gd name="textAreaRight" fmla="*/ 16560 w 16200"/>
                <a:gd name="textAreaTop" fmla="*/ 0 h 27000"/>
                <a:gd name="textAreaBottom" fmla="*/ 27360 h 27000"/>
              </a:gdLst>
              <a:ahLst/>
              <a:cxnLst/>
              <a:rect l="textAreaLeft" t="textAreaTop" r="textAreaRight" b="textAreaBottom"/>
              <a:pathLst>
                <a:path w="492" h="820" fill="none">
                  <a:moveTo>
                    <a:pt x="0" y="1"/>
                  </a:moveTo>
                  <a:cubicBezTo>
                    <a:pt x="0" y="1"/>
                    <a:pt x="492" y="168"/>
                    <a:pt x="144" y="82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088;p33"/>
            <p:cNvSpPr/>
            <p:nvPr/>
          </p:nvSpPr>
          <p:spPr>
            <a:xfrm>
              <a:off x="6900480" y="1269000"/>
              <a:ext cx="13320" cy="21600"/>
            </a:xfrm>
            <a:custGeom>
              <a:avLst/>
              <a:gdLst>
                <a:gd name="textAreaLeft" fmla="*/ 0 w 13320"/>
                <a:gd name="textAreaRight" fmla="*/ 13680 w 13320"/>
                <a:gd name="textAreaTop" fmla="*/ 0 h 21600"/>
                <a:gd name="textAreaBottom" fmla="*/ 21960 h 21600"/>
              </a:gdLst>
              <a:ahLst/>
              <a:cxnLst/>
              <a:rect l="textAreaLeft" t="textAreaTop" r="textAreaRight" b="textAreaBottom"/>
              <a:pathLst>
                <a:path w="409" h="662">
                  <a:moveTo>
                    <a:pt x="205" y="0"/>
                  </a:moveTo>
                  <a:cubicBezTo>
                    <a:pt x="92" y="0"/>
                    <a:pt x="1" y="148"/>
                    <a:pt x="1" y="331"/>
                  </a:cubicBezTo>
                  <a:cubicBezTo>
                    <a:pt x="1" y="514"/>
                    <a:pt x="92" y="662"/>
                    <a:pt x="205" y="662"/>
                  </a:cubicBezTo>
                  <a:cubicBezTo>
                    <a:pt x="318" y="662"/>
                    <a:pt x="408" y="514"/>
                    <a:pt x="408" y="331"/>
                  </a:cubicBezTo>
                  <a:cubicBezTo>
                    <a:pt x="408" y="148"/>
                    <a:pt x="318" y="0"/>
                    <a:pt x="20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6" name="Google Shape;1089;p33"/>
            <p:cNvSpPr/>
            <p:nvPr/>
          </p:nvSpPr>
          <p:spPr>
            <a:xfrm>
              <a:off x="6816960" y="1269000"/>
              <a:ext cx="13320" cy="21600"/>
            </a:xfrm>
            <a:custGeom>
              <a:avLst/>
              <a:gdLst>
                <a:gd name="textAreaLeft" fmla="*/ 0 w 13320"/>
                <a:gd name="textAreaRight" fmla="*/ 13680 w 13320"/>
                <a:gd name="textAreaTop" fmla="*/ 0 h 21600"/>
                <a:gd name="textAreaBottom" fmla="*/ 21960 h 21600"/>
              </a:gdLst>
              <a:ahLst/>
              <a:cxnLst/>
              <a:rect l="textAreaLeft" t="textAreaTop" r="textAreaRight" b="textAreaBottom"/>
              <a:pathLst>
                <a:path w="409" h="662">
                  <a:moveTo>
                    <a:pt x="203" y="0"/>
                  </a:moveTo>
                  <a:cubicBezTo>
                    <a:pt x="90" y="0"/>
                    <a:pt x="0" y="148"/>
                    <a:pt x="0" y="331"/>
                  </a:cubicBezTo>
                  <a:cubicBezTo>
                    <a:pt x="0" y="514"/>
                    <a:pt x="90" y="662"/>
                    <a:pt x="203" y="662"/>
                  </a:cubicBezTo>
                  <a:cubicBezTo>
                    <a:pt x="316" y="662"/>
                    <a:pt x="408" y="514"/>
                    <a:pt x="408" y="331"/>
                  </a:cubicBezTo>
                  <a:cubicBezTo>
                    <a:pt x="408" y="148"/>
                    <a:pt x="316" y="0"/>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7" name="Google Shape;1090;p33"/>
            <p:cNvSpPr/>
            <p:nvPr/>
          </p:nvSpPr>
          <p:spPr>
            <a:xfrm>
              <a:off x="6825960" y="1291320"/>
              <a:ext cx="31680" cy="51480"/>
            </a:xfrm>
            <a:custGeom>
              <a:avLst/>
              <a:gdLst>
                <a:gd name="textAreaLeft" fmla="*/ 0 w 31680"/>
                <a:gd name="textAreaRight" fmla="*/ 32040 w 31680"/>
                <a:gd name="textAreaTop" fmla="*/ 0 h 51480"/>
                <a:gd name="textAreaBottom" fmla="*/ 51840 h 51480"/>
              </a:gdLst>
              <a:ahLst/>
              <a:cxnLst/>
              <a:rect l="textAreaLeft" t="textAreaTop" r="textAreaRight" b="textAreaBottom"/>
              <a:pathLst>
                <a:path w="960" h="1559" fill="none">
                  <a:moveTo>
                    <a:pt x="960" y="1215"/>
                  </a:moveTo>
                  <a:cubicBezTo>
                    <a:pt x="960" y="1215"/>
                    <a:pt x="0" y="1559"/>
                    <a:pt x="303" y="804"/>
                  </a:cubicBezTo>
                  <a:cubicBezTo>
                    <a:pt x="548" y="192"/>
                    <a:pt x="656" y="0"/>
                    <a:pt x="656"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1091;p33"/>
            <p:cNvSpPr/>
            <p:nvPr/>
          </p:nvSpPr>
          <p:spPr>
            <a:xfrm>
              <a:off x="6893280" y="1254600"/>
              <a:ext cx="33480" cy="7920"/>
            </a:xfrm>
            <a:custGeom>
              <a:avLst/>
              <a:gdLst>
                <a:gd name="textAreaLeft" fmla="*/ 0 w 33480"/>
                <a:gd name="textAreaRight" fmla="*/ 33840 w 33480"/>
                <a:gd name="textAreaTop" fmla="*/ 0 h 7920"/>
                <a:gd name="textAreaBottom" fmla="*/ 8280 h 7920"/>
              </a:gdLst>
              <a:ahLst/>
              <a:cxnLst/>
              <a:rect l="textAreaLeft" t="textAreaTop" r="textAreaRight" b="textAreaBottom"/>
              <a:pathLst>
                <a:path w="1011" h="251">
                  <a:moveTo>
                    <a:pt x="361" y="0"/>
                  </a:moveTo>
                  <a:cubicBezTo>
                    <a:pt x="236" y="0"/>
                    <a:pt x="113" y="24"/>
                    <a:pt x="3" y="75"/>
                  </a:cubicBezTo>
                  <a:lnTo>
                    <a:pt x="0" y="91"/>
                  </a:lnTo>
                  <a:lnTo>
                    <a:pt x="125" y="115"/>
                  </a:lnTo>
                  <a:cubicBezTo>
                    <a:pt x="334" y="152"/>
                    <a:pt x="546" y="187"/>
                    <a:pt x="755" y="218"/>
                  </a:cubicBezTo>
                  <a:cubicBezTo>
                    <a:pt x="817" y="226"/>
                    <a:pt x="945" y="243"/>
                    <a:pt x="1007" y="251"/>
                  </a:cubicBezTo>
                  <a:lnTo>
                    <a:pt x="1010" y="235"/>
                  </a:lnTo>
                  <a:cubicBezTo>
                    <a:pt x="973" y="198"/>
                    <a:pt x="934" y="171"/>
                    <a:pt x="896" y="146"/>
                  </a:cubicBezTo>
                  <a:cubicBezTo>
                    <a:pt x="741" y="54"/>
                    <a:pt x="549" y="0"/>
                    <a:pt x="36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9" name="Google Shape;1092;p33"/>
            <p:cNvSpPr/>
            <p:nvPr/>
          </p:nvSpPr>
          <p:spPr>
            <a:xfrm>
              <a:off x="6806880" y="1254600"/>
              <a:ext cx="33480" cy="7920"/>
            </a:xfrm>
            <a:custGeom>
              <a:avLst/>
              <a:gdLst>
                <a:gd name="textAreaLeft" fmla="*/ 0 w 33480"/>
                <a:gd name="textAreaRight" fmla="*/ 33840 w 33480"/>
                <a:gd name="textAreaTop" fmla="*/ 0 h 7920"/>
                <a:gd name="textAreaBottom" fmla="*/ 8280 h 7920"/>
              </a:gdLst>
              <a:ahLst/>
              <a:cxnLst/>
              <a:rect l="textAreaLeft" t="textAreaTop" r="textAreaRight" b="textAreaBottom"/>
              <a:pathLst>
                <a:path w="1011" h="249">
                  <a:moveTo>
                    <a:pt x="648" y="0"/>
                  </a:moveTo>
                  <a:cubicBezTo>
                    <a:pt x="413" y="0"/>
                    <a:pt x="168" y="76"/>
                    <a:pt x="0" y="233"/>
                  </a:cubicBezTo>
                  <a:lnTo>
                    <a:pt x="3" y="249"/>
                  </a:lnTo>
                  <a:lnTo>
                    <a:pt x="129" y="233"/>
                  </a:lnTo>
                  <a:cubicBezTo>
                    <a:pt x="339" y="205"/>
                    <a:pt x="552" y="172"/>
                    <a:pt x="761" y="136"/>
                  </a:cubicBezTo>
                  <a:cubicBezTo>
                    <a:pt x="823" y="125"/>
                    <a:pt x="948" y="101"/>
                    <a:pt x="1010" y="89"/>
                  </a:cubicBezTo>
                  <a:lnTo>
                    <a:pt x="1008" y="73"/>
                  </a:lnTo>
                  <a:cubicBezTo>
                    <a:pt x="961" y="49"/>
                    <a:pt x="916" y="36"/>
                    <a:pt x="871" y="24"/>
                  </a:cubicBezTo>
                  <a:cubicBezTo>
                    <a:pt x="799" y="8"/>
                    <a:pt x="724" y="0"/>
                    <a:pt x="64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0" name="Google Shape;1093;p33"/>
            <p:cNvSpPr/>
            <p:nvPr/>
          </p:nvSpPr>
          <p:spPr>
            <a:xfrm>
              <a:off x="6871680" y="1245240"/>
              <a:ext cx="76680" cy="76680"/>
            </a:xfrm>
            <a:custGeom>
              <a:avLst/>
              <a:gdLst>
                <a:gd name="textAreaLeft" fmla="*/ 0 w 76680"/>
                <a:gd name="textAreaRight" fmla="*/ 77040 w 76680"/>
                <a:gd name="textAreaTop" fmla="*/ 0 h 76680"/>
                <a:gd name="textAreaBottom" fmla="*/ 77040 h 76680"/>
              </a:gdLst>
              <a:ahLst/>
              <a:cxnLst/>
              <a:rect l="textAreaLeft" t="textAreaTop" r="textAreaRight" b="textAreaBottom"/>
              <a:pathLst>
                <a:path w="2313" h="2313" fill="none">
                  <a:moveTo>
                    <a:pt x="2312" y="1157"/>
                  </a:moveTo>
                  <a:cubicBezTo>
                    <a:pt x="2312" y="1794"/>
                    <a:pt x="1794" y="2313"/>
                    <a:pt x="1156" y="2313"/>
                  </a:cubicBezTo>
                  <a:cubicBezTo>
                    <a:pt x="517" y="2313"/>
                    <a:pt x="0" y="1794"/>
                    <a:pt x="0" y="1157"/>
                  </a:cubicBezTo>
                  <a:cubicBezTo>
                    <a:pt x="0" y="518"/>
                    <a:pt x="517" y="1"/>
                    <a:pt x="1156" y="1"/>
                  </a:cubicBezTo>
                  <a:cubicBezTo>
                    <a:pt x="1794" y="1"/>
                    <a:pt x="2312" y="518"/>
                    <a:pt x="2312" y="1157"/>
                  </a:cubicBezTo>
                  <a:close/>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1094;p33"/>
            <p:cNvSpPr/>
            <p:nvPr/>
          </p:nvSpPr>
          <p:spPr>
            <a:xfrm>
              <a:off x="6765120" y="1245240"/>
              <a:ext cx="76680" cy="76680"/>
            </a:xfrm>
            <a:custGeom>
              <a:avLst/>
              <a:gdLst>
                <a:gd name="textAreaLeft" fmla="*/ 0 w 76680"/>
                <a:gd name="textAreaRight" fmla="*/ 77040 w 76680"/>
                <a:gd name="textAreaTop" fmla="*/ 0 h 76680"/>
                <a:gd name="textAreaBottom" fmla="*/ 77040 h 76680"/>
              </a:gdLst>
              <a:ahLst/>
              <a:cxnLst/>
              <a:rect l="textAreaLeft" t="textAreaTop" r="textAreaRight" b="textAreaBottom"/>
              <a:pathLst>
                <a:path w="2313" h="2313" fill="none">
                  <a:moveTo>
                    <a:pt x="2312" y="1157"/>
                  </a:moveTo>
                  <a:cubicBezTo>
                    <a:pt x="2312" y="1794"/>
                    <a:pt x="1794" y="2313"/>
                    <a:pt x="1156" y="2313"/>
                  </a:cubicBezTo>
                  <a:cubicBezTo>
                    <a:pt x="518" y="2313"/>
                    <a:pt x="0" y="1794"/>
                    <a:pt x="0" y="1157"/>
                  </a:cubicBezTo>
                  <a:cubicBezTo>
                    <a:pt x="0" y="518"/>
                    <a:pt x="518" y="1"/>
                    <a:pt x="1156" y="1"/>
                  </a:cubicBezTo>
                  <a:cubicBezTo>
                    <a:pt x="1794" y="1"/>
                    <a:pt x="2312" y="518"/>
                    <a:pt x="2312" y="1157"/>
                  </a:cubicBezTo>
                  <a:close/>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1095;p33"/>
            <p:cNvSpPr/>
            <p:nvPr/>
          </p:nvSpPr>
          <p:spPr>
            <a:xfrm>
              <a:off x="6840720" y="1256760"/>
              <a:ext cx="32040" cy="15840"/>
            </a:xfrm>
            <a:custGeom>
              <a:avLst/>
              <a:gdLst>
                <a:gd name="textAreaLeft" fmla="*/ 0 w 32040"/>
                <a:gd name="textAreaRight" fmla="*/ 32400 w 32040"/>
                <a:gd name="textAreaTop" fmla="*/ 0 h 15840"/>
                <a:gd name="textAreaBottom" fmla="*/ 16200 h 15840"/>
              </a:gdLst>
              <a:ahLst/>
              <a:cxnLst/>
              <a:rect l="textAreaLeft" t="textAreaTop" r="textAreaRight" b="textAreaBottom"/>
              <a:pathLst>
                <a:path w="972" h="486" fill="none">
                  <a:moveTo>
                    <a:pt x="1" y="485"/>
                  </a:moveTo>
                  <a:cubicBezTo>
                    <a:pt x="1" y="218"/>
                    <a:pt x="217" y="0"/>
                    <a:pt x="486" y="0"/>
                  </a:cubicBezTo>
                  <a:cubicBezTo>
                    <a:pt x="754" y="0"/>
                    <a:pt x="972" y="218"/>
                    <a:pt x="972" y="48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3" name="Google Shape;1096;p33"/>
            <p:cNvSpPr/>
            <p:nvPr/>
          </p:nvSpPr>
          <p:spPr>
            <a:xfrm>
              <a:off x="6942960" y="1263240"/>
              <a:ext cx="82440" cy="3960"/>
            </a:xfrm>
            <a:custGeom>
              <a:avLst/>
              <a:gdLst>
                <a:gd name="textAreaLeft" fmla="*/ 0 w 82440"/>
                <a:gd name="textAreaRight" fmla="*/ 82800 w 82440"/>
                <a:gd name="textAreaTop" fmla="*/ 0 h 3960"/>
                <a:gd name="textAreaBottom" fmla="*/ 4320 h 3960"/>
              </a:gdLst>
              <a:ahLst/>
              <a:cxnLst/>
              <a:rect l="textAreaLeft" t="textAreaTop" r="textAreaRight" b="textAreaBottom"/>
              <a:pathLst>
                <a:path w="2482" h="128" fill="none">
                  <a:moveTo>
                    <a:pt x="1" y="0"/>
                  </a:moveTo>
                  <a:lnTo>
                    <a:pt x="1948" y="0"/>
                  </a:lnTo>
                  <a:cubicBezTo>
                    <a:pt x="2070" y="0"/>
                    <a:pt x="2192" y="21"/>
                    <a:pt x="2308" y="64"/>
                  </a:cubicBezTo>
                  <a:lnTo>
                    <a:pt x="2482" y="128"/>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160" bIns="2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4" name="Google Shape;1097;p33"/>
            <p:cNvSpPr/>
            <p:nvPr/>
          </p:nvSpPr>
          <p:spPr>
            <a:xfrm>
              <a:off x="6782760" y="1175040"/>
              <a:ext cx="249120" cy="298440"/>
            </a:xfrm>
            <a:custGeom>
              <a:avLst/>
              <a:gdLst>
                <a:gd name="textAreaLeft" fmla="*/ 0 w 249120"/>
                <a:gd name="textAreaRight" fmla="*/ 249480 w 249120"/>
                <a:gd name="textAreaTop" fmla="*/ 0 h 298440"/>
                <a:gd name="textAreaBottom" fmla="*/ 298800 h 298440"/>
              </a:gdLst>
              <a:ahLst/>
              <a:cxnLst/>
              <a:rect l="textAreaLeft" t="textAreaTop" r="textAreaRight" b="textAreaBottom"/>
              <a:pathLst>
                <a:path w="7481" h="8959">
                  <a:moveTo>
                    <a:pt x="6218" y="1"/>
                  </a:moveTo>
                  <a:lnTo>
                    <a:pt x="6155" y="3648"/>
                  </a:lnTo>
                  <a:cubicBezTo>
                    <a:pt x="6155" y="3648"/>
                    <a:pt x="5915" y="5337"/>
                    <a:pt x="4506" y="5713"/>
                  </a:cubicBezTo>
                  <a:cubicBezTo>
                    <a:pt x="4506" y="5713"/>
                    <a:pt x="4374" y="5772"/>
                    <a:pt x="4201" y="5772"/>
                  </a:cubicBezTo>
                  <a:cubicBezTo>
                    <a:pt x="3971" y="5772"/>
                    <a:pt x="3670" y="5669"/>
                    <a:pt x="3510" y="5194"/>
                  </a:cubicBezTo>
                  <a:cubicBezTo>
                    <a:pt x="3412" y="4905"/>
                    <a:pt x="3189" y="4810"/>
                    <a:pt x="2938" y="4810"/>
                  </a:cubicBezTo>
                  <a:cubicBezTo>
                    <a:pt x="2466" y="4810"/>
                    <a:pt x="1896" y="5147"/>
                    <a:pt x="1896" y="5147"/>
                  </a:cubicBezTo>
                  <a:cubicBezTo>
                    <a:pt x="1896" y="5147"/>
                    <a:pt x="1410" y="4771"/>
                    <a:pt x="949" y="4771"/>
                  </a:cubicBezTo>
                  <a:cubicBezTo>
                    <a:pt x="756" y="4771"/>
                    <a:pt x="568" y="4837"/>
                    <a:pt x="421" y="5025"/>
                  </a:cubicBezTo>
                  <a:lnTo>
                    <a:pt x="351" y="6158"/>
                  </a:lnTo>
                  <a:cubicBezTo>
                    <a:pt x="351" y="6158"/>
                    <a:pt x="0" y="8292"/>
                    <a:pt x="2073" y="8855"/>
                  </a:cubicBezTo>
                  <a:cubicBezTo>
                    <a:pt x="2337" y="8926"/>
                    <a:pt x="2598" y="8958"/>
                    <a:pt x="2855" y="8958"/>
                  </a:cubicBezTo>
                  <a:cubicBezTo>
                    <a:pt x="3819" y="8958"/>
                    <a:pt x="4731" y="8504"/>
                    <a:pt x="5528" y="7952"/>
                  </a:cubicBezTo>
                  <a:cubicBezTo>
                    <a:pt x="6244" y="7458"/>
                    <a:pt x="6587" y="6725"/>
                    <a:pt x="6789" y="5903"/>
                  </a:cubicBezTo>
                  <a:cubicBezTo>
                    <a:pt x="7012" y="4994"/>
                    <a:pt x="7048" y="4046"/>
                    <a:pt x="6996" y="3115"/>
                  </a:cubicBezTo>
                  <a:lnTo>
                    <a:pt x="7480" y="219"/>
                  </a:lnTo>
                  <a:lnTo>
                    <a:pt x="6218"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5" name="Google Shape;1098;p33"/>
            <p:cNvSpPr/>
            <p:nvPr/>
          </p:nvSpPr>
          <p:spPr>
            <a:xfrm>
              <a:off x="6834240" y="1361160"/>
              <a:ext cx="48960" cy="18360"/>
            </a:xfrm>
            <a:custGeom>
              <a:avLst/>
              <a:gdLst>
                <a:gd name="textAreaLeft" fmla="*/ 0 w 48960"/>
                <a:gd name="textAreaRight" fmla="*/ 49320 w 48960"/>
                <a:gd name="textAreaTop" fmla="*/ 0 h 18360"/>
                <a:gd name="textAreaBottom" fmla="*/ 18720 h 18360"/>
              </a:gdLst>
              <a:ahLst/>
              <a:cxnLst/>
              <a:rect l="textAreaLeft" t="textAreaTop" r="textAreaRight" b="textAreaBottom"/>
              <a:pathLst>
                <a:path w="1475" h="564">
                  <a:moveTo>
                    <a:pt x="1" y="0"/>
                  </a:moveTo>
                  <a:cubicBezTo>
                    <a:pt x="276" y="423"/>
                    <a:pt x="532" y="563"/>
                    <a:pt x="750" y="563"/>
                  </a:cubicBezTo>
                  <a:cubicBezTo>
                    <a:pt x="1187" y="563"/>
                    <a:pt x="1474" y="0"/>
                    <a:pt x="14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1099;p33"/>
            <p:cNvSpPr/>
            <p:nvPr/>
          </p:nvSpPr>
          <p:spPr>
            <a:xfrm>
              <a:off x="6792480" y="1093680"/>
              <a:ext cx="272160" cy="96480"/>
            </a:xfrm>
            <a:custGeom>
              <a:avLst/>
              <a:gdLst>
                <a:gd name="textAreaLeft" fmla="*/ 0 w 272160"/>
                <a:gd name="textAreaRight" fmla="*/ 272520 w 272160"/>
                <a:gd name="textAreaTop" fmla="*/ 0 h 96480"/>
                <a:gd name="textAreaBottom" fmla="*/ 96840 h 96480"/>
              </a:gdLst>
              <a:ahLst/>
              <a:cxnLst/>
              <a:rect l="textAreaLeft" t="textAreaTop" r="textAreaRight" b="textAreaBottom"/>
              <a:pathLst>
                <a:path w="8168" h="2906">
                  <a:moveTo>
                    <a:pt x="2106" y="0"/>
                  </a:moveTo>
                  <a:cubicBezTo>
                    <a:pt x="1813" y="0"/>
                    <a:pt x="1522" y="60"/>
                    <a:pt x="1254" y="184"/>
                  </a:cubicBezTo>
                  <a:cubicBezTo>
                    <a:pt x="615" y="480"/>
                    <a:pt x="1" y="1160"/>
                    <a:pt x="640" y="2719"/>
                  </a:cubicBezTo>
                  <a:lnTo>
                    <a:pt x="5938" y="2905"/>
                  </a:lnTo>
                  <a:lnTo>
                    <a:pt x="7846" y="2905"/>
                  </a:lnTo>
                  <a:cubicBezTo>
                    <a:pt x="7846" y="2905"/>
                    <a:pt x="8168" y="2379"/>
                    <a:pt x="7575" y="1736"/>
                  </a:cubicBezTo>
                  <a:cubicBezTo>
                    <a:pt x="7097" y="1216"/>
                    <a:pt x="3840" y="378"/>
                    <a:pt x="2665" y="72"/>
                  </a:cubicBezTo>
                  <a:cubicBezTo>
                    <a:pt x="2482" y="25"/>
                    <a:pt x="2294" y="0"/>
                    <a:pt x="21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240" bIns="48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7" name="Google Shape;1100;p33"/>
            <p:cNvSpPr/>
            <p:nvPr/>
          </p:nvSpPr>
          <p:spPr>
            <a:xfrm>
              <a:off x="6883200" y="2010960"/>
              <a:ext cx="423720" cy="321840"/>
            </a:xfrm>
            <a:custGeom>
              <a:avLst/>
              <a:gdLst>
                <a:gd name="textAreaLeft" fmla="*/ 0 w 423720"/>
                <a:gd name="textAreaRight" fmla="*/ 424080 w 423720"/>
                <a:gd name="textAreaTop" fmla="*/ 0 h 321840"/>
                <a:gd name="textAreaBottom" fmla="*/ 322200 h 321840"/>
              </a:gdLst>
              <a:ahLst/>
              <a:cxnLst/>
              <a:rect l="textAreaLeft" t="textAreaTop" r="textAreaRight" b="textAreaBottom"/>
              <a:pathLst>
                <a:path w="12712" h="9658" fill="none">
                  <a:moveTo>
                    <a:pt x="0" y="7163"/>
                  </a:moveTo>
                  <a:cubicBezTo>
                    <a:pt x="0" y="7163"/>
                    <a:pt x="11448" y="9657"/>
                    <a:pt x="12712"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1101;p33"/>
            <p:cNvSpPr/>
            <p:nvPr/>
          </p:nvSpPr>
          <p:spPr>
            <a:xfrm>
              <a:off x="7012800" y="1554480"/>
              <a:ext cx="180360" cy="972000"/>
            </a:xfrm>
            <a:custGeom>
              <a:avLst/>
              <a:gdLst>
                <a:gd name="textAreaLeft" fmla="*/ 0 w 180360"/>
                <a:gd name="textAreaRight" fmla="*/ 180720 w 180360"/>
                <a:gd name="textAreaTop" fmla="*/ 0 h 972000"/>
                <a:gd name="textAreaBottom" fmla="*/ 972360 h 972000"/>
              </a:gdLst>
              <a:ahLst/>
              <a:cxnLst/>
              <a:rect l="textAreaLeft" t="textAreaTop" r="textAreaRight" b="textAreaBottom"/>
              <a:pathLst>
                <a:path w="5413" h="29143" fill="none">
                  <a:moveTo>
                    <a:pt x="3923" y="29142"/>
                  </a:moveTo>
                  <a:cubicBezTo>
                    <a:pt x="3923" y="29142"/>
                    <a:pt x="5412" y="24838"/>
                    <a:pt x="3466" y="20507"/>
                  </a:cubicBezTo>
                  <a:cubicBezTo>
                    <a:pt x="3466" y="20507"/>
                    <a:pt x="3063" y="5651"/>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1102;p33"/>
            <p:cNvSpPr/>
            <p:nvPr/>
          </p:nvSpPr>
          <p:spPr>
            <a:xfrm>
              <a:off x="6912000" y="1476720"/>
              <a:ext cx="164520" cy="123480"/>
            </a:xfrm>
            <a:custGeom>
              <a:avLst/>
              <a:gdLst>
                <a:gd name="textAreaLeft" fmla="*/ 0 w 164520"/>
                <a:gd name="textAreaRight" fmla="*/ 164880 w 164520"/>
                <a:gd name="textAreaTop" fmla="*/ 0 h 123480"/>
                <a:gd name="textAreaBottom" fmla="*/ 123840 h 123480"/>
              </a:gdLst>
              <a:ahLst/>
              <a:cxnLst/>
              <a:rect l="textAreaLeft" t="textAreaTop" r="textAreaRight" b="textAreaBottom"/>
              <a:pathLst>
                <a:path w="4942" h="3710" fill="none">
                  <a:moveTo>
                    <a:pt x="3718" y="1"/>
                  </a:moveTo>
                  <a:cubicBezTo>
                    <a:pt x="4067" y="222"/>
                    <a:pt x="4348" y="633"/>
                    <a:pt x="4513" y="1037"/>
                  </a:cubicBezTo>
                  <a:cubicBezTo>
                    <a:pt x="4689" y="1542"/>
                    <a:pt x="4942" y="2245"/>
                    <a:pt x="4910" y="2915"/>
                  </a:cubicBezTo>
                  <a:cubicBezTo>
                    <a:pt x="4897" y="3175"/>
                    <a:pt x="4607" y="3308"/>
                    <a:pt x="4424" y="3139"/>
                  </a:cubicBezTo>
                  <a:lnTo>
                    <a:pt x="3027" y="2260"/>
                  </a:lnTo>
                  <a:lnTo>
                    <a:pt x="1722" y="3574"/>
                  </a:lnTo>
                  <a:cubicBezTo>
                    <a:pt x="1613" y="3703"/>
                    <a:pt x="1427" y="3709"/>
                    <a:pt x="1314" y="3590"/>
                  </a:cubicBezTo>
                  <a:cubicBezTo>
                    <a:pt x="969" y="3226"/>
                    <a:pt x="304" y="2650"/>
                    <a:pt x="37" y="1052"/>
                  </a:cubicBezTo>
                  <a:cubicBezTo>
                    <a:pt x="0" y="831"/>
                    <a:pt x="108" y="304"/>
                    <a:pt x="291" y="19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0" name="Google Shape;1103;p33"/>
            <p:cNvSpPr/>
            <p:nvPr/>
          </p:nvSpPr>
          <p:spPr>
            <a:xfrm>
              <a:off x="7371360" y="1749600"/>
              <a:ext cx="38880" cy="270000"/>
            </a:xfrm>
            <a:custGeom>
              <a:avLst/>
              <a:gdLst>
                <a:gd name="textAreaLeft" fmla="*/ 0 w 38880"/>
                <a:gd name="textAreaRight" fmla="*/ 39240 w 38880"/>
                <a:gd name="textAreaTop" fmla="*/ 0 h 270000"/>
                <a:gd name="textAreaBottom" fmla="*/ 270360 h 270000"/>
              </a:gdLst>
              <a:ahLst/>
              <a:cxnLst/>
              <a:rect l="textAreaLeft" t="textAreaTop" r="textAreaRight" b="textAreaBottom"/>
              <a:pathLst>
                <a:path w="1175" h="8103" fill="none">
                  <a:moveTo>
                    <a:pt x="0" y="1"/>
                  </a:moveTo>
                  <a:cubicBezTo>
                    <a:pt x="0" y="1"/>
                    <a:pt x="952" y="3023"/>
                    <a:pt x="1175" y="810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1" name="Google Shape;1104;p33"/>
            <p:cNvSpPr/>
            <p:nvPr/>
          </p:nvSpPr>
          <p:spPr>
            <a:xfrm>
              <a:off x="6693120" y="1865160"/>
              <a:ext cx="75240" cy="163800"/>
            </a:xfrm>
            <a:custGeom>
              <a:avLst/>
              <a:gdLst>
                <a:gd name="textAreaLeft" fmla="*/ 0 w 75240"/>
                <a:gd name="textAreaRight" fmla="*/ 75600 w 75240"/>
                <a:gd name="textAreaTop" fmla="*/ 0 h 163800"/>
                <a:gd name="textAreaBottom" fmla="*/ 164160 h 163800"/>
              </a:gdLst>
              <a:ahLst/>
              <a:cxnLst/>
              <a:rect l="textAreaLeft" t="textAreaTop" r="textAreaRight" b="textAreaBottom"/>
              <a:pathLst>
                <a:path w="2271" h="4917">
                  <a:moveTo>
                    <a:pt x="2270" y="0"/>
                  </a:moveTo>
                  <a:lnTo>
                    <a:pt x="1" y="2513"/>
                  </a:lnTo>
                  <a:lnTo>
                    <a:pt x="131" y="4917"/>
                  </a:lnTo>
                  <a:lnTo>
                    <a:pt x="227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2" name="Google Shape;1105;p33"/>
            <p:cNvSpPr/>
            <p:nvPr/>
          </p:nvSpPr>
          <p:spPr>
            <a:xfrm>
              <a:off x="6322320" y="1867320"/>
              <a:ext cx="253440" cy="227520"/>
            </a:xfrm>
            <a:custGeom>
              <a:avLst/>
              <a:gdLst>
                <a:gd name="textAreaLeft" fmla="*/ 0 w 253440"/>
                <a:gd name="textAreaRight" fmla="*/ 253800 w 253440"/>
                <a:gd name="textAreaTop" fmla="*/ 0 h 227520"/>
                <a:gd name="textAreaBottom" fmla="*/ 227880 h 227520"/>
              </a:gdLst>
              <a:ahLst/>
              <a:cxnLst/>
              <a:rect l="textAreaLeft" t="textAreaTop" r="textAreaRight" b="textAreaBottom"/>
              <a:pathLst>
                <a:path w="7603" h="6827" fill="none">
                  <a:moveTo>
                    <a:pt x="1" y="0"/>
                  </a:moveTo>
                  <a:lnTo>
                    <a:pt x="7603" y="6826"/>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1106;p33"/>
            <p:cNvSpPr/>
            <p:nvPr/>
          </p:nvSpPr>
          <p:spPr>
            <a:xfrm>
              <a:off x="7403760" y="1809360"/>
              <a:ext cx="173160" cy="121320"/>
            </a:xfrm>
            <a:custGeom>
              <a:avLst/>
              <a:gdLst>
                <a:gd name="textAreaLeft" fmla="*/ 0 w 173160"/>
                <a:gd name="textAreaRight" fmla="*/ 173520 w 173160"/>
                <a:gd name="textAreaTop" fmla="*/ 0 h 121320"/>
                <a:gd name="textAreaBottom" fmla="*/ 121680 h 121320"/>
              </a:gdLst>
              <a:ahLst/>
              <a:cxnLst/>
              <a:rect l="textAreaLeft" t="textAreaTop" r="textAreaRight" b="textAreaBottom"/>
              <a:pathLst>
                <a:path w="5197" h="3649" fill="none">
                  <a:moveTo>
                    <a:pt x="1" y="3648"/>
                  </a:moveTo>
                  <a:lnTo>
                    <a:pt x="5196"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60840" bIns="60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4" name="Google Shape;1111;p34"/>
          <p:cNvCxnSpPr/>
          <p:nvPr/>
        </p:nvCxnSpPr>
        <p:spPr>
          <a:xfrm>
            <a:off x="721800" y="4603680"/>
            <a:ext cx="7709400" cy="360"/>
          </a:xfrm>
          <a:prstGeom prst="straightConnector1">
            <a:avLst/>
          </a:prstGeom>
          <a:ln w="9525">
            <a:solidFill>
              <a:srgbClr val="000000"/>
            </a:solidFill>
            <a:round/>
          </a:ln>
        </p:spPr>
      </p:cxnSp>
      <p:grpSp>
        <p:nvGrpSpPr>
          <p:cNvPr id="1055" name="Google Shape;1112;p34"/>
          <p:cNvGrpSpPr/>
          <p:nvPr/>
        </p:nvGrpSpPr>
        <p:grpSpPr>
          <a:xfrm>
            <a:off x="5523120" y="1832760"/>
            <a:ext cx="4159440" cy="3081960"/>
            <a:chOff x="5523120" y="1832760"/>
            <a:chExt cx="4159440" cy="3081960"/>
          </a:xfrm>
        </p:grpSpPr>
        <p:grpSp>
          <p:nvGrpSpPr>
            <p:cNvPr id="1056" name="Google Shape;1113;p34"/>
            <p:cNvGrpSpPr/>
            <p:nvPr/>
          </p:nvGrpSpPr>
          <p:grpSpPr>
            <a:xfrm>
              <a:off x="6138720" y="1832760"/>
              <a:ext cx="2441160" cy="3075840"/>
              <a:chOff x="6138720" y="1832760"/>
              <a:chExt cx="2441160" cy="3075840"/>
            </a:xfrm>
          </p:grpSpPr>
          <p:sp>
            <p:nvSpPr>
              <p:cNvPr id="1057" name="Google Shape;1114;p34"/>
              <p:cNvSpPr/>
              <p:nvPr/>
            </p:nvSpPr>
            <p:spPr>
              <a:xfrm flipH="1">
                <a:off x="7651440" y="3832200"/>
                <a:ext cx="509760" cy="114480"/>
              </a:xfrm>
              <a:custGeom>
                <a:avLst/>
                <a:gdLst>
                  <a:gd name="textAreaLeft" fmla="*/ 360 w 509760"/>
                  <a:gd name="textAreaRight" fmla="*/ 510480 w 509760"/>
                  <a:gd name="textAreaTop" fmla="*/ 0 h 114480"/>
                  <a:gd name="textAreaBottom" fmla="*/ 114840 h 114480"/>
                </a:gdLst>
                <a:ahLst/>
                <a:cxnLst/>
                <a:rect l="textAreaLeft" t="textAreaTop" r="textAreaRight" b="textAreaBottom"/>
                <a:pathLst>
                  <a:path w="15164" h="3418">
                    <a:moveTo>
                      <a:pt x="35" y="0"/>
                    </a:moveTo>
                    <a:cubicBezTo>
                      <a:pt x="15" y="0"/>
                      <a:pt x="1" y="16"/>
                      <a:pt x="1" y="35"/>
                    </a:cubicBezTo>
                    <a:lnTo>
                      <a:pt x="1" y="3383"/>
                    </a:lnTo>
                    <a:cubicBezTo>
                      <a:pt x="1" y="3403"/>
                      <a:pt x="15" y="3418"/>
                      <a:pt x="35" y="3418"/>
                    </a:cubicBezTo>
                    <a:lnTo>
                      <a:pt x="15129" y="3418"/>
                    </a:lnTo>
                    <a:cubicBezTo>
                      <a:pt x="15148" y="3418"/>
                      <a:pt x="15164" y="3403"/>
                      <a:pt x="15164" y="3383"/>
                    </a:cubicBezTo>
                    <a:lnTo>
                      <a:pt x="15164" y="35"/>
                    </a:lnTo>
                    <a:cubicBezTo>
                      <a:pt x="15164" y="16"/>
                      <a:pt x="15148" y="0"/>
                      <a:pt x="151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8" name="Google Shape;1115;p34"/>
              <p:cNvSpPr/>
              <p:nvPr/>
            </p:nvSpPr>
            <p:spPr>
              <a:xfrm flipH="1">
                <a:off x="7854480" y="3947400"/>
                <a:ext cx="103680" cy="862560"/>
              </a:xfrm>
              <a:custGeom>
                <a:avLst/>
                <a:gdLst>
                  <a:gd name="textAreaLeft" fmla="*/ 360 w 103680"/>
                  <a:gd name="textAreaRight" fmla="*/ 104400 w 103680"/>
                  <a:gd name="textAreaTop" fmla="*/ 0 h 862560"/>
                  <a:gd name="textAreaBottom" fmla="*/ 862920 h 862560"/>
                </a:gdLst>
                <a:ahLst/>
                <a:cxnLst/>
                <a:rect l="textAreaLeft" t="textAreaTop" r="textAreaRight" b="textAreaBottom"/>
                <a:pathLst>
                  <a:path w="3090" h="25654">
                    <a:moveTo>
                      <a:pt x="1" y="1"/>
                    </a:moveTo>
                    <a:lnTo>
                      <a:pt x="1" y="25653"/>
                    </a:lnTo>
                    <a:lnTo>
                      <a:pt x="3090" y="25653"/>
                    </a:lnTo>
                    <a:lnTo>
                      <a:pt x="309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1116;p34"/>
              <p:cNvSpPr/>
              <p:nvPr/>
            </p:nvSpPr>
            <p:spPr>
              <a:xfrm flipH="1">
                <a:off x="7578720" y="4809960"/>
                <a:ext cx="655200" cy="98640"/>
              </a:xfrm>
              <a:custGeom>
                <a:avLst/>
                <a:gdLst>
                  <a:gd name="textAreaLeft" fmla="*/ 360 w 655200"/>
                  <a:gd name="textAreaRight" fmla="*/ 655920 w 655200"/>
                  <a:gd name="textAreaTop" fmla="*/ 0 h 98640"/>
                  <a:gd name="textAreaBottom" fmla="*/ 99000 h 98640"/>
                </a:gdLst>
                <a:ahLst/>
                <a:cxnLst/>
                <a:rect l="textAreaLeft" t="textAreaTop" r="textAreaRight" b="textAreaBottom"/>
                <a:pathLst>
                  <a:path w="19489" h="2941">
                    <a:moveTo>
                      <a:pt x="1296" y="0"/>
                    </a:moveTo>
                    <a:cubicBezTo>
                      <a:pt x="584" y="0"/>
                      <a:pt x="1" y="582"/>
                      <a:pt x="1" y="1295"/>
                    </a:cubicBezTo>
                    <a:lnTo>
                      <a:pt x="1" y="2941"/>
                    </a:lnTo>
                    <a:lnTo>
                      <a:pt x="19489" y="2941"/>
                    </a:lnTo>
                    <a:lnTo>
                      <a:pt x="19489" y="1295"/>
                    </a:lnTo>
                    <a:cubicBezTo>
                      <a:pt x="19489" y="582"/>
                      <a:pt x="18907" y="0"/>
                      <a:pt x="181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0" name="Google Shape;1117;p34"/>
              <p:cNvSpPr/>
              <p:nvPr/>
            </p:nvSpPr>
            <p:spPr>
              <a:xfrm flipH="1">
                <a:off x="7322760" y="2841840"/>
                <a:ext cx="1256760" cy="990000"/>
              </a:xfrm>
              <a:custGeom>
                <a:avLst/>
                <a:gdLst>
                  <a:gd name="textAreaLeft" fmla="*/ -360 w 1256760"/>
                  <a:gd name="textAreaRight" fmla="*/ 1256760 w 1256760"/>
                  <a:gd name="textAreaTop" fmla="*/ 0 h 990000"/>
                  <a:gd name="textAreaBottom" fmla="*/ 990360 h 990000"/>
                </a:gdLst>
                <a:ahLst/>
                <a:cxnLst/>
                <a:rect l="textAreaLeft" t="textAreaTop" r="textAreaRight" b="textAreaBottom"/>
                <a:pathLst>
                  <a:path w="37373" h="29445">
                    <a:moveTo>
                      <a:pt x="12968" y="1"/>
                    </a:moveTo>
                    <a:cubicBezTo>
                      <a:pt x="12232" y="1"/>
                      <a:pt x="11442" y="13"/>
                      <a:pt x="10595" y="13"/>
                    </a:cubicBezTo>
                    <a:lnTo>
                      <a:pt x="10595" y="14"/>
                    </a:lnTo>
                    <a:lnTo>
                      <a:pt x="2399" y="14"/>
                    </a:lnTo>
                    <a:cubicBezTo>
                      <a:pt x="1074" y="14"/>
                      <a:pt x="0" y="1088"/>
                      <a:pt x="0" y="2412"/>
                    </a:cubicBezTo>
                    <a:lnTo>
                      <a:pt x="0" y="12004"/>
                    </a:lnTo>
                    <a:cubicBezTo>
                      <a:pt x="0" y="21636"/>
                      <a:pt x="672" y="29444"/>
                      <a:pt x="10304" y="29444"/>
                    </a:cubicBezTo>
                    <a:lnTo>
                      <a:pt x="35773" y="29444"/>
                    </a:lnTo>
                    <a:cubicBezTo>
                      <a:pt x="36688" y="29444"/>
                      <a:pt x="37372" y="28596"/>
                      <a:pt x="37173" y="27701"/>
                    </a:cubicBezTo>
                    <a:cubicBezTo>
                      <a:pt x="36466" y="24528"/>
                      <a:pt x="34296" y="18107"/>
                      <a:pt x="28299" y="17832"/>
                    </a:cubicBezTo>
                    <a:lnTo>
                      <a:pt x="28299" y="17823"/>
                    </a:lnTo>
                    <a:lnTo>
                      <a:pt x="23424" y="17823"/>
                    </a:lnTo>
                    <a:cubicBezTo>
                      <a:pt x="19226" y="17823"/>
                      <a:pt x="21833" y="9436"/>
                      <a:pt x="20800" y="5368"/>
                    </a:cubicBezTo>
                    <a:cubicBezTo>
                      <a:pt x="19530" y="377"/>
                      <a:pt x="17116" y="1"/>
                      <a:pt x="12968"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1118;p34"/>
              <p:cNvSpPr/>
              <p:nvPr/>
            </p:nvSpPr>
            <p:spPr>
              <a:xfrm flipH="1">
                <a:off x="7996680" y="3843000"/>
                <a:ext cx="55440" cy="93240"/>
              </a:xfrm>
              <a:custGeom>
                <a:avLst/>
                <a:gdLst>
                  <a:gd name="textAreaLeft" fmla="*/ 360 w 55440"/>
                  <a:gd name="textAreaRight" fmla="*/ 56160 w 55440"/>
                  <a:gd name="textAreaTop" fmla="*/ 0 h 93240"/>
                  <a:gd name="textAreaBottom" fmla="*/ 93600 h 93240"/>
                </a:gdLst>
                <a:ahLst/>
                <a:cxnLst/>
                <a:rect l="textAreaLeft" t="textAreaTop" r="textAreaRight" b="textAreaBottom"/>
                <a:pathLst>
                  <a:path w="1657" h="2778">
                    <a:moveTo>
                      <a:pt x="1" y="0"/>
                    </a:moveTo>
                    <a:lnTo>
                      <a:pt x="1" y="2778"/>
                    </a:lnTo>
                    <a:lnTo>
                      <a:pt x="1656" y="2778"/>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2" name="Google Shape;1119;p34"/>
              <p:cNvSpPr/>
              <p:nvPr/>
            </p:nvSpPr>
            <p:spPr>
              <a:xfrm flipH="1">
                <a:off x="7960680" y="3843000"/>
                <a:ext cx="18720" cy="93240"/>
              </a:xfrm>
              <a:custGeom>
                <a:avLst/>
                <a:gdLst>
                  <a:gd name="textAreaLeft" fmla="*/ 360 w 18720"/>
                  <a:gd name="textAreaRight" fmla="*/ 19440 w 18720"/>
                  <a:gd name="textAreaTop" fmla="*/ 0 h 93240"/>
                  <a:gd name="textAreaBottom" fmla="*/ 93600 h 93240"/>
                </a:gdLst>
                <a:ahLst/>
                <a:cxnLst/>
                <a:rect l="textAreaLeft" t="textAreaTop" r="textAreaRight" b="textAreaBottom"/>
                <a:pathLst>
                  <a:path w="562" h="2778">
                    <a:moveTo>
                      <a:pt x="0" y="0"/>
                    </a:moveTo>
                    <a:lnTo>
                      <a:pt x="0" y="2778"/>
                    </a:lnTo>
                    <a:lnTo>
                      <a:pt x="561" y="2778"/>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3" name="Google Shape;1120;p34"/>
              <p:cNvSpPr/>
              <p:nvPr/>
            </p:nvSpPr>
            <p:spPr>
              <a:xfrm flipH="1">
                <a:off x="7996680" y="4822200"/>
                <a:ext cx="55440" cy="73800"/>
              </a:xfrm>
              <a:custGeom>
                <a:avLst/>
                <a:gdLst>
                  <a:gd name="textAreaLeft" fmla="*/ 360 w 55440"/>
                  <a:gd name="textAreaRight" fmla="*/ 56160 w 55440"/>
                  <a:gd name="textAreaTop" fmla="*/ 0 h 73800"/>
                  <a:gd name="textAreaBottom" fmla="*/ 74160 h 73800"/>
                </a:gdLst>
                <a:ahLst/>
                <a:cxnLst/>
                <a:rect l="textAreaLeft" t="textAreaTop" r="textAreaRight" b="textAreaBottom"/>
                <a:pathLst>
                  <a:path w="1657" h="2205">
                    <a:moveTo>
                      <a:pt x="1" y="0"/>
                    </a:moveTo>
                    <a:lnTo>
                      <a:pt x="1" y="2205"/>
                    </a:lnTo>
                    <a:lnTo>
                      <a:pt x="1656" y="2205"/>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4" name="Google Shape;1121;p34"/>
              <p:cNvSpPr/>
              <p:nvPr/>
            </p:nvSpPr>
            <p:spPr>
              <a:xfrm flipH="1">
                <a:off x="7960680" y="4822200"/>
                <a:ext cx="18720" cy="73800"/>
              </a:xfrm>
              <a:custGeom>
                <a:avLst/>
                <a:gdLst>
                  <a:gd name="textAreaLeft" fmla="*/ 360 w 18720"/>
                  <a:gd name="textAreaRight" fmla="*/ 19440 w 18720"/>
                  <a:gd name="textAreaTop" fmla="*/ 0 h 73800"/>
                  <a:gd name="textAreaBottom" fmla="*/ 74160 h 73800"/>
                </a:gdLst>
                <a:ahLst/>
                <a:cxnLst/>
                <a:rect l="textAreaLeft" t="textAreaTop" r="textAreaRight" b="textAreaBottom"/>
                <a:pathLst>
                  <a:path w="562" h="2205">
                    <a:moveTo>
                      <a:pt x="0" y="0"/>
                    </a:moveTo>
                    <a:lnTo>
                      <a:pt x="0" y="2205"/>
                    </a:lnTo>
                    <a:lnTo>
                      <a:pt x="561" y="2205"/>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5" name="Google Shape;1122;p34"/>
              <p:cNvSpPr/>
              <p:nvPr/>
            </p:nvSpPr>
            <p:spPr>
              <a:xfrm flipH="1">
                <a:off x="7435080" y="2858040"/>
                <a:ext cx="1068840" cy="900720"/>
              </a:xfrm>
              <a:custGeom>
                <a:avLst/>
                <a:gdLst>
                  <a:gd name="textAreaLeft" fmla="*/ -360 w 1068840"/>
                  <a:gd name="textAreaRight" fmla="*/ 1068840 w 1068840"/>
                  <a:gd name="textAreaTop" fmla="*/ 0 h 900720"/>
                  <a:gd name="textAreaBottom" fmla="*/ 901080 h 900720"/>
                </a:gdLst>
                <a:ahLst/>
                <a:cxnLst/>
                <a:rect l="textAreaLeft" t="textAreaTop" r="textAreaRight" b="textAreaBottom"/>
                <a:pathLst>
                  <a:path w="31787" h="26787">
                    <a:moveTo>
                      <a:pt x="13103" y="1"/>
                    </a:moveTo>
                    <a:lnTo>
                      <a:pt x="13103" y="2"/>
                    </a:lnTo>
                    <a:lnTo>
                      <a:pt x="1131" y="2"/>
                    </a:lnTo>
                    <a:cubicBezTo>
                      <a:pt x="507" y="2"/>
                      <a:pt x="1" y="507"/>
                      <a:pt x="1" y="1132"/>
                    </a:cubicBezTo>
                    <a:lnTo>
                      <a:pt x="1" y="9609"/>
                    </a:lnTo>
                    <a:cubicBezTo>
                      <a:pt x="1" y="10668"/>
                      <a:pt x="859" y="11527"/>
                      <a:pt x="1918" y="11527"/>
                    </a:cubicBezTo>
                    <a:lnTo>
                      <a:pt x="5857" y="11527"/>
                    </a:lnTo>
                    <a:cubicBezTo>
                      <a:pt x="6599" y="11527"/>
                      <a:pt x="7200" y="12126"/>
                      <a:pt x="7207" y="12867"/>
                    </a:cubicBezTo>
                    <a:cubicBezTo>
                      <a:pt x="7280" y="21482"/>
                      <a:pt x="8237" y="26353"/>
                      <a:pt x="16357" y="26760"/>
                    </a:cubicBezTo>
                    <a:cubicBezTo>
                      <a:pt x="16725" y="26779"/>
                      <a:pt x="31389" y="26787"/>
                      <a:pt x="31787" y="26787"/>
                    </a:cubicBezTo>
                    <a:lnTo>
                      <a:pt x="17749" y="13638"/>
                    </a:lnTo>
                    <a:lnTo>
                      <a:pt x="13103" y="1"/>
                    </a:lnTo>
                    <a:close/>
                  </a:path>
                </a:pathLst>
              </a:custGeom>
              <a:solidFill>
                <a:srgbClr val="191919">
                  <a:alpha val="29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6" name="Google Shape;1123;p34"/>
              <p:cNvSpPr/>
              <p:nvPr/>
            </p:nvSpPr>
            <p:spPr>
              <a:xfrm flipH="1">
                <a:off x="7317360" y="3295080"/>
                <a:ext cx="728280" cy="160200"/>
              </a:xfrm>
              <a:custGeom>
                <a:avLst/>
                <a:gdLst>
                  <a:gd name="textAreaLeft" fmla="*/ -360 w 728280"/>
                  <a:gd name="textAreaRight" fmla="*/ 728280 w 728280"/>
                  <a:gd name="textAreaTop" fmla="*/ 0 h 160200"/>
                  <a:gd name="textAreaBottom" fmla="*/ 160560 h 160200"/>
                </a:gdLst>
                <a:ahLst/>
                <a:cxnLst/>
                <a:rect l="textAreaLeft" t="textAreaTop" r="textAreaRight" b="textAreaBottom"/>
                <a:pathLst>
                  <a:path w="21663" h="4774">
                    <a:moveTo>
                      <a:pt x="0" y="0"/>
                    </a:moveTo>
                    <a:lnTo>
                      <a:pt x="0" y="4773"/>
                    </a:lnTo>
                    <a:lnTo>
                      <a:pt x="21662" y="4773"/>
                    </a:lnTo>
                    <a:lnTo>
                      <a:pt x="21662" y="0"/>
                    </a:lnTo>
                    <a:close/>
                  </a:path>
                </a:pathLst>
              </a:custGeom>
              <a:solidFill>
                <a:srgbClr val="2C26D3"/>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7" name="Google Shape;1124;p34"/>
              <p:cNvSpPr/>
              <p:nvPr/>
            </p:nvSpPr>
            <p:spPr>
              <a:xfrm flipH="1">
                <a:off x="6383880" y="4217400"/>
                <a:ext cx="315360" cy="603720"/>
              </a:xfrm>
              <a:custGeom>
                <a:avLst/>
                <a:gdLst>
                  <a:gd name="textAreaLeft" fmla="*/ 360 w 315360"/>
                  <a:gd name="textAreaRight" fmla="*/ 316080 w 315360"/>
                  <a:gd name="textAreaTop" fmla="*/ 0 h 603720"/>
                  <a:gd name="textAreaBottom" fmla="*/ 604080 h 603720"/>
                </a:gdLst>
                <a:ahLst/>
                <a:cxnLst/>
                <a:rect l="textAreaLeft" t="textAreaTop" r="textAreaRight" b="textAreaBottom"/>
                <a:pathLst>
                  <a:path w="9386" h="17965">
                    <a:moveTo>
                      <a:pt x="6691" y="0"/>
                    </a:moveTo>
                    <a:lnTo>
                      <a:pt x="1" y="678"/>
                    </a:lnTo>
                    <a:lnTo>
                      <a:pt x="4691" y="17583"/>
                    </a:lnTo>
                    <a:lnTo>
                      <a:pt x="7382" y="17964"/>
                    </a:lnTo>
                    <a:lnTo>
                      <a:pt x="9386" y="15498"/>
                    </a:lnTo>
                    <a:lnTo>
                      <a:pt x="669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1125;p34"/>
              <p:cNvSpPr/>
              <p:nvPr/>
            </p:nvSpPr>
            <p:spPr>
              <a:xfrm flipH="1">
                <a:off x="6395400" y="4644720"/>
                <a:ext cx="186120" cy="22680"/>
              </a:xfrm>
              <a:custGeom>
                <a:avLst/>
                <a:gdLst>
                  <a:gd name="textAreaLeft" fmla="*/ -360 w 186120"/>
                  <a:gd name="textAreaRight" fmla="*/ 186120 w 186120"/>
                  <a:gd name="textAreaTop" fmla="*/ 0 h 22680"/>
                  <a:gd name="textAreaBottom" fmla="*/ 23040 h 22680"/>
                </a:gdLst>
                <a:ahLst/>
                <a:cxnLst/>
                <a:rect l="textAreaLeft" t="textAreaTop" r="textAreaRight" b="textAreaBottom"/>
                <a:pathLst>
                  <a:path w="5544" h="685">
                    <a:moveTo>
                      <a:pt x="5424" y="0"/>
                    </a:moveTo>
                    <a:lnTo>
                      <a:pt x="1" y="505"/>
                    </a:lnTo>
                    <a:lnTo>
                      <a:pt x="5543" y="685"/>
                    </a:lnTo>
                    <a:lnTo>
                      <a:pt x="5424" y="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9" name="Google Shape;1126;p34"/>
              <p:cNvSpPr/>
              <p:nvPr/>
            </p:nvSpPr>
            <p:spPr>
              <a:xfrm flipH="1">
                <a:off x="6138360" y="4840200"/>
                <a:ext cx="456120" cy="64080"/>
              </a:xfrm>
              <a:custGeom>
                <a:avLst/>
                <a:gdLst>
                  <a:gd name="textAreaLeft" fmla="*/ -360 w 456120"/>
                  <a:gd name="textAreaRight" fmla="*/ 456120 w 456120"/>
                  <a:gd name="textAreaTop" fmla="*/ 0 h 64080"/>
                  <a:gd name="textAreaBottom" fmla="*/ 64440 h 64080"/>
                </a:gdLst>
                <a:ahLst/>
                <a:cxnLst/>
                <a:rect l="textAreaLeft" t="textAreaTop" r="textAreaRight" b="textAreaBottom"/>
                <a:pathLst>
                  <a:path w="13576" h="1912">
                    <a:moveTo>
                      <a:pt x="519" y="1"/>
                    </a:moveTo>
                    <a:cubicBezTo>
                      <a:pt x="519" y="1"/>
                      <a:pt x="0" y="1096"/>
                      <a:pt x="555" y="1631"/>
                    </a:cubicBezTo>
                    <a:cubicBezTo>
                      <a:pt x="555" y="1631"/>
                      <a:pt x="4784" y="1912"/>
                      <a:pt x="8464" y="1912"/>
                    </a:cubicBezTo>
                    <a:cubicBezTo>
                      <a:pt x="10789" y="1912"/>
                      <a:pt x="12894" y="1800"/>
                      <a:pt x="13575" y="1435"/>
                    </a:cubicBezTo>
                    <a:lnTo>
                      <a:pt x="13558" y="632"/>
                    </a:lnTo>
                    <a:lnTo>
                      <a:pt x="519"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1127;p34"/>
              <p:cNvSpPr/>
              <p:nvPr/>
            </p:nvSpPr>
            <p:spPr>
              <a:xfrm flipH="1">
                <a:off x="6139800" y="469152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5" h="5299">
                    <a:moveTo>
                      <a:pt x="5718" y="1"/>
                    </a:moveTo>
                    <a:cubicBezTo>
                      <a:pt x="5104" y="1"/>
                      <a:pt x="4582" y="379"/>
                      <a:pt x="4210" y="821"/>
                    </a:cubicBezTo>
                    <a:cubicBezTo>
                      <a:pt x="3707" y="1417"/>
                      <a:pt x="3205" y="2062"/>
                      <a:pt x="2443" y="2062"/>
                    </a:cubicBezTo>
                    <a:cubicBezTo>
                      <a:pt x="2137" y="2062"/>
                      <a:pt x="1789" y="1958"/>
                      <a:pt x="1381" y="1704"/>
                    </a:cubicBezTo>
                    <a:cubicBezTo>
                      <a:pt x="1009" y="1348"/>
                      <a:pt x="727" y="1245"/>
                      <a:pt x="524" y="1245"/>
                    </a:cubicBezTo>
                    <a:cubicBezTo>
                      <a:pt x="242" y="1245"/>
                      <a:pt x="114" y="1444"/>
                      <a:pt x="114" y="1444"/>
                    </a:cubicBezTo>
                    <a:lnTo>
                      <a:pt x="1" y="4532"/>
                    </a:lnTo>
                    <a:cubicBezTo>
                      <a:pt x="1" y="4532"/>
                      <a:pt x="1535" y="5299"/>
                      <a:pt x="7711" y="5299"/>
                    </a:cubicBezTo>
                    <a:cubicBezTo>
                      <a:pt x="8679" y="5299"/>
                      <a:pt x="9761" y="5280"/>
                      <a:pt x="10969" y="5236"/>
                    </a:cubicBezTo>
                    <a:cubicBezTo>
                      <a:pt x="11706" y="5210"/>
                      <a:pt x="12190" y="5219"/>
                      <a:pt x="13044" y="5062"/>
                    </a:cubicBezTo>
                    <a:lnTo>
                      <a:pt x="12938" y="4507"/>
                    </a:lnTo>
                    <a:cubicBezTo>
                      <a:pt x="12838" y="3980"/>
                      <a:pt x="12446" y="3559"/>
                      <a:pt x="11929" y="3421"/>
                    </a:cubicBezTo>
                    <a:cubicBezTo>
                      <a:pt x="10721" y="3097"/>
                      <a:pt x="8529" y="2367"/>
                      <a:pt x="7548" y="1131"/>
                    </a:cubicBezTo>
                    <a:cubicBezTo>
                      <a:pt x="6892"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1128;p34"/>
              <p:cNvSpPr/>
              <p:nvPr/>
            </p:nvSpPr>
            <p:spPr>
              <a:xfrm flipH="1">
                <a:off x="6311160" y="470880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8" fill="none">
                    <a:moveTo>
                      <a:pt x="0" y="1328"/>
                    </a:moveTo>
                    <a:cubicBezTo>
                      <a:pt x="0" y="1328"/>
                      <a:pt x="1215" y="0"/>
                      <a:pt x="273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1129;p34"/>
              <p:cNvSpPr/>
              <p:nvPr/>
            </p:nvSpPr>
            <p:spPr>
              <a:xfrm flipH="1">
                <a:off x="6291720" y="472212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5" fill="none">
                    <a:moveTo>
                      <a:pt x="0" y="1355"/>
                    </a:moveTo>
                    <a:cubicBezTo>
                      <a:pt x="0" y="1355"/>
                      <a:pt x="1204" y="1"/>
                      <a:pt x="272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1130;p34"/>
              <p:cNvSpPr/>
              <p:nvPr/>
            </p:nvSpPr>
            <p:spPr>
              <a:xfrm flipH="1">
                <a:off x="6263640" y="473760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6" fill="none">
                    <a:moveTo>
                      <a:pt x="0" y="1325"/>
                    </a:moveTo>
                    <a:cubicBezTo>
                      <a:pt x="0" y="1325"/>
                      <a:pt x="1257" y="0"/>
                      <a:pt x="2775"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1131;p34"/>
              <p:cNvSpPr/>
              <p:nvPr/>
            </p:nvSpPr>
            <p:spPr>
              <a:xfrm flipH="1">
                <a:off x="6347880" y="3322800"/>
                <a:ext cx="1477080" cy="1384920"/>
              </a:xfrm>
              <a:custGeom>
                <a:avLst/>
                <a:gdLst>
                  <a:gd name="textAreaLeft" fmla="*/ -360 w 1477080"/>
                  <a:gd name="textAreaRight" fmla="*/ 1477080 w 1477080"/>
                  <a:gd name="textAreaTop" fmla="*/ 0 h 1384920"/>
                  <a:gd name="textAreaBottom" fmla="*/ 1385280 h 1384920"/>
                </a:gdLst>
                <a:ahLst/>
                <a:cxnLst/>
                <a:rect l="textAreaLeft" t="textAreaTop" r="textAreaRight" b="textAreaBottom"/>
                <a:pathLst>
                  <a:path w="43931" h="41191">
                    <a:moveTo>
                      <a:pt x="13291" y="0"/>
                    </a:moveTo>
                    <a:cubicBezTo>
                      <a:pt x="12492" y="6962"/>
                      <a:pt x="0" y="12424"/>
                      <a:pt x="6963" y="13194"/>
                    </a:cubicBezTo>
                    <a:lnTo>
                      <a:pt x="14236" y="13514"/>
                    </a:lnTo>
                    <a:lnTo>
                      <a:pt x="24619" y="14076"/>
                    </a:lnTo>
                    <a:lnTo>
                      <a:pt x="24565" y="14365"/>
                    </a:lnTo>
                    <a:lnTo>
                      <a:pt x="27077" y="13472"/>
                    </a:lnTo>
                    <a:lnTo>
                      <a:pt x="35277" y="41190"/>
                    </a:lnTo>
                    <a:lnTo>
                      <a:pt x="43930" y="40202"/>
                    </a:lnTo>
                    <a:lnTo>
                      <a:pt x="43930" y="40200"/>
                    </a:lnTo>
                    <a:lnTo>
                      <a:pt x="41043" y="25455"/>
                    </a:lnTo>
                    <a:cubicBezTo>
                      <a:pt x="40495" y="22659"/>
                      <a:pt x="39742" y="19528"/>
                      <a:pt x="39173" y="16739"/>
                    </a:cubicBezTo>
                    <a:cubicBezTo>
                      <a:pt x="38672" y="14281"/>
                      <a:pt x="38470" y="12746"/>
                      <a:pt x="37957" y="10601"/>
                    </a:cubicBezTo>
                    <a:cubicBezTo>
                      <a:pt x="37551" y="8906"/>
                      <a:pt x="37325" y="6838"/>
                      <a:pt x="36033" y="5547"/>
                    </a:cubicBezTo>
                    <a:cubicBezTo>
                      <a:pt x="34861" y="4441"/>
                      <a:pt x="33497" y="4319"/>
                      <a:pt x="31595" y="3936"/>
                    </a:cubicBezTo>
                    <a:lnTo>
                      <a:pt x="1329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1132;p34"/>
              <p:cNvSpPr/>
              <p:nvPr/>
            </p:nvSpPr>
            <p:spPr>
              <a:xfrm flipH="1">
                <a:off x="6362280" y="4604400"/>
                <a:ext cx="300240" cy="24480"/>
              </a:xfrm>
              <a:custGeom>
                <a:avLst/>
                <a:gdLst>
                  <a:gd name="textAreaLeft" fmla="*/ 360 w 300240"/>
                  <a:gd name="textAreaRight" fmla="*/ 300960 w 300240"/>
                  <a:gd name="textAreaTop" fmla="*/ 0 h 24480"/>
                  <a:gd name="textAreaBottom" fmla="*/ 24840 h 24480"/>
                </a:gdLst>
                <a:ahLst/>
                <a:cxnLst/>
                <a:rect l="textAreaLeft" t="textAreaTop" r="textAreaRight" b="textAreaBottom"/>
                <a:pathLst>
                  <a:path w="8938" h="737" fill="none">
                    <a:moveTo>
                      <a:pt x="0" y="737"/>
                    </a:moveTo>
                    <a:lnTo>
                      <a:pt x="8938"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6" name="Google Shape;1133;p34"/>
              <p:cNvSpPr/>
              <p:nvPr/>
            </p:nvSpPr>
            <p:spPr>
              <a:xfrm flipH="1">
                <a:off x="6553080" y="3745800"/>
                <a:ext cx="254520" cy="874080"/>
              </a:xfrm>
              <a:custGeom>
                <a:avLst/>
                <a:gdLst>
                  <a:gd name="textAreaLeft" fmla="*/ -360 w 254520"/>
                  <a:gd name="textAreaRight" fmla="*/ 254520 w 254520"/>
                  <a:gd name="textAreaTop" fmla="*/ 0 h 874080"/>
                  <a:gd name="textAreaBottom" fmla="*/ 874440 h 874080"/>
                </a:gdLst>
                <a:ahLst/>
                <a:cxnLst/>
                <a:rect l="textAreaLeft" t="textAreaTop" r="textAreaRight" b="textAreaBottom"/>
                <a:pathLst>
                  <a:path w="7576" h="26001" fill="none">
                    <a:moveTo>
                      <a:pt x="0" y="0"/>
                    </a:moveTo>
                    <a:lnTo>
                      <a:pt x="7576" y="2600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7" name="Google Shape;1134;p34"/>
              <p:cNvSpPr/>
              <p:nvPr/>
            </p:nvSpPr>
            <p:spPr>
              <a:xfrm flipH="1">
                <a:off x="7066080" y="4154040"/>
                <a:ext cx="321120" cy="631080"/>
              </a:xfrm>
              <a:custGeom>
                <a:avLst/>
                <a:gdLst>
                  <a:gd name="textAreaLeft" fmla="*/ 360 w 321120"/>
                  <a:gd name="textAreaRight" fmla="*/ 321840 w 321120"/>
                  <a:gd name="textAreaTop" fmla="*/ 0 h 631080"/>
                  <a:gd name="textAreaBottom" fmla="*/ 631440 h 631080"/>
                </a:gdLst>
                <a:ahLst/>
                <a:cxnLst/>
                <a:rect l="textAreaLeft" t="textAreaTop" r="textAreaRight" b="textAreaBottom"/>
                <a:pathLst>
                  <a:path w="9562" h="18771">
                    <a:moveTo>
                      <a:pt x="3260" y="1"/>
                    </a:moveTo>
                    <a:lnTo>
                      <a:pt x="1" y="17239"/>
                    </a:lnTo>
                    <a:lnTo>
                      <a:pt x="2248" y="18770"/>
                    </a:lnTo>
                    <a:lnTo>
                      <a:pt x="5134" y="17443"/>
                    </a:lnTo>
                    <a:lnTo>
                      <a:pt x="9561" y="2348"/>
                    </a:lnTo>
                    <a:lnTo>
                      <a:pt x="326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1135;p34"/>
              <p:cNvSpPr/>
              <p:nvPr/>
            </p:nvSpPr>
            <p:spPr>
              <a:xfrm flipH="1">
                <a:off x="6975000" y="4835880"/>
                <a:ext cx="456480" cy="64080"/>
              </a:xfrm>
              <a:custGeom>
                <a:avLst/>
                <a:gdLst>
                  <a:gd name="textAreaLeft" fmla="*/ 360 w 456480"/>
                  <a:gd name="textAreaRight" fmla="*/ 457200 w 456480"/>
                  <a:gd name="textAreaTop" fmla="*/ 0 h 64080"/>
                  <a:gd name="textAreaBottom" fmla="*/ 64440 h 64080"/>
                </a:gdLst>
                <a:ahLst/>
                <a:cxnLst/>
                <a:rect l="textAreaLeft" t="textAreaTop" r="textAreaRight" b="textAreaBottom"/>
                <a:pathLst>
                  <a:path w="13577" h="1912">
                    <a:moveTo>
                      <a:pt x="518" y="1"/>
                    </a:moveTo>
                    <a:cubicBezTo>
                      <a:pt x="518" y="1"/>
                      <a:pt x="0" y="1096"/>
                      <a:pt x="554" y="1631"/>
                    </a:cubicBezTo>
                    <a:cubicBezTo>
                      <a:pt x="554" y="1631"/>
                      <a:pt x="4784" y="1912"/>
                      <a:pt x="8464" y="1912"/>
                    </a:cubicBezTo>
                    <a:cubicBezTo>
                      <a:pt x="10789" y="1912"/>
                      <a:pt x="12894" y="1800"/>
                      <a:pt x="13576" y="1435"/>
                    </a:cubicBezTo>
                    <a:lnTo>
                      <a:pt x="13558" y="632"/>
                    </a:lnTo>
                    <a:lnTo>
                      <a:pt x="518"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9" name="Google Shape;1136;p34"/>
              <p:cNvSpPr/>
              <p:nvPr/>
            </p:nvSpPr>
            <p:spPr>
              <a:xfrm flipH="1">
                <a:off x="6975720" y="468684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4" h="5299">
                    <a:moveTo>
                      <a:pt x="5718" y="1"/>
                    </a:moveTo>
                    <a:cubicBezTo>
                      <a:pt x="5104" y="1"/>
                      <a:pt x="4582" y="379"/>
                      <a:pt x="4210" y="821"/>
                    </a:cubicBezTo>
                    <a:cubicBezTo>
                      <a:pt x="3707" y="1417"/>
                      <a:pt x="3205" y="2062"/>
                      <a:pt x="2443" y="2062"/>
                    </a:cubicBezTo>
                    <a:cubicBezTo>
                      <a:pt x="2136" y="2062"/>
                      <a:pt x="1788" y="1958"/>
                      <a:pt x="1381" y="1704"/>
                    </a:cubicBezTo>
                    <a:cubicBezTo>
                      <a:pt x="1009" y="1349"/>
                      <a:pt x="726" y="1245"/>
                      <a:pt x="524" y="1245"/>
                    </a:cubicBezTo>
                    <a:cubicBezTo>
                      <a:pt x="242" y="1245"/>
                      <a:pt x="115" y="1444"/>
                      <a:pt x="115" y="1444"/>
                    </a:cubicBezTo>
                    <a:lnTo>
                      <a:pt x="0" y="4532"/>
                    </a:lnTo>
                    <a:cubicBezTo>
                      <a:pt x="0" y="4532"/>
                      <a:pt x="1536" y="5299"/>
                      <a:pt x="7711" y="5299"/>
                    </a:cubicBezTo>
                    <a:cubicBezTo>
                      <a:pt x="8679" y="5299"/>
                      <a:pt x="9760" y="5280"/>
                      <a:pt x="10968" y="5236"/>
                    </a:cubicBezTo>
                    <a:cubicBezTo>
                      <a:pt x="11706" y="5210"/>
                      <a:pt x="12189" y="5219"/>
                      <a:pt x="13044" y="5062"/>
                    </a:cubicBezTo>
                    <a:lnTo>
                      <a:pt x="12937" y="4507"/>
                    </a:lnTo>
                    <a:cubicBezTo>
                      <a:pt x="12838" y="3981"/>
                      <a:pt x="12446" y="3559"/>
                      <a:pt x="11929" y="3421"/>
                    </a:cubicBezTo>
                    <a:cubicBezTo>
                      <a:pt x="10721" y="3097"/>
                      <a:pt x="8528" y="2367"/>
                      <a:pt x="7548" y="1132"/>
                    </a:cubicBezTo>
                    <a:cubicBezTo>
                      <a:pt x="6891"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1137;p34"/>
              <p:cNvSpPr/>
              <p:nvPr/>
            </p:nvSpPr>
            <p:spPr>
              <a:xfrm flipH="1">
                <a:off x="7142040" y="471132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9" fill="none">
                    <a:moveTo>
                      <a:pt x="1" y="1328"/>
                    </a:moveTo>
                    <a:cubicBezTo>
                      <a:pt x="1" y="1328"/>
                      <a:pt x="1215" y="1"/>
                      <a:pt x="2733" y="99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1138;p34"/>
              <p:cNvSpPr/>
              <p:nvPr/>
            </p:nvSpPr>
            <p:spPr>
              <a:xfrm flipH="1">
                <a:off x="7122600" y="472464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4" fill="none">
                    <a:moveTo>
                      <a:pt x="1" y="1353"/>
                    </a:moveTo>
                    <a:cubicBezTo>
                      <a:pt x="1" y="1353"/>
                      <a:pt x="1205" y="1"/>
                      <a:pt x="2721"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1139;p34"/>
              <p:cNvSpPr/>
              <p:nvPr/>
            </p:nvSpPr>
            <p:spPr>
              <a:xfrm flipH="1">
                <a:off x="7094520" y="474012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5" fill="none">
                    <a:moveTo>
                      <a:pt x="1" y="1325"/>
                    </a:moveTo>
                    <a:cubicBezTo>
                      <a:pt x="1" y="1325"/>
                      <a:pt x="1257" y="0"/>
                      <a:pt x="2774"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1140;p34"/>
              <p:cNvSpPr/>
              <p:nvPr/>
            </p:nvSpPr>
            <p:spPr>
              <a:xfrm flipH="1">
                <a:off x="6769800" y="3295440"/>
                <a:ext cx="1305720" cy="522360"/>
              </a:xfrm>
              <a:custGeom>
                <a:avLst/>
                <a:gdLst>
                  <a:gd name="textAreaLeft" fmla="*/ -360 w 1305720"/>
                  <a:gd name="textAreaRight" fmla="*/ 1305720 w 1305720"/>
                  <a:gd name="textAreaTop" fmla="*/ 0 h 522360"/>
                  <a:gd name="textAreaBottom" fmla="*/ 522720 h 522360"/>
                </a:gdLst>
                <a:ahLst/>
                <a:cxnLst/>
                <a:rect l="textAreaLeft" t="textAreaTop" r="textAreaRight" b="textAreaBottom"/>
                <a:pathLst>
                  <a:path w="38835" h="15542">
                    <a:moveTo>
                      <a:pt x="799" y="0"/>
                    </a:moveTo>
                    <a:lnTo>
                      <a:pt x="799" y="0"/>
                    </a:lnTo>
                    <a:cubicBezTo>
                      <a:pt x="0" y="6961"/>
                      <a:pt x="635" y="13244"/>
                      <a:pt x="7598" y="14014"/>
                    </a:cubicBezTo>
                    <a:lnTo>
                      <a:pt x="14871" y="14334"/>
                    </a:lnTo>
                    <a:lnTo>
                      <a:pt x="37201" y="15542"/>
                    </a:lnTo>
                    <a:cubicBezTo>
                      <a:pt x="37301" y="15053"/>
                      <a:pt x="37418" y="14682"/>
                      <a:pt x="37515" y="14264"/>
                    </a:cubicBezTo>
                    <a:cubicBezTo>
                      <a:pt x="38834" y="8534"/>
                      <a:pt x="38053" y="5327"/>
                      <a:pt x="32230" y="4756"/>
                    </a:cubicBezTo>
                    <a:lnTo>
                      <a:pt x="79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1141;p34"/>
              <p:cNvSpPr/>
              <p:nvPr/>
            </p:nvSpPr>
            <p:spPr>
              <a:xfrm flipH="1">
                <a:off x="6822360" y="3718800"/>
                <a:ext cx="561960" cy="925560"/>
              </a:xfrm>
              <a:custGeom>
                <a:avLst/>
                <a:gdLst>
                  <a:gd name="textAreaLeft" fmla="*/ -360 w 561960"/>
                  <a:gd name="textAreaRight" fmla="*/ 561960 w 561960"/>
                  <a:gd name="textAreaTop" fmla="*/ 0 h 925560"/>
                  <a:gd name="textAreaBottom" fmla="*/ 925920 h 925560"/>
                </a:gdLst>
                <a:ahLst/>
                <a:cxnLst/>
                <a:rect l="textAreaLeft" t="textAreaTop" r="textAreaRight" b="textAreaBottom"/>
                <a:pathLst>
                  <a:path w="16721" h="27530">
                    <a:moveTo>
                      <a:pt x="5138" y="1"/>
                    </a:moveTo>
                    <a:lnTo>
                      <a:pt x="1" y="27379"/>
                    </a:lnTo>
                    <a:lnTo>
                      <a:pt x="9391" y="27529"/>
                    </a:lnTo>
                    <a:lnTo>
                      <a:pt x="16721" y="2697"/>
                    </a:lnTo>
                    <a:lnTo>
                      <a:pt x="5138"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1142;p34"/>
              <p:cNvSpPr/>
              <p:nvPr/>
            </p:nvSpPr>
            <p:spPr>
              <a:xfrm flipH="1">
                <a:off x="6770520" y="3381840"/>
                <a:ext cx="647280" cy="546840"/>
              </a:xfrm>
              <a:custGeom>
                <a:avLst/>
                <a:gdLst>
                  <a:gd name="textAreaLeft" fmla="*/ 360 w 647280"/>
                  <a:gd name="textAreaRight" fmla="*/ 648000 w 647280"/>
                  <a:gd name="textAreaTop" fmla="*/ 0 h 546840"/>
                  <a:gd name="textAreaBottom" fmla="*/ 547200 h 546840"/>
                </a:gdLst>
                <a:ahLst/>
                <a:cxnLst/>
                <a:rect l="textAreaLeft" t="textAreaTop" r="textAreaRight" b="textAreaBottom"/>
                <a:pathLst>
                  <a:path w="19259" h="16266" fill="none">
                    <a:moveTo>
                      <a:pt x="16933" y="16265"/>
                    </a:moveTo>
                    <a:lnTo>
                      <a:pt x="17939" y="11696"/>
                    </a:lnTo>
                    <a:cubicBezTo>
                      <a:pt x="19258" y="5966"/>
                      <a:pt x="18477" y="2759"/>
                      <a:pt x="12654" y="2188"/>
                    </a:cubicBez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1143;p34"/>
              <p:cNvSpPr/>
              <p:nvPr/>
            </p:nvSpPr>
            <p:spPr>
              <a:xfrm flipH="1">
                <a:off x="7160400" y="3759120"/>
                <a:ext cx="66240" cy="35280"/>
              </a:xfrm>
              <a:custGeom>
                <a:avLst/>
                <a:gdLst>
                  <a:gd name="textAreaLeft" fmla="*/ 360 w 66240"/>
                  <a:gd name="textAreaRight" fmla="*/ 66960 w 66240"/>
                  <a:gd name="textAreaTop" fmla="*/ 0 h 35280"/>
                  <a:gd name="textAreaBottom" fmla="*/ 35640 h 35280"/>
                </a:gdLst>
                <a:ahLst/>
                <a:cxnLst/>
                <a:rect l="textAreaLeft" t="textAreaTop" r="textAreaRight" b="textAreaBottom"/>
                <a:pathLst>
                  <a:path w="1979" h="1055" fill="none">
                    <a:moveTo>
                      <a:pt x="0" y="1054"/>
                    </a:moveTo>
                    <a:lnTo>
                      <a:pt x="1979"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7" name="Google Shape;1144;p34"/>
              <p:cNvSpPr/>
              <p:nvPr/>
            </p:nvSpPr>
            <p:spPr>
              <a:xfrm flipH="1">
                <a:off x="7045920" y="4557960"/>
                <a:ext cx="324000" cy="360"/>
              </a:xfrm>
              <a:custGeom>
                <a:avLst/>
                <a:gdLst>
                  <a:gd name="textAreaLeft" fmla="*/ 360 w 324000"/>
                  <a:gd name="textAreaRight" fmla="*/ 324720 w 324000"/>
                  <a:gd name="textAreaTop" fmla="*/ 0 h 360"/>
                  <a:gd name="textAreaBottom" fmla="*/ 720 h 360"/>
                </a:gdLst>
                <a:ahLst/>
                <a:cxnLst/>
                <a:rect l="textAreaLeft" t="textAreaTop" r="textAreaRight" b="textAreaBottom"/>
                <a:pathLst>
                  <a:path w="9643" h="1" fill="none">
                    <a:moveTo>
                      <a:pt x="0" y="1"/>
                    </a:moveTo>
                    <a:lnTo>
                      <a:pt x="9642"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8" name="Google Shape;1145;p34"/>
              <p:cNvSpPr/>
              <p:nvPr/>
            </p:nvSpPr>
            <p:spPr>
              <a:xfrm flipH="1">
                <a:off x="7087320" y="3398760"/>
                <a:ext cx="794160" cy="1158840"/>
              </a:xfrm>
              <a:custGeom>
                <a:avLst/>
                <a:gdLst>
                  <a:gd name="textAreaLeft" fmla="*/ 360 w 794160"/>
                  <a:gd name="textAreaRight" fmla="*/ 794880 w 794160"/>
                  <a:gd name="textAreaTop" fmla="*/ 0 h 1158840"/>
                  <a:gd name="textAreaBottom" fmla="*/ 1159200 h 1158840"/>
                </a:gdLst>
                <a:ahLst/>
                <a:cxnLst/>
                <a:rect l="textAreaLeft" t="textAreaTop" r="textAreaRight" b="textAreaBottom"/>
                <a:pathLst>
                  <a:path w="23624" h="34466" fill="none">
                    <a:moveTo>
                      <a:pt x="18662" y="34466"/>
                    </a:moveTo>
                    <a:lnTo>
                      <a:pt x="22178" y="12894"/>
                    </a:lnTo>
                    <a:cubicBezTo>
                      <a:pt x="22178" y="12894"/>
                      <a:pt x="23623" y="7641"/>
                      <a:pt x="20494" y="7641"/>
                    </a:cubicBezTo>
                    <a:cubicBezTo>
                      <a:pt x="16783" y="7641"/>
                      <a:pt x="4081" y="6843"/>
                      <a:pt x="4081" y="6843"/>
                    </a:cubicBezTo>
                    <a:cubicBezTo>
                      <a:pt x="4081" y="6843"/>
                      <a:pt x="0" y="6456"/>
                      <a:pt x="929"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1146;p34"/>
              <p:cNvSpPr/>
              <p:nvPr/>
            </p:nvSpPr>
            <p:spPr>
              <a:xfrm flipH="1">
                <a:off x="7641720" y="3425040"/>
                <a:ext cx="299880" cy="108000"/>
              </a:xfrm>
              <a:custGeom>
                <a:avLst/>
                <a:gdLst>
                  <a:gd name="textAreaLeft" fmla="*/ -360 w 299880"/>
                  <a:gd name="textAreaRight" fmla="*/ 299880 w 299880"/>
                  <a:gd name="textAreaTop" fmla="*/ 0 h 108000"/>
                  <a:gd name="textAreaBottom" fmla="*/ 108360 h 108000"/>
                </a:gdLst>
                <a:ahLst/>
                <a:cxnLst/>
                <a:rect l="textAreaLeft" t="textAreaTop" r="textAreaRight" b="textAreaBottom"/>
                <a:pathLst>
                  <a:path w="8927" h="3220" fill="none">
                    <a:moveTo>
                      <a:pt x="1" y="3219"/>
                    </a:moveTo>
                    <a:cubicBezTo>
                      <a:pt x="1" y="3219"/>
                      <a:pt x="3160" y="99"/>
                      <a:pt x="892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0" name="Google Shape;1147;p34"/>
              <p:cNvSpPr/>
              <p:nvPr/>
            </p:nvSpPr>
            <p:spPr>
              <a:xfrm flipH="1">
                <a:off x="6470280" y="2784960"/>
                <a:ext cx="1067760" cy="399960"/>
              </a:xfrm>
              <a:custGeom>
                <a:avLst/>
                <a:gdLst>
                  <a:gd name="textAreaLeft" fmla="*/ 360 w 1067760"/>
                  <a:gd name="textAreaRight" fmla="*/ 1068480 w 1067760"/>
                  <a:gd name="textAreaTop" fmla="*/ 0 h 399960"/>
                  <a:gd name="textAreaBottom" fmla="*/ 400320 h 399960"/>
                </a:gdLst>
                <a:ahLst/>
                <a:cxnLst/>
                <a:rect l="textAreaLeft" t="textAreaTop" r="textAreaRight" b="textAreaBottom"/>
                <a:pathLst>
                  <a:path w="31760" h="11903">
                    <a:moveTo>
                      <a:pt x="8156" y="0"/>
                    </a:moveTo>
                    <a:cubicBezTo>
                      <a:pt x="8156" y="0"/>
                      <a:pt x="180" y="805"/>
                      <a:pt x="180" y="805"/>
                    </a:cubicBezTo>
                    <a:cubicBezTo>
                      <a:pt x="94" y="808"/>
                      <a:pt x="31" y="1429"/>
                      <a:pt x="27" y="1554"/>
                    </a:cubicBezTo>
                    <a:cubicBezTo>
                      <a:pt x="1" y="2466"/>
                      <a:pt x="5" y="3381"/>
                      <a:pt x="35" y="4293"/>
                    </a:cubicBezTo>
                    <a:cubicBezTo>
                      <a:pt x="54" y="4868"/>
                      <a:pt x="83" y="5443"/>
                      <a:pt x="122" y="6017"/>
                    </a:cubicBezTo>
                    <a:cubicBezTo>
                      <a:pt x="182" y="6887"/>
                      <a:pt x="130" y="7639"/>
                      <a:pt x="795" y="8304"/>
                    </a:cubicBezTo>
                    <a:cubicBezTo>
                      <a:pt x="1606" y="9113"/>
                      <a:pt x="2730" y="9485"/>
                      <a:pt x="3787" y="9847"/>
                    </a:cubicBezTo>
                    <a:cubicBezTo>
                      <a:pt x="4969" y="10252"/>
                      <a:pt x="6178" y="10579"/>
                      <a:pt x="7400" y="10847"/>
                    </a:cubicBezTo>
                    <a:cubicBezTo>
                      <a:pt x="10421" y="11509"/>
                      <a:pt x="13518" y="11808"/>
                      <a:pt x="16611" y="11808"/>
                    </a:cubicBezTo>
                    <a:cubicBezTo>
                      <a:pt x="17496" y="11808"/>
                      <a:pt x="18381" y="11783"/>
                      <a:pt x="19263" y="11736"/>
                    </a:cubicBezTo>
                    <a:cubicBezTo>
                      <a:pt x="20629" y="11663"/>
                      <a:pt x="21991" y="11533"/>
                      <a:pt x="23346" y="11353"/>
                    </a:cubicBezTo>
                    <a:cubicBezTo>
                      <a:pt x="23789" y="11430"/>
                      <a:pt x="24162" y="11523"/>
                      <a:pt x="24439" y="11630"/>
                    </a:cubicBezTo>
                    <a:cubicBezTo>
                      <a:pt x="24604" y="11694"/>
                      <a:pt x="24860" y="11731"/>
                      <a:pt x="25158" y="11731"/>
                    </a:cubicBezTo>
                    <a:cubicBezTo>
                      <a:pt x="25735" y="11731"/>
                      <a:pt x="26469" y="11590"/>
                      <a:pt x="27006" y="11223"/>
                    </a:cubicBezTo>
                    <a:cubicBezTo>
                      <a:pt x="27006" y="11223"/>
                      <a:pt x="27149" y="11152"/>
                      <a:pt x="27443" y="11152"/>
                    </a:cubicBezTo>
                    <a:cubicBezTo>
                      <a:pt x="27578" y="11152"/>
                      <a:pt x="27746" y="11167"/>
                      <a:pt x="27947" y="11211"/>
                    </a:cubicBezTo>
                    <a:cubicBezTo>
                      <a:pt x="28444" y="11321"/>
                      <a:pt x="28941" y="11565"/>
                      <a:pt x="29456" y="11853"/>
                    </a:cubicBezTo>
                    <a:cubicBezTo>
                      <a:pt x="29500" y="11878"/>
                      <a:pt x="29544" y="11888"/>
                      <a:pt x="29587" y="11888"/>
                    </a:cubicBezTo>
                    <a:cubicBezTo>
                      <a:pt x="29766" y="11888"/>
                      <a:pt x="29921" y="11713"/>
                      <a:pt x="29921" y="11713"/>
                    </a:cubicBezTo>
                    <a:cubicBezTo>
                      <a:pt x="29921" y="11713"/>
                      <a:pt x="30209" y="11903"/>
                      <a:pt x="30467" y="11903"/>
                    </a:cubicBezTo>
                    <a:cubicBezTo>
                      <a:pt x="30609" y="11903"/>
                      <a:pt x="30743" y="11846"/>
                      <a:pt x="30814" y="11668"/>
                    </a:cubicBezTo>
                    <a:cubicBezTo>
                      <a:pt x="30814" y="11668"/>
                      <a:pt x="31021" y="11784"/>
                      <a:pt x="31239" y="11784"/>
                    </a:cubicBezTo>
                    <a:cubicBezTo>
                      <a:pt x="31395" y="11784"/>
                      <a:pt x="31557" y="11724"/>
                      <a:pt x="31653" y="11521"/>
                    </a:cubicBezTo>
                    <a:cubicBezTo>
                      <a:pt x="31759" y="11294"/>
                      <a:pt x="31471" y="10984"/>
                      <a:pt x="31339" y="10832"/>
                    </a:cubicBezTo>
                    <a:cubicBezTo>
                      <a:pt x="31036" y="10482"/>
                      <a:pt x="30673" y="10179"/>
                      <a:pt x="30309" y="9894"/>
                    </a:cubicBezTo>
                    <a:cubicBezTo>
                      <a:pt x="29662" y="9388"/>
                      <a:pt x="28983" y="8947"/>
                      <a:pt x="28235" y="8631"/>
                    </a:cubicBezTo>
                    <a:cubicBezTo>
                      <a:pt x="27991" y="8528"/>
                      <a:pt x="27738" y="8438"/>
                      <a:pt x="27478" y="8364"/>
                    </a:cubicBezTo>
                    <a:cubicBezTo>
                      <a:pt x="26708" y="8144"/>
                      <a:pt x="25455" y="8077"/>
                      <a:pt x="24673" y="7914"/>
                    </a:cubicBezTo>
                    <a:cubicBezTo>
                      <a:pt x="21319" y="7217"/>
                      <a:pt x="18581" y="6062"/>
                      <a:pt x="15340" y="4978"/>
                    </a:cubicBezTo>
                    <a:cubicBezTo>
                      <a:pt x="13149" y="4248"/>
                      <a:pt x="10958" y="3519"/>
                      <a:pt x="8767" y="2788"/>
                    </a:cubicBezTo>
                    <a:cubicBezTo>
                      <a:pt x="8763" y="2788"/>
                      <a:pt x="8760" y="2787"/>
                      <a:pt x="8756" y="2785"/>
                    </a:cubicBezTo>
                    <a:cubicBezTo>
                      <a:pt x="8554" y="2718"/>
                      <a:pt x="8403" y="2547"/>
                      <a:pt x="8359" y="2339"/>
                    </a:cubicBezTo>
                    <a:lnTo>
                      <a:pt x="81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1" name="Google Shape;1148;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a:moveTo>
                      <a:pt x="0" y="1"/>
                    </a:moveTo>
                    <a:lnTo>
                      <a:pt x="2046" y="1611"/>
                    </a:lnTo>
                    <a:cubicBezTo>
                      <a:pt x="2131" y="1475"/>
                      <a:pt x="2177" y="1356"/>
                      <a:pt x="2070" y="1219"/>
                    </a:cubicBezTo>
                    <a:cubicBezTo>
                      <a:pt x="1564" y="570"/>
                      <a:pt x="743" y="284"/>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2" name="Google Shape;1149;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fill="none">
                    <a:moveTo>
                      <a:pt x="0" y="1"/>
                    </a:moveTo>
                    <a:cubicBezTo>
                      <a:pt x="743" y="284"/>
                      <a:pt x="1564" y="570"/>
                      <a:pt x="2070" y="1219"/>
                    </a:cubicBezTo>
                    <a:cubicBezTo>
                      <a:pt x="2177" y="1356"/>
                      <a:pt x="2131"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3" name="Google Shape;1150;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1" y="1"/>
                    </a:moveTo>
                    <a:lnTo>
                      <a:pt x="2307" y="2149"/>
                    </a:lnTo>
                    <a:cubicBezTo>
                      <a:pt x="2307" y="2149"/>
                      <a:pt x="2411" y="1841"/>
                      <a:pt x="2200" y="1573"/>
                    </a:cubicBezTo>
                    <a:cubicBezTo>
                      <a:pt x="1425" y="584"/>
                      <a:pt x="1" y="1"/>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4" name="Google Shape;1151;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1" y="1"/>
                      <a:pt x="1"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5" name="Google Shape;1152;p34"/>
              <p:cNvSpPr/>
              <p:nvPr/>
            </p:nvSpPr>
            <p:spPr>
              <a:xfrm flipH="1">
                <a:off x="7253640" y="2865600"/>
                <a:ext cx="74520" cy="33480"/>
              </a:xfrm>
              <a:custGeom>
                <a:avLst/>
                <a:gdLst>
                  <a:gd name="textAreaLeft" fmla="*/ -360 w 74520"/>
                  <a:gd name="textAreaRight" fmla="*/ 74520 w 74520"/>
                  <a:gd name="textAreaTop" fmla="*/ 0 h 33480"/>
                  <a:gd name="textAreaBottom" fmla="*/ 33840 h 33480"/>
                </a:gdLst>
                <a:ahLst/>
                <a:cxnLst/>
                <a:rect l="textAreaLeft" t="textAreaTop" r="textAreaRight" b="textAreaBottom"/>
                <a:pathLst>
                  <a:path w="2228" h="1011" fill="none">
                    <a:moveTo>
                      <a:pt x="2228" y="153"/>
                    </a:moveTo>
                    <a:cubicBezTo>
                      <a:pt x="2228" y="153"/>
                      <a:pt x="799" y="0"/>
                      <a:pt x="1" y="101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6" name="Google Shape;1153;p34"/>
              <p:cNvSpPr/>
              <p:nvPr/>
            </p:nvSpPr>
            <p:spPr>
              <a:xfrm flipH="1">
                <a:off x="7234560" y="2277720"/>
                <a:ext cx="248760" cy="525960"/>
              </a:xfrm>
              <a:custGeom>
                <a:avLst/>
                <a:gdLst>
                  <a:gd name="textAreaLeft" fmla="*/ -360 w 248760"/>
                  <a:gd name="textAreaRight" fmla="*/ 248760 w 248760"/>
                  <a:gd name="textAreaTop" fmla="*/ 0 h 525960"/>
                  <a:gd name="textAreaBottom" fmla="*/ 526320 h 525960"/>
                </a:gdLst>
                <a:ahLst/>
                <a:cxnLst/>
                <a:rect l="textAreaLeft" t="textAreaTop" r="textAreaRight" b="textAreaBottom"/>
                <a:pathLst>
                  <a:path w="7402" h="15650">
                    <a:moveTo>
                      <a:pt x="0" y="1"/>
                    </a:moveTo>
                    <a:lnTo>
                      <a:pt x="3193" y="15650"/>
                    </a:lnTo>
                    <a:lnTo>
                      <a:pt x="7402" y="15650"/>
                    </a:lnTo>
                    <a:cubicBezTo>
                      <a:pt x="7402" y="15650"/>
                      <a:pt x="6300" y="5083"/>
                      <a:pt x="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7" name="Google Shape;1154;p34"/>
              <p:cNvSpPr/>
              <p:nvPr/>
            </p:nvSpPr>
            <p:spPr>
              <a:xfrm flipH="1">
                <a:off x="7837200" y="2295000"/>
                <a:ext cx="384480" cy="522360"/>
              </a:xfrm>
              <a:custGeom>
                <a:avLst/>
                <a:gdLst>
                  <a:gd name="textAreaLeft" fmla="*/ 360 w 384480"/>
                  <a:gd name="textAreaRight" fmla="*/ 385200 w 384480"/>
                  <a:gd name="textAreaTop" fmla="*/ 0 h 522360"/>
                  <a:gd name="textAreaBottom" fmla="*/ 522720 h 522360"/>
                </a:gdLst>
                <a:ahLst/>
                <a:cxnLst/>
                <a:rect l="textAreaLeft" t="textAreaTop" r="textAreaRight" b="textAreaBottom"/>
                <a:pathLst>
                  <a:path w="11438" h="15536">
                    <a:moveTo>
                      <a:pt x="6837" y="0"/>
                    </a:moveTo>
                    <a:cubicBezTo>
                      <a:pt x="6469" y="0"/>
                      <a:pt x="6103" y="46"/>
                      <a:pt x="5749" y="140"/>
                    </a:cubicBezTo>
                    <a:lnTo>
                      <a:pt x="5750" y="140"/>
                    </a:lnTo>
                    <a:cubicBezTo>
                      <a:pt x="5067" y="321"/>
                      <a:pt x="4433" y="680"/>
                      <a:pt x="3940" y="1227"/>
                    </a:cubicBezTo>
                    <a:cubicBezTo>
                      <a:pt x="3098" y="2163"/>
                      <a:pt x="2532" y="3593"/>
                      <a:pt x="2281" y="4822"/>
                    </a:cubicBezTo>
                    <a:cubicBezTo>
                      <a:pt x="820" y="11995"/>
                      <a:pt x="1" y="15536"/>
                      <a:pt x="1" y="15536"/>
                    </a:cubicBezTo>
                    <a:lnTo>
                      <a:pt x="11438" y="15136"/>
                    </a:lnTo>
                    <a:cubicBezTo>
                      <a:pt x="11438" y="15136"/>
                      <a:pt x="11034" y="4527"/>
                      <a:pt x="11032" y="4503"/>
                    </a:cubicBezTo>
                    <a:cubicBezTo>
                      <a:pt x="10994" y="3493"/>
                      <a:pt x="10818" y="2515"/>
                      <a:pt x="10219" y="1670"/>
                    </a:cubicBezTo>
                    <a:cubicBezTo>
                      <a:pt x="9446" y="576"/>
                      <a:pt x="8136" y="0"/>
                      <a:pt x="683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8" name="Google Shape;1155;p34"/>
              <p:cNvSpPr/>
              <p:nvPr/>
            </p:nvSpPr>
            <p:spPr>
              <a:xfrm flipH="1">
                <a:off x="7265520" y="2230920"/>
                <a:ext cx="883080" cy="1167480"/>
              </a:xfrm>
              <a:custGeom>
                <a:avLst/>
                <a:gdLst>
                  <a:gd name="textAreaLeft" fmla="*/ -360 w 883080"/>
                  <a:gd name="textAreaRight" fmla="*/ 883080 w 883080"/>
                  <a:gd name="textAreaTop" fmla="*/ 0 h 1167480"/>
                  <a:gd name="textAreaBottom" fmla="*/ 1167840 h 1167480"/>
                </a:gdLst>
                <a:ahLst/>
                <a:cxnLst/>
                <a:rect l="textAreaLeft" t="textAreaTop" r="textAreaRight" b="textAreaBottom"/>
                <a:pathLst>
                  <a:path w="26267" h="34723">
                    <a:moveTo>
                      <a:pt x="12745" y="0"/>
                    </a:moveTo>
                    <a:cubicBezTo>
                      <a:pt x="10210" y="0"/>
                      <a:pt x="7094" y="465"/>
                      <a:pt x="3574" y="1931"/>
                    </a:cubicBezTo>
                    <a:cubicBezTo>
                      <a:pt x="6688" y="7724"/>
                      <a:pt x="1400" y="10665"/>
                      <a:pt x="1400" y="10665"/>
                    </a:cubicBezTo>
                    <a:lnTo>
                      <a:pt x="2011" y="29220"/>
                    </a:lnTo>
                    <a:cubicBezTo>
                      <a:pt x="2011" y="29220"/>
                      <a:pt x="1" y="31793"/>
                      <a:pt x="2451" y="33681"/>
                    </a:cubicBezTo>
                    <a:cubicBezTo>
                      <a:pt x="3385" y="34401"/>
                      <a:pt x="6717" y="34722"/>
                      <a:pt x="10524" y="34722"/>
                    </a:cubicBezTo>
                    <a:cubicBezTo>
                      <a:pt x="16272" y="34722"/>
                      <a:pt x="23103" y="33989"/>
                      <a:pt x="24392" y="32789"/>
                    </a:cubicBezTo>
                    <a:cubicBezTo>
                      <a:pt x="26267" y="31148"/>
                      <a:pt x="24064" y="27308"/>
                      <a:pt x="24064" y="27308"/>
                    </a:cubicBezTo>
                    <a:cubicBezTo>
                      <a:pt x="24064" y="27308"/>
                      <a:pt x="23405" y="12763"/>
                      <a:pt x="22295" y="7405"/>
                    </a:cubicBezTo>
                    <a:cubicBezTo>
                      <a:pt x="21184" y="2048"/>
                      <a:pt x="19782" y="1393"/>
                      <a:pt x="19782" y="1393"/>
                    </a:cubicBezTo>
                    <a:cubicBezTo>
                      <a:pt x="19782" y="1393"/>
                      <a:pt x="17133" y="0"/>
                      <a:pt x="1274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9" name="Google Shape;1156;p34"/>
              <p:cNvSpPr/>
              <p:nvPr/>
            </p:nvSpPr>
            <p:spPr>
              <a:xfrm flipH="1">
                <a:off x="7921800" y="3215520"/>
                <a:ext cx="136800" cy="7200"/>
              </a:xfrm>
              <a:custGeom>
                <a:avLst/>
                <a:gdLst>
                  <a:gd name="textAreaLeft" fmla="*/ 360 w 136800"/>
                  <a:gd name="textAreaRight" fmla="*/ 137520 w 136800"/>
                  <a:gd name="textAreaTop" fmla="*/ 0 h 7200"/>
                  <a:gd name="textAreaBottom" fmla="*/ 7560 h 7200"/>
                </a:gdLst>
                <a:ahLst/>
                <a:cxnLst/>
                <a:rect l="textAreaLeft" t="textAreaTop" r="textAreaRight" b="textAreaBottom"/>
                <a:pathLst>
                  <a:path w="4078" h="227" fill="none">
                    <a:moveTo>
                      <a:pt x="0" y="1"/>
                    </a:moveTo>
                    <a:cubicBezTo>
                      <a:pt x="0" y="1"/>
                      <a:pt x="1870" y="227"/>
                      <a:pt x="4077"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1157;p34"/>
              <p:cNvSpPr/>
              <p:nvPr/>
            </p:nvSpPr>
            <p:spPr>
              <a:xfrm flipH="1">
                <a:off x="7836480" y="2520360"/>
                <a:ext cx="28080" cy="283320"/>
              </a:xfrm>
              <a:custGeom>
                <a:avLst/>
                <a:gdLst>
                  <a:gd name="textAreaLeft" fmla="*/ 360 w 28080"/>
                  <a:gd name="textAreaRight" fmla="*/ 28800 w 28080"/>
                  <a:gd name="textAreaTop" fmla="*/ 0 h 283320"/>
                  <a:gd name="textAreaBottom" fmla="*/ 283680 h 283320"/>
                </a:gdLst>
                <a:ahLst/>
                <a:cxnLst/>
                <a:rect l="textAreaLeft" t="textAreaTop" r="textAreaRight" b="textAreaBottom"/>
                <a:pathLst>
                  <a:path w="847" h="8432" fill="none">
                    <a:moveTo>
                      <a:pt x="846" y="1"/>
                    </a:moveTo>
                    <a:lnTo>
                      <a:pt x="846" y="8432"/>
                    </a:lnTo>
                    <a:lnTo>
                      <a:pt x="0" y="8432"/>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1158;p34"/>
              <p:cNvSpPr/>
              <p:nvPr/>
            </p:nvSpPr>
            <p:spPr>
              <a:xfrm flipH="1">
                <a:off x="7077240" y="2804040"/>
                <a:ext cx="1067760" cy="380880"/>
              </a:xfrm>
              <a:custGeom>
                <a:avLst/>
                <a:gdLst>
                  <a:gd name="textAreaLeft" fmla="*/ 360 w 1067760"/>
                  <a:gd name="textAreaRight" fmla="*/ 1068480 w 1067760"/>
                  <a:gd name="textAreaTop" fmla="*/ 0 h 380880"/>
                  <a:gd name="textAreaBottom" fmla="*/ 381240 h 380880"/>
                </a:gdLst>
                <a:ahLst/>
                <a:cxnLst/>
                <a:rect l="textAreaLeft" t="textAreaTop" r="textAreaRight" b="textAreaBottom"/>
                <a:pathLst>
                  <a:path w="31760" h="11336">
                    <a:moveTo>
                      <a:pt x="8336" y="1"/>
                    </a:moveTo>
                    <a:cubicBezTo>
                      <a:pt x="8336" y="1"/>
                      <a:pt x="182" y="240"/>
                      <a:pt x="180" y="240"/>
                    </a:cubicBezTo>
                    <a:cubicBezTo>
                      <a:pt x="94" y="242"/>
                      <a:pt x="31" y="862"/>
                      <a:pt x="27" y="987"/>
                    </a:cubicBezTo>
                    <a:cubicBezTo>
                      <a:pt x="1" y="1901"/>
                      <a:pt x="5" y="2814"/>
                      <a:pt x="35" y="3726"/>
                    </a:cubicBezTo>
                    <a:cubicBezTo>
                      <a:pt x="54" y="4302"/>
                      <a:pt x="83" y="4876"/>
                      <a:pt x="122" y="5450"/>
                    </a:cubicBezTo>
                    <a:cubicBezTo>
                      <a:pt x="182" y="6320"/>
                      <a:pt x="130" y="7072"/>
                      <a:pt x="795" y="7737"/>
                    </a:cubicBezTo>
                    <a:cubicBezTo>
                      <a:pt x="1606" y="8546"/>
                      <a:pt x="2730" y="8918"/>
                      <a:pt x="3787" y="9280"/>
                    </a:cubicBezTo>
                    <a:cubicBezTo>
                      <a:pt x="4969" y="9685"/>
                      <a:pt x="6178" y="10012"/>
                      <a:pt x="7400" y="10280"/>
                    </a:cubicBezTo>
                    <a:cubicBezTo>
                      <a:pt x="10419" y="10943"/>
                      <a:pt x="13514" y="11241"/>
                      <a:pt x="16606" y="11241"/>
                    </a:cubicBezTo>
                    <a:cubicBezTo>
                      <a:pt x="17493" y="11241"/>
                      <a:pt x="18379" y="11216"/>
                      <a:pt x="19263" y="11169"/>
                    </a:cubicBezTo>
                    <a:cubicBezTo>
                      <a:pt x="20629" y="11096"/>
                      <a:pt x="21991" y="10967"/>
                      <a:pt x="23346" y="10786"/>
                    </a:cubicBezTo>
                    <a:cubicBezTo>
                      <a:pt x="23789" y="10863"/>
                      <a:pt x="24162" y="10958"/>
                      <a:pt x="24439" y="11063"/>
                    </a:cubicBezTo>
                    <a:cubicBezTo>
                      <a:pt x="24604" y="11127"/>
                      <a:pt x="24860" y="11164"/>
                      <a:pt x="25158" y="11164"/>
                    </a:cubicBezTo>
                    <a:cubicBezTo>
                      <a:pt x="25735" y="11164"/>
                      <a:pt x="26470" y="11023"/>
                      <a:pt x="27006" y="10657"/>
                    </a:cubicBezTo>
                    <a:cubicBezTo>
                      <a:pt x="27006" y="10657"/>
                      <a:pt x="27149" y="10585"/>
                      <a:pt x="27445" y="10585"/>
                    </a:cubicBezTo>
                    <a:cubicBezTo>
                      <a:pt x="27581" y="10585"/>
                      <a:pt x="27748" y="10600"/>
                      <a:pt x="27948" y="10644"/>
                    </a:cubicBezTo>
                    <a:cubicBezTo>
                      <a:pt x="28444" y="10754"/>
                      <a:pt x="28942" y="10998"/>
                      <a:pt x="29456" y="11286"/>
                    </a:cubicBezTo>
                    <a:cubicBezTo>
                      <a:pt x="29500" y="11311"/>
                      <a:pt x="29545" y="11321"/>
                      <a:pt x="29588" y="11321"/>
                    </a:cubicBezTo>
                    <a:cubicBezTo>
                      <a:pt x="29767" y="11321"/>
                      <a:pt x="29921" y="11146"/>
                      <a:pt x="29921" y="11146"/>
                    </a:cubicBezTo>
                    <a:cubicBezTo>
                      <a:pt x="29921" y="11146"/>
                      <a:pt x="30209" y="11336"/>
                      <a:pt x="30467" y="11336"/>
                    </a:cubicBezTo>
                    <a:cubicBezTo>
                      <a:pt x="30609" y="11336"/>
                      <a:pt x="30743" y="11279"/>
                      <a:pt x="30814" y="11101"/>
                    </a:cubicBezTo>
                    <a:cubicBezTo>
                      <a:pt x="30814" y="11101"/>
                      <a:pt x="31022" y="11217"/>
                      <a:pt x="31240" y="11217"/>
                    </a:cubicBezTo>
                    <a:cubicBezTo>
                      <a:pt x="31396" y="11217"/>
                      <a:pt x="31557" y="11158"/>
                      <a:pt x="31653" y="10955"/>
                    </a:cubicBezTo>
                    <a:cubicBezTo>
                      <a:pt x="31759" y="10728"/>
                      <a:pt x="31471" y="10417"/>
                      <a:pt x="31339" y="10265"/>
                    </a:cubicBezTo>
                    <a:cubicBezTo>
                      <a:pt x="31036" y="9915"/>
                      <a:pt x="30675" y="9613"/>
                      <a:pt x="30309" y="9327"/>
                    </a:cubicBezTo>
                    <a:cubicBezTo>
                      <a:pt x="29662" y="8821"/>
                      <a:pt x="28983" y="8380"/>
                      <a:pt x="28235" y="8065"/>
                    </a:cubicBezTo>
                    <a:lnTo>
                      <a:pt x="28235" y="8064"/>
                    </a:lnTo>
                    <a:cubicBezTo>
                      <a:pt x="27991" y="7961"/>
                      <a:pt x="27738" y="7871"/>
                      <a:pt x="27478" y="7797"/>
                    </a:cubicBezTo>
                    <a:cubicBezTo>
                      <a:pt x="26708" y="7577"/>
                      <a:pt x="25455" y="7510"/>
                      <a:pt x="24673" y="7347"/>
                    </a:cubicBezTo>
                    <a:cubicBezTo>
                      <a:pt x="21319" y="6650"/>
                      <a:pt x="18581" y="6134"/>
                      <a:pt x="15340" y="5050"/>
                    </a:cubicBezTo>
                    <a:cubicBezTo>
                      <a:pt x="13149" y="4320"/>
                      <a:pt x="10958" y="3590"/>
                      <a:pt x="8767" y="2860"/>
                    </a:cubicBezTo>
                    <a:lnTo>
                      <a:pt x="8756" y="2856"/>
                    </a:lnTo>
                    <a:cubicBezTo>
                      <a:pt x="8554" y="2790"/>
                      <a:pt x="8403" y="2620"/>
                      <a:pt x="8359" y="2411"/>
                    </a:cubicBezTo>
                    <a:lnTo>
                      <a:pt x="8336"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2" name="Google Shape;1159;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a:moveTo>
                      <a:pt x="1" y="1"/>
                    </a:moveTo>
                    <a:lnTo>
                      <a:pt x="2046" y="1611"/>
                    </a:lnTo>
                    <a:cubicBezTo>
                      <a:pt x="2132" y="1475"/>
                      <a:pt x="2178" y="1356"/>
                      <a:pt x="2071" y="1219"/>
                    </a:cubicBezTo>
                    <a:cubicBezTo>
                      <a:pt x="1565" y="570"/>
                      <a:pt x="744" y="284"/>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3" name="Google Shape;1160;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fill="none">
                    <a:moveTo>
                      <a:pt x="1" y="1"/>
                    </a:moveTo>
                    <a:cubicBezTo>
                      <a:pt x="744" y="284"/>
                      <a:pt x="1565" y="570"/>
                      <a:pt x="2071" y="1219"/>
                    </a:cubicBezTo>
                    <a:cubicBezTo>
                      <a:pt x="2178" y="1356"/>
                      <a:pt x="2132"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4" name="Google Shape;1161;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0" y="1"/>
                    </a:moveTo>
                    <a:lnTo>
                      <a:pt x="2307" y="2149"/>
                    </a:lnTo>
                    <a:cubicBezTo>
                      <a:pt x="2307" y="2149"/>
                      <a:pt x="2411" y="1841"/>
                      <a:pt x="2200" y="1573"/>
                    </a:cubicBezTo>
                    <a:cubicBezTo>
                      <a:pt x="1425" y="584"/>
                      <a:pt x="1"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1162;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0" y="1"/>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1163;p34"/>
              <p:cNvSpPr/>
              <p:nvPr/>
            </p:nvSpPr>
            <p:spPr>
              <a:xfrm flipH="1">
                <a:off x="7864920" y="2804040"/>
                <a:ext cx="279360" cy="39600"/>
              </a:xfrm>
              <a:custGeom>
                <a:avLst/>
                <a:gdLst>
                  <a:gd name="textAreaLeft" fmla="*/ 360 w 279360"/>
                  <a:gd name="textAreaRight" fmla="*/ 280080 w 279360"/>
                  <a:gd name="textAreaTop" fmla="*/ 0 h 39600"/>
                  <a:gd name="textAreaBottom" fmla="*/ 39960 h 39600"/>
                </a:gdLst>
                <a:ahLst/>
                <a:cxnLst/>
                <a:rect l="textAreaLeft" t="textAreaTop" r="textAreaRight" b="textAreaBottom"/>
                <a:pathLst>
                  <a:path w="8314" h="1185">
                    <a:moveTo>
                      <a:pt x="8313" y="1"/>
                    </a:moveTo>
                    <a:lnTo>
                      <a:pt x="27" y="320"/>
                    </a:lnTo>
                    <a:lnTo>
                      <a:pt x="0" y="1185"/>
                    </a:lnTo>
                    <a:lnTo>
                      <a:pt x="0" y="1185"/>
                    </a:lnTo>
                    <a:lnTo>
                      <a:pt x="8313"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7" name="Google Shape;1164;p34"/>
              <p:cNvSpPr/>
              <p:nvPr/>
            </p:nvSpPr>
            <p:spPr>
              <a:xfrm flipH="1">
                <a:off x="7860960" y="2890080"/>
                <a:ext cx="93600" cy="19080"/>
              </a:xfrm>
              <a:custGeom>
                <a:avLst/>
                <a:gdLst>
                  <a:gd name="textAreaLeft" fmla="*/ 360 w 93600"/>
                  <a:gd name="textAreaRight" fmla="*/ 94320 w 93600"/>
                  <a:gd name="textAreaTop" fmla="*/ 0 h 19080"/>
                  <a:gd name="textAreaBottom" fmla="*/ 19440 h 19080"/>
                </a:gdLst>
                <a:ahLst/>
                <a:cxnLst/>
                <a:rect l="textAreaLeft" t="textAreaTop" r="textAreaRight" b="textAreaBottom"/>
                <a:pathLst>
                  <a:path w="2790" h="575" fill="none">
                    <a:moveTo>
                      <a:pt x="2790" y="1"/>
                    </a:moveTo>
                    <a:cubicBezTo>
                      <a:pt x="2790" y="1"/>
                      <a:pt x="866" y="30"/>
                      <a:pt x="0" y="57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1165;p34"/>
              <p:cNvSpPr/>
              <p:nvPr/>
            </p:nvSpPr>
            <p:spPr>
              <a:xfrm flipH="1">
                <a:off x="7361640" y="2392200"/>
                <a:ext cx="97920" cy="411480"/>
              </a:xfrm>
              <a:custGeom>
                <a:avLst/>
                <a:gdLst>
                  <a:gd name="textAreaLeft" fmla="*/ 360 w 97920"/>
                  <a:gd name="textAreaRight" fmla="*/ 98640 w 97920"/>
                  <a:gd name="textAreaTop" fmla="*/ 0 h 411480"/>
                  <a:gd name="textAreaBottom" fmla="*/ 411840 h 411480"/>
                </a:gdLst>
                <a:ahLst/>
                <a:cxnLst/>
                <a:rect l="textAreaLeft" t="textAreaTop" r="textAreaRight" b="textAreaBottom"/>
                <a:pathLst>
                  <a:path w="2925" h="12243" fill="none">
                    <a:moveTo>
                      <a:pt x="2925" y="12243"/>
                    </a:moveTo>
                    <a:cubicBezTo>
                      <a:pt x="2925" y="12243"/>
                      <a:pt x="2226" y="3394"/>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1166;p34"/>
              <p:cNvSpPr/>
              <p:nvPr/>
            </p:nvSpPr>
            <p:spPr>
              <a:xfrm flipH="1">
                <a:off x="7609680" y="2231280"/>
                <a:ext cx="141120" cy="66240"/>
              </a:xfrm>
              <a:custGeom>
                <a:avLst/>
                <a:gdLst>
                  <a:gd name="textAreaLeft" fmla="*/ 360 w 141120"/>
                  <a:gd name="textAreaRight" fmla="*/ 141840 w 141120"/>
                  <a:gd name="textAreaTop" fmla="*/ 0 h 66240"/>
                  <a:gd name="textAreaBottom" fmla="*/ 66600 h 66240"/>
                </a:gdLst>
                <a:ahLst/>
                <a:cxnLst/>
                <a:rect l="textAreaLeft" t="textAreaTop" r="textAreaRight" b="textAreaBottom"/>
                <a:pathLst>
                  <a:path w="4208" h="1980" fill="none">
                    <a:moveTo>
                      <a:pt x="4207" y="256"/>
                    </a:moveTo>
                    <a:cubicBezTo>
                      <a:pt x="4055" y="1326"/>
                      <a:pt x="3935" y="1980"/>
                      <a:pt x="2768" y="1980"/>
                    </a:cubicBezTo>
                    <a:lnTo>
                      <a:pt x="2370" y="1980"/>
                    </a:lnTo>
                    <a:cubicBezTo>
                      <a:pt x="1203" y="1980"/>
                      <a:pt x="0" y="1168"/>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0" name="Google Shape;1167;p34"/>
              <p:cNvSpPr/>
              <p:nvPr/>
            </p:nvSpPr>
            <p:spPr>
              <a:xfrm flipH="1">
                <a:off x="7717680" y="1930680"/>
                <a:ext cx="164160" cy="195840"/>
              </a:xfrm>
              <a:custGeom>
                <a:avLst/>
                <a:gdLst>
                  <a:gd name="textAreaLeft" fmla="*/ 360 w 164160"/>
                  <a:gd name="textAreaRight" fmla="*/ 164880 w 164160"/>
                  <a:gd name="textAreaTop" fmla="*/ 0 h 195840"/>
                  <a:gd name="textAreaBottom" fmla="*/ 196200 h 195840"/>
                </a:gdLst>
                <a:ahLst/>
                <a:cxnLst/>
                <a:rect l="textAreaLeft" t="textAreaTop" r="textAreaRight" b="textAreaBottom"/>
                <a:pathLst>
                  <a:path w="4889" h="5829">
                    <a:moveTo>
                      <a:pt x="3762" y="1"/>
                    </a:moveTo>
                    <a:cubicBezTo>
                      <a:pt x="3762" y="1"/>
                      <a:pt x="0" y="3556"/>
                      <a:pt x="4490" y="5829"/>
                    </a:cubicBezTo>
                    <a:lnTo>
                      <a:pt x="4889" y="2693"/>
                    </a:lnTo>
                    <a:lnTo>
                      <a:pt x="479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11" name="Google Shape;1168;p34"/>
              <p:cNvSpPr/>
              <p:nvPr/>
            </p:nvSpPr>
            <p:spPr>
              <a:xfrm flipH="1">
                <a:off x="7489800" y="1906920"/>
                <a:ext cx="276480" cy="370080"/>
              </a:xfrm>
              <a:custGeom>
                <a:avLst/>
                <a:gdLst>
                  <a:gd name="textAreaLeft" fmla="*/ 360 w 276480"/>
                  <a:gd name="textAreaRight" fmla="*/ 277200 w 276480"/>
                  <a:gd name="textAreaTop" fmla="*/ 0 h 370080"/>
                  <a:gd name="textAreaBottom" fmla="*/ 370440 h 370080"/>
                </a:gdLst>
                <a:ahLst/>
                <a:cxnLst/>
                <a:rect l="textAreaLeft" t="textAreaTop" r="textAreaRight" b="textAreaBottom"/>
                <a:pathLst>
                  <a:path w="8234" h="11016">
                    <a:moveTo>
                      <a:pt x="7456" y="1"/>
                    </a:moveTo>
                    <a:lnTo>
                      <a:pt x="1317" y="253"/>
                    </a:lnTo>
                    <a:lnTo>
                      <a:pt x="1464" y="3347"/>
                    </a:lnTo>
                    <a:cubicBezTo>
                      <a:pt x="1311" y="3099"/>
                      <a:pt x="1030" y="2777"/>
                      <a:pt x="605" y="2777"/>
                    </a:cubicBezTo>
                    <a:cubicBezTo>
                      <a:pt x="558" y="2777"/>
                      <a:pt x="510" y="2780"/>
                      <a:pt x="460" y="2789"/>
                    </a:cubicBezTo>
                    <a:cubicBezTo>
                      <a:pt x="62" y="2855"/>
                      <a:pt x="0" y="3227"/>
                      <a:pt x="36" y="3581"/>
                    </a:cubicBezTo>
                    <a:cubicBezTo>
                      <a:pt x="77" y="3974"/>
                      <a:pt x="239" y="4345"/>
                      <a:pt x="484" y="4654"/>
                    </a:cubicBezTo>
                    <a:cubicBezTo>
                      <a:pt x="633" y="4842"/>
                      <a:pt x="832" y="5069"/>
                      <a:pt x="1059" y="5266"/>
                    </a:cubicBezTo>
                    <a:lnTo>
                      <a:pt x="1059" y="9510"/>
                    </a:lnTo>
                    <a:cubicBezTo>
                      <a:pt x="1059" y="10342"/>
                      <a:pt x="1920" y="11015"/>
                      <a:pt x="2752" y="11015"/>
                    </a:cubicBezTo>
                    <a:lnTo>
                      <a:pt x="3036" y="11015"/>
                    </a:lnTo>
                    <a:cubicBezTo>
                      <a:pt x="3868" y="11015"/>
                      <a:pt x="4070" y="10342"/>
                      <a:pt x="4070" y="9510"/>
                    </a:cubicBezTo>
                    <a:lnTo>
                      <a:pt x="4070" y="8884"/>
                    </a:lnTo>
                    <a:cubicBezTo>
                      <a:pt x="4250" y="8953"/>
                      <a:pt x="4361" y="8982"/>
                      <a:pt x="4361" y="8982"/>
                    </a:cubicBezTo>
                    <a:cubicBezTo>
                      <a:pt x="4361" y="8982"/>
                      <a:pt x="4948" y="9158"/>
                      <a:pt x="5657" y="9158"/>
                    </a:cubicBezTo>
                    <a:cubicBezTo>
                      <a:pt x="6789" y="9158"/>
                      <a:pt x="8234" y="8711"/>
                      <a:pt x="8110" y="6391"/>
                    </a:cubicBezTo>
                    <a:cubicBezTo>
                      <a:pt x="7909" y="2617"/>
                      <a:pt x="7456" y="1"/>
                      <a:pt x="7456"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1169;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a:moveTo>
                      <a:pt x="0" y="1"/>
                    </a:moveTo>
                    <a:lnTo>
                      <a:pt x="695" y="1373"/>
                    </a:lnTo>
                    <a:cubicBezTo>
                      <a:pt x="720" y="179"/>
                      <a:pt x="0"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1170;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fill="none">
                    <a:moveTo>
                      <a:pt x="0" y="1"/>
                    </a:moveTo>
                    <a:cubicBezTo>
                      <a:pt x="0" y="1"/>
                      <a:pt x="720" y="179"/>
                      <a:pt x="69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1171;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a:moveTo>
                      <a:pt x="493" y="1"/>
                    </a:moveTo>
                    <a:cubicBezTo>
                      <a:pt x="493" y="1"/>
                      <a:pt x="0" y="168"/>
                      <a:pt x="348" y="818"/>
                    </a:cubicBezTo>
                    <a:lnTo>
                      <a:pt x="49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1172;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fill="none">
                    <a:moveTo>
                      <a:pt x="493" y="1"/>
                    </a:moveTo>
                    <a:cubicBezTo>
                      <a:pt x="493" y="1"/>
                      <a:pt x="0" y="168"/>
                      <a:pt x="348" y="818"/>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1173;p34"/>
              <p:cNvSpPr/>
              <p:nvPr/>
            </p:nvSpPr>
            <p:spPr>
              <a:xfrm flipH="1">
                <a:off x="758592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9" h="663">
                    <a:moveTo>
                      <a:pt x="205" y="1"/>
                    </a:moveTo>
                    <a:cubicBezTo>
                      <a:pt x="92" y="1"/>
                      <a:pt x="1" y="148"/>
                      <a:pt x="1" y="332"/>
                    </a:cubicBezTo>
                    <a:cubicBezTo>
                      <a:pt x="1" y="515"/>
                      <a:pt x="92" y="663"/>
                      <a:pt x="205" y="663"/>
                    </a:cubicBezTo>
                    <a:cubicBezTo>
                      <a:pt x="317" y="663"/>
                      <a:pt x="409" y="515"/>
                      <a:pt x="409" y="332"/>
                    </a:cubicBezTo>
                    <a:cubicBezTo>
                      <a:pt x="409" y="148"/>
                      <a:pt x="317" y="1"/>
                      <a:pt x="2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17" name="Google Shape;1174;p34"/>
              <p:cNvSpPr/>
              <p:nvPr/>
            </p:nvSpPr>
            <p:spPr>
              <a:xfrm flipH="1">
                <a:off x="751536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8" h="663">
                    <a:moveTo>
                      <a:pt x="203" y="1"/>
                    </a:moveTo>
                    <a:cubicBezTo>
                      <a:pt x="92" y="1"/>
                      <a:pt x="0" y="148"/>
                      <a:pt x="0" y="332"/>
                    </a:cubicBezTo>
                    <a:cubicBezTo>
                      <a:pt x="0" y="515"/>
                      <a:pt x="92" y="663"/>
                      <a:pt x="203" y="663"/>
                    </a:cubicBezTo>
                    <a:cubicBezTo>
                      <a:pt x="316" y="663"/>
                      <a:pt x="408" y="515"/>
                      <a:pt x="408" y="332"/>
                    </a:cubicBezTo>
                    <a:cubicBezTo>
                      <a:pt x="408" y="148"/>
                      <a:pt x="316" y="1"/>
                      <a:pt x="20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18" name="Google Shape;1175;p34"/>
              <p:cNvSpPr/>
              <p:nvPr/>
            </p:nvSpPr>
            <p:spPr>
              <a:xfrm flipH="1">
                <a:off x="7524720" y="2032200"/>
                <a:ext cx="32040" cy="52200"/>
              </a:xfrm>
              <a:custGeom>
                <a:avLst/>
                <a:gdLst>
                  <a:gd name="textAreaLeft" fmla="*/ -360 w 32040"/>
                  <a:gd name="textAreaRight" fmla="*/ 32040 w 32040"/>
                  <a:gd name="textAreaTop" fmla="*/ 0 h 52200"/>
                  <a:gd name="textAreaBottom" fmla="*/ 52560 h 52200"/>
                </a:gdLst>
                <a:ahLst/>
                <a:cxnLst/>
                <a:rect l="textAreaLeft" t="textAreaTop" r="textAreaRight" b="textAreaBottom"/>
                <a:pathLst>
                  <a:path w="961" h="1561" fill="none">
                    <a:moveTo>
                      <a:pt x="1" y="1216"/>
                    </a:moveTo>
                    <a:cubicBezTo>
                      <a:pt x="1" y="1216"/>
                      <a:pt x="960" y="1561"/>
                      <a:pt x="659" y="806"/>
                    </a:cubicBezTo>
                    <a:cubicBezTo>
                      <a:pt x="413" y="193"/>
                      <a:pt x="306" y="1"/>
                      <a:pt x="30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1176;p34"/>
              <p:cNvSpPr/>
              <p:nvPr/>
            </p:nvSpPr>
            <p:spPr>
              <a:xfrm flipH="1">
                <a:off x="757944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0">
                    <a:moveTo>
                      <a:pt x="649" y="1"/>
                    </a:moveTo>
                    <a:cubicBezTo>
                      <a:pt x="414" y="1"/>
                      <a:pt x="169" y="77"/>
                      <a:pt x="0" y="233"/>
                    </a:cubicBezTo>
                    <a:lnTo>
                      <a:pt x="3" y="249"/>
                    </a:lnTo>
                    <a:lnTo>
                      <a:pt x="130" y="233"/>
                    </a:lnTo>
                    <a:cubicBezTo>
                      <a:pt x="339" y="206"/>
                      <a:pt x="553" y="172"/>
                      <a:pt x="760" y="136"/>
                    </a:cubicBezTo>
                    <a:cubicBezTo>
                      <a:pt x="823" y="126"/>
                      <a:pt x="949" y="102"/>
                      <a:pt x="1011" y="90"/>
                    </a:cubicBezTo>
                    <a:lnTo>
                      <a:pt x="1009" y="74"/>
                    </a:lnTo>
                    <a:cubicBezTo>
                      <a:pt x="962" y="50"/>
                      <a:pt x="917" y="37"/>
                      <a:pt x="872" y="25"/>
                    </a:cubicBezTo>
                    <a:cubicBezTo>
                      <a:pt x="800" y="9"/>
                      <a:pt x="725" y="1"/>
                      <a:pt x="64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0" name="Google Shape;1177;p34"/>
              <p:cNvSpPr/>
              <p:nvPr/>
            </p:nvSpPr>
            <p:spPr>
              <a:xfrm flipH="1">
                <a:off x="750600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1">
                    <a:moveTo>
                      <a:pt x="361" y="0"/>
                    </a:moveTo>
                    <a:cubicBezTo>
                      <a:pt x="236" y="0"/>
                      <a:pt x="113" y="24"/>
                      <a:pt x="3" y="75"/>
                    </a:cubicBezTo>
                    <a:lnTo>
                      <a:pt x="0" y="91"/>
                    </a:lnTo>
                    <a:lnTo>
                      <a:pt x="125" y="115"/>
                    </a:lnTo>
                    <a:cubicBezTo>
                      <a:pt x="334" y="152"/>
                      <a:pt x="547" y="187"/>
                      <a:pt x="755" y="217"/>
                    </a:cubicBezTo>
                    <a:cubicBezTo>
                      <a:pt x="819" y="227"/>
                      <a:pt x="945" y="242"/>
                      <a:pt x="1009" y="250"/>
                    </a:cubicBezTo>
                    <a:lnTo>
                      <a:pt x="1012" y="234"/>
                    </a:lnTo>
                    <a:cubicBezTo>
                      <a:pt x="974" y="197"/>
                      <a:pt x="935" y="171"/>
                      <a:pt x="896" y="145"/>
                    </a:cubicBezTo>
                    <a:cubicBezTo>
                      <a:pt x="741" y="54"/>
                      <a:pt x="549" y="0"/>
                      <a:pt x="36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1" name="Google Shape;1178;p34"/>
              <p:cNvSpPr/>
              <p:nvPr/>
            </p:nvSpPr>
            <p:spPr>
              <a:xfrm flipH="1">
                <a:off x="7481880" y="1914840"/>
                <a:ext cx="251280" cy="300960"/>
              </a:xfrm>
              <a:custGeom>
                <a:avLst/>
                <a:gdLst>
                  <a:gd name="textAreaLeft" fmla="*/ 360 w 251280"/>
                  <a:gd name="textAreaRight" fmla="*/ 252000 w 251280"/>
                  <a:gd name="textAreaTop" fmla="*/ 0 h 300960"/>
                  <a:gd name="textAreaBottom" fmla="*/ 301320 h 300960"/>
                </a:gdLst>
                <a:ahLst/>
                <a:cxnLst/>
                <a:rect l="textAreaLeft" t="textAreaTop" r="textAreaRight" b="textAreaBottom"/>
                <a:pathLst>
                  <a:path w="7479" h="8958">
                    <a:moveTo>
                      <a:pt x="1262" y="0"/>
                    </a:moveTo>
                    <a:lnTo>
                      <a:pt x="0" y="218"/>
                    </a:lnTo>
                    <a:lnTo>
                      <a:pt x="482" y="3114"/>
                    </a:lnTo>
                    <a:cubicBezTo>
                      <a:pt x="431" y="4044"/>
                      <a:pt x="466" y="4994"/>
                      <a:pt x="690" y="5902"/>
                    </a:cubicBezTo>
                    <a:cubicBezTo>
                      <a:pt x="892" y="6723"/>
                      <a:pt x="1234" y="7456"/>
                      <a:pt x="1951" y="7952"/>
                    </a:cubicBezTo>
                    <a:cubicBezTo>
                      <a:pt x="2748" y="8504"/>
                      <a:pt x="3660" y="8958"/>
                      <a:pt x="4624" y="8958"/>
                    </a:cubicBezTo>
                    <a:cubicBezTo>
                      <a:pt x="4882" y="8958"/>
                      <a:pt x="5142" y="8926"/>
                      <a:pt x="5406" y="8854"/>
                    </a:cubicBezTo>
                    <a:cubicBezTo>
                      <a:pt x="7478" y="8292"/>
                      <a:pt x="7128" y="6158"/>
                      <a:pt x="7128" y="6158"/>
                    </a:cubicBezTo>
                    <a:lnTo>
                      <a:pt x="7059" y="5025"/>
                    </a:lnTo>
                    <a:cubicBezTo>
                      <a:pt x="6913" y="4837"/>
                      <a:pt x="6724" y="4770"/>
                      <a:pt x="6531" y="4770"/>
                    </a:cubicBezTo>
                    <a:cubicBezTo>
                      <a:pt x="6070" y="4770"/>
                      <a:pt x="5584" y="5147"/>
                      <a:pt x="5584" y="5147"/>
                    </a:cubicBezTo>
                    <a:cubicBezTo>
                      <a:pt x="5584" y="5147"/>
                      <a:pt x="5014" y="4810"/>
                      <a:pt x="4541" y="4810"/>
                    </a:cubicBezTo>
                    <a:cubicBezTo>
                      <a:pt x="4290" y="4810"/>
                      <a:pt x="4067" y="4904"/>
                      <a:pt x="3969" y="5193"/>
                    </a:cubicBezTo>
                    <a:cubicBezTo>
                      <a:pt x="3809" y="5669"/>
                      <a:pt x="3507" y="5771"/>
                      <a:pt x="3278" y="5771"/>
                    </a:cubicBezTo>
                    <a:cubicBezTo>
                      <a:pt x="3105" y="5771"/>
                      <a:pt x="2973" y="5713"/>
                      <a:pt x="2973" y="5713"/>
                    </a:cubicBezTo>
                    <a:cubicBezTo>
                      <a:pt x="1564" y="5337"/>
                      <a:pt x="1325" y="3647"/>
                      <a:pt x="1325" y="3647"/>
                    </a:cubicBezTo>
                    <a:lnTo>
                      <a:pt x="126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2" name="Google Shape;1179;p34"/>
              <p:cNvSpPr/>
              <p:nvPr/>
            </p:nvSpPr>
            <p:spPr>
              <a:xfrm flipH="1">
                <a:off x="7544880" y="2102760"/>
                <a:ext cx="37080" cy="28080"/>
              </a:xfrm>
              <a:custGeom>
                <a:avLst/>
                <a:gdLst>
                  <a:gd name="textAreaLeft" fmla="*/ -360 w 37080"/>
                  <a:gd name="textAreaRight" fmla="*/ 37080 w 37080"/>
                  <a:gd name="textAreaTop" fmla="*/ 0 h 28080"/>
                  <a:gd name="textAreaBottom" fmla="*/ 28440 h 28080"/>
                </a:gdLst>
                <a:ahLst/>
                <a:cxnLst/>
                <a:rect l="textAreaLeft" t="textAreaTop" r="textAreaRight" b="textAreaBottom"/>
                <a:pathLst>
                  <a:path w="1116" h="850" fill="none">
                    <a:moveTo>
                      <a:pt x="1" y="0"/>
                    </a:moveTo>
                    <a:cubicBezTo>
                      <a:pt x="1" y="0"/>
                      <a:pt x="465" y="849"/>
                      <a:pt x="1116" y="194"/>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1180;p34"/>
              <p:cNvSpPr/>
              <p:nvPr/>
            </p:nvSpPr>
            <p:spPr>
              <a:xfrm flipH="1">
                <a:off x="7491600" y="1832760"/>
                <a:ext cx="274320" cy="97200"/>
              </a:xfrm>
              <a:custGeom>
                <a:avLst/>
                <a:gdLst>
                  <a:gd name="textAreaLeft" fmla="*/ 360 w 274320"/>
                  <a:gd name="textAreaRight" fmla="*/ 275040 w 274320"/>
                  <a:gd name="textAreaTop" fmla="*/ 0 h 97200"/>
                  <a:gd name="textAreaBottom" fmla="*/ 97560 h 97200"/>
                </a:gdLst>
                <a:ahLst/>
                <a:cxnLst/>
                <a:rect l="textAreaLeft" t="textAreaTop" r="textAreaRight" b="textAreaBottom"/>
                <a:pathLst>
                  <a:path w="8168" h="2905">
                    <a:moveTo>
                      <a:pt x="6063" y="0"/>
                    </a:moveTo>
                    <a:cubicBezTo>
                      <a:pt x="5875" y="0"/>
                      <a:pt x="5686" y="25"/>
                      <a:pt x="5503" y="73"/>
                    </a:cubicBezTo>
                    <a:cubicBezTo>
                      <a:pt x="4328" y="378"/>
                      <a:pt x="1071" y="1217"/>
                      <a:pt x="593" y="1735"/>
                    </a:cubicBezTo>
                    <a:cubicBezTo>
                      <a:pt x="0" y="2380"/>
                      <a:pt x="322" y="2905"/>
                      <a:pt x="322" y="2905"/>
                    </a:cubicBezTo>
                    <a:lnTo>
                      <a:pt x="2230" y="2905"/>
                    </a:lnTo>
                    <a:lnTo>
                      <a:pt x="7527" y="2720"/>
                    </a:lnTo>
                    <a:lnTo>
                      <a:pt x="7528" y="2720"/>
                    </a:lnTo>
                    <a:cubicBezTo>
                      <a:pt x="8167" y="1161"/>
                      <a:pt x="7552" y="481"/>
                      <a:pt x="6914" y="184"/>
                    </a:cubicBezTo>
                    <a:cubicBezTo>
                      <a:pt x="6646" y="60"/>
                      <a:pt x="6355" y="0"/>
                      <a:pt x="606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4" name="Google Shape;1181;p34"/>
              <p:cNvSpPr/>
              <p:nvPr/>
            </p:nvSpPr>
            <p:spPr>
              <a:xfrm flipH="1">
                <a:off x="7731360" y="1870560"/>
                <a:ext cx="102600" cy="88560"/>
              </a:xfrm>
              <a:custGeom>
                <a:avLst/>
                <a:gdLst>
                  <a:gd name="textAreaLeft" fmla="*/ -360 w 102600"/>
                  <a:gd name="textAreaRight" fmla="*/ 102600 w 102600"/>
                  <a:gd name="textAreaTop" fmla="*/ 0 h 88560"/>
                  <a:gd name="textAreaBottom" fmla="*/ 88920 h 88560"/>
                </a:gdLst>
                <a:ahLst/>
                <a:cxnLst/>
                <a:rect l="textAreaLeft" t="textAreaTop" r="textAreaRight" b="textAreaBottom"/>
                <a:pathLst>
                  <a:path w="3057" h="2641">
                    <a:moveTo>
                      <a:pt x="1426" y="0"/>
                    </a:moveTo>
                    <a:cubicBezTo>
                      <a:pt x="1021" y="0"/>
                      <a:pt x="580" y="265"/>
                      <a:pt x="306" y="717"/>
                    </a:cubicBezTo>
                    <a:cubicBezTo>
                      <a:pt x="20" y="1189"/>
                      <a:pt x="0" y="1728"/>
                      <a:pt x="217" y="2088"/>
                    </a:cubicBezTo>
                    <a:cubicBezTo>
                      <a:pt x="217" y="2088"/>
                      <a:pt x="218" y="2091"/>
                      <a:pt x="220" y="2094"/>
                    </a:cubicBezTo>
                    <a:cubicBezTo>
                      <a:pt x="289" y="2207"/>
                      <a:pt x="380" y="2302"/>
                      <a:pt x="496" y="2373"/>
                    </a:cubicBezTo>
                    <a:cubicBezTo>
                      <a:pt x="554" y="2407"/>
                      <a:pt x="616" y="2434"/>
                      <a:pt x="679" y="2454"/>
                    </a:cubicBezTo>
                    <a:cubicBezTo>
                      <a:pt x="882" y="2556"/>
                      <a:pt x="1157" y="2640"/>
                      <a:pt x="1509" y="2640"/>
                    </a:cubicBezTo>
                    <a:cubicBezTo>
                      <a:pt x="1799" y="2640"/>
                      <a:pt x="2141" y="2584"/>
                      <a:pt x="2540" y="2434"/>
                    </a:cubicBezTo>
                    <a:cubicBezTo>
                      <a:pt x="2540" y="2434"/>
                      <a:pt x="3057" y="1004"/>
                      <a:pt x="2027" y="253"/>
                    </a:cubicBezTo>
                    <a:cubicBezTo>
                      <a:pt x="1978" y="202"/>
                      <a:pt x="1922" y="155"/>
                      <a:pt x="1859" y="117"/>
                    </a:cubicBezTo>
                    <a:cubicBezTo>
                      <a:pt x="1774" y="66"/>
                      <a:pt x="1681" y="33"/>
                      <a:pt x="1586" y="14"/>
                    </a:cubicBezTo>
                    <a:lnTo>
                      <a:pt x="1583" y="14"/>
                    </a:lnTo>
                    <a:cubicBezTo>
                      <a:pt x="1532" y="5"/>
                      <a:pt x="1479" y="0"/>
                      <a:pt x="142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25" name="Google Shape;1182;p34"/>
            <p:cNvGrpSpPr/>
            <p:nvPr/>
          </p:nvGrpSpPr>
          <p:grpSpPr>
            <a:xfrm>
              <a:off x="5523120" y="2183760"/>
              <a:ext cx="4159440" cy="2730960"/>
              <a:chOff x="5523120" y="2183760"/>
              <a:chExt cx="4159440" cy="2730960"/>
            </a:xfrm>
          </p:grpSpPr>
          <p:grpSp>
            <p:nvGrpSpPr>
              <p:cNvPr id="1126" name="Google Shape;1183;p34"/>
              <p:cNvGrpSpPr/>
              <p:nvPr/>
            </p:nvGrpSpPr>
            <p:grpSpPr>
              <a:xfrm>
                <a:off x="5523120" y="3185640"/>
                <a:ext cx="4159440" cy="1729080"/>
                <a:chOff x="5523120" y="3185640"/>
                <a:chExt cx="4159440" cy="1729080"/>
              </a:xfrm>
            </p:grpSpPr>
            <p:sp>
              <p:nvSpPr>
                <p:cNvPr id="1127" name="Google Shape;1184;p34"/>
                <p:cNvSpPr/>
                <p:nvPr/>
              </p:nvSpPr>
              <p:spPr>
                <a:xfrm flipH="1">
                  <a:off x="5645160" y="3262320"/>
                  <a:ext cx="1006920" cy="1652400"/>
                </a:xfrm>
                <a:custGeom>
                  <a:avLst/>
                  <a:gdLst>
                    <a:gd name="textAreaLeft" fmla="*/ -360 w 1006920"/>
                    <a:gd name="textAreaRight" fmla="*/ 1006920 w 1006920"/>
                    <a:gd name="textAreaTop" fmla="*/ 0 h 1652400"/>
                    <a:gd name="textAreaBottom" fmla="*/ 1652760 h 1652400"/>
                  </a:gdLst>
                  <a:ahLst/>
                  <a:cxnLst/>
                  <a:rect l="textAreaLeft" t="textAreaTop" r="textAreaRight" b="textAreaBottom"/>
                  <a:pathLst>
                    <a:path w="29962" h="49160">
                      <a:moveTo>
                        <a:pt x="12804" y="0"/>
                      </a:moveTo>
                      <a:lnTo>
                        <a:pt x="0" y="49159"/>
                      </a:lnTo>
                      <a:lnTo>
                        <a:pt x="1665" y="49159"/>
                      </a:lnTo>
                      <a:lnTo>
                        <a:pt x="14981" y="1622"/>
                      </a:lnTo>
                      <a:lnTo>
                        <a:pt x="28298" y="49159"/>
                      </a:lnTo>
                      <a:lnTo>
                        <a:pt x="29962" y="49159"/>
                      </a:lnTo>
                      <a:lnTo>
                        <a:pt x="17157" y="0"/>
                      </a:ln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1185;p34"/>
                <p:cNvSpPr/>
                <p:nvPr/>
              </p:nvSpPr>
              <p:spPr>
                <a:xfrm flipH="1">
                  <a:off x="5523120" y="3185640"/>
                  <a:ext cx="4159440" cy="153720"/>
                </a:xfrm>
                <a:custGeom>
                  <a:avLst/>
                  <a:gdLst>
                    <a:gd name="textAreaLeft" fmla="*/ 360 w 4159440"/>
                    <a:gd name="textAreaRight" fmla="*/ 4160160 w 4159440"/>
                    <a:gd name="textAreaTop" fmla="*/ 0 h 153720"/>
                    <a:gd name="textAreaBottom" fmla="*/ 154080 h 153720"/>
                  </a:gdLst>
                  <a:ahLst/>
                  <a:cxnLst/>
                  <a:rect l="textAreaLeft" t="textAreaTop" r="textAreaRight" b="textAreaBottom"/>
                  <a:pathLst>
                    <a:path w="142649" h="4584">
                      <a:moveTo>
                        <a:pt x="43" y="0"/>
                      </a:moveTo>
                      <a:cubicBezTo>
                        <a:pt x="19" y="0"/>
                        <a:pt x="1" y="19"/>
                        <a:pt x="1" y="43"/>
                      </a:cubicBezTo>
                      <a:lnTo>
                        <a:pt x="1" y="4541"/>
                      </a:lnTo>
                      <a:cubicBezTo>
                        <a:pt x="1" y="4565"/>
                        <a:pt x="19" y="4583"/>
                        <a:pt x="43" y="4583"/>
                      </a:cubicBezTo>
                      <a:lnTo>
                        <a:pt x="142606" y="4583"/>
                      </a:lnTo>
                      <a:cubicBezTo>
                        <a:pt x="142630" y="4583"/>
                        <a:pt x="142648" y="4565"/>
                        <a:pt x="142648" y="4541"/>
                      </a:cubicBezTo>
                      <a:lnTo>
                        <a:pt x="142648" y="43"/>
                      </a:lnTo>
                      <a:cubicBezTo>
                        <a:pt x="142648" y="19"/>
                        <a:pt x="142630" y="0"/>
                        <a:pt x="142606"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9" name="Google Shape;1186;p34"/>
              <p:cNvGrpSpPr/>
              <p:nvPr/>
            </p:nvGrpSpPr>
            <p:grpSpPr>
              <a:xfrm>
                <a:off x="5934960" y="2183760"/>
                <a:ext cx="1239840" cy="1002240"/>
                <a:chOff x="5934960" y="2183760"/>
                <a:chExt cx="1239840" cy="1002240"/>
              </a:xfrm>
            </p:grpSpPr>
            <p:sp>
              <p:nvSpPr>
                <p:cNvPr id="1130" name="Google Shape;1187;p34"/>
                <p:cNvSpPr/>
                <p:nvPr/>
              </p:nvSpPr>
              <p:spPr>
                <a:xfrm flipH="1">
                  <a:off x="59904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5" y="1182"/>
                      </a:cubicBezTo>
                      <a:lnTo>
                        <a:pt x="57" y="22259"/>
                      </a:lnTo>
                      <a:cubicBezTo>
                        <a:pt x="1" y="22909"/>
                        <a:pt x="487" y="23440"/>
                        <a:pt x="1137" y="23440"/>
                      </a:cubicBezTo>
                      <a:lnTo>
                        <a:pt x="32090" y="23440"/>
                      </a:lnTo>
                      <a:cubicBezTo>
                        <a:pt x="32740" y="23440"/>
                        <a:pt x="33317" y="22909"/>
                        <a:pt x="33372" y="22259"/>
                      </a:cubicBezTo>
                      <a:lnTo>
                        <a:pt x="35170" y="1182"/>
                      </a:lnTo>
                      <a:cubicBezTo>
                        <a:pt x="35226" y="532"/>
                        <a:pt x="34740" y="0"/>
                        <a:pt x="34090" y="0"/>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1188;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1189;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rgbClr val="E0E9F7">
                    <a:alpha val="23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1190;p34"/>
                <p:cNvSpPr/>
                <p:nvPr/>
              </p:nvSpPr>
              <p:spPr>
                <a:xfrm flipH="1">
                  <a:off x="6334560" y="2533320"/>
                  <a:ext cx="587520" cy="652680"/>
                </a:xfrm>
                <a:custGeom>
                  <a:avLst/>
                  <a:gdLst>
                    <a:gd name="textAreaLeft" fmla="*/ 360 w 587520"/>
                    <a:gd name="textAreaRight" fmla="*/ 588240 w 587520"/>
                    <a:gd name="textAreaTop" fmla="*/ 0 h 652680"/>
                    <a:gd name="textAreaBottom" fmla="*/ 653040 h 652680"/>
                  </a:gdLst>
                  <a:ahLst/>
                  <a:cxnLst/>
                  <a:rect l="textAreaLeft" t="textAreaTop" r="textAreaRight" b="textAreaBottom"/>
                  <a:pathLst>
                    <a:path w="17489" h="19418">
                      <a:moveTo>
                        <a:pt x="12251" y="1"/>
                      </a:moveTo>
                      <a:cubicBezTo>
                        <a:pt x="10748" y="1"/>
                        <a:pt x="9519" y="1231"/>
                        <a:pt x="9519" y="2734"/>
                      </a:cubicBezTo>
                      <a:lnTo>
                        <a:pt x="9519" y="2803"/>
                      </a:lnTo>
                      <a:lnTo>
                        <a:pt x="8325" y="15493"/>
                      </a:lnTo>
                      <a:cubicBezTo>
                        <a:pt x="8325" y="16412"/>
                        <a:pt x="7892" y="17227"/>
                        <a:pt x="7220" y="17751"/>
                      </a:cubicBezTo>
                      <a:lnTo>
                        <a:pt x="1717" y="17751"/>
                      </a:lnTo>
                      <a:lnTo>
                        <a:pt x="1717" y="17754"/>
                      </a:lnTo>
                      <a:cubicBezTo>
                        <a:pt x="1700" y="17754"/>
                        <a:pt x="1683" y="17751"/>
                        <a:pt x="1667" y="17751"/>
                      </a:cubicBezTo>
                      <a:cubicBezTo>
                        <a:pt x="746" y="17751"/>
                        <a:pt x="1" y="18496"/>
                        <a:pt x="1" y="19417"/>
                      </a:cubicBezTo>
                      <a:lnTo>
                        <a:pt x="14628" y="19417"/>
                      </a:lnTo>
                      <a:cubicBezTo>
                        <a:pt x="16208" y="19417"/>
                        <a:pt x="17489" y="18136"/>
                        <a:pt x="17489" y="16555"/>
                      </a:cubicBezTo>
                      <a:cubicBezTo>
                        <a:pt x="17489" y="16389"/>
                        <a:pt x="17474" y="16226"/>
                        <a:pt x="17446" y="16066"/>
                      </a:cubicBezTo>
                      <a:lnTo>
                        <a:pt x="16256" y="2375"/>
                      </a:lnTo>
                      <a:lnTo>
                        <a:pt x="16248" y="2375"/>
                      </a:lnTo>
                      <a:cubicBezTo>
                        <a:pt x="16070" y="1040"/>
                        <a:pt x="14920" y="1"/>
                        <a:pt x="13538" y="1"/>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1134" name="PlaceHolder 1"/>
          <p:cNvSpPr>
            <a:spLocks noGrp="1"/>
          </p:cNvSpPr>
          <p:nvPr>
            <p:ph type="title"/>
          </p:nvPr>
        </p:nvSpPr>
        <p:spPr>
          <a:xfrm>
            <a:off x="723960" y="628560"/>
            <a:ext cx="6419520" cy="571320"/>
          </a:xfrm>
          <a:prstGeom prst="rect">
            <a:avLst/>
          </a:prstGeom>
          <a:noFill/>
          <a:ln w="0">
            <a:noFill/>
          </a:ln>
        </p:spPr>
        <p:txBody>
          <a:bodyPr lIns="91440" tIns="91440" rIns="91440" bIns="91440" anchor="t">
            <a:normAutofit/>
          </a:bodyPr>
          <a:lstStyle/>
          <a:p>
            <a:pPr algn="just">
              <a:lnSpc>
                <a:spcPct val="100000"/>
              </a:lnSpc>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Definition</a:t>
            </a:r>
            <a:r>
              <a:rPr lang="en" sz="1600" b="1" u="sng" strike="noStrike" spc="-1" dirty="0">
                <a:solidFill>
                  <a:schemeClr val="dk1"/>
                </a:solidFill>
                <a:latin typeface="Manrope ExtraBold"/>
                <a:ea typeface="Manrope ExtraBold"/>
              </a:rPr>
              <a:t> </a:t>
            </a: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of Student Management System</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1135" name="PlaceHolder 2"/>
          <p:cNvSpPr>
            <a:spLocks noGrp="1"/>
          </p:cNvSpPr>
          <p:nvPr>
            <p:ph type="subTitle"/>
          </p:nvPr>
        </p:nvSpPr>
        <p:spPr>
          <a:xfrm>
            <a:off x="723960" y="1343160"/>
            <a:ext cx="4638240" cy="149832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Raleway"/>
                <a:cs typeface="Times New Roman" panose="02020603050405020304" pitchFamily="18" charset="0"/>
              </a:rPr>
              <a:t>A Student Management System (SMS) is a comprehensive software solution designed to handle various aspects of student management in educational institutions. It enables institutions to streamline processes like admissions, enrollment, course management, and academic records</a:t>
            </a:r>
            <a:r>
              <a:rPr lang="en" sz="1400" b="0" strike="noStrike" spc="-1" dirty="0">
                <a:solidFill>
                  <a:schemeClr val="dk1"/>
                </a:solidFill>
                <a:latin typeface="Raleway"/>
                <a:ea typeface="Raleway"/>
              </a:rPr>
              <a:t>.</a:t>
            </a:r>
            <a:endParaRPr lang="en-US" sz="14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 name="Google Shape;1197;p35"/>
          <p:cNvPicPr/>
          <p:nvPr/>
        </p:nvPicPr>
        <p:blipFill>
          <a:blip r:embed="rId2"/>
          <a:srcRect t="1994" b="1994"/>
          <a:stretch/>
        </p:blipFill>
        <p:spPr>
          <a:xfrm>
            <a:off x="721800" y="599400"/>
            <a:ext cx="2740320" cy="3944520"/>
          </a:xfrm>
          <a:prstGeom prst="rect">
            <a:avLst/>
          </a:prstGeom>
          <a:ln w="0">
            <a:noFill/>
          </a:ln>
        </p:spPr>
      </p:pic>
      <p:sp>
        <p:nvSpPr>
          <p:cNvPr id="1137" name="PlaceHolder 1"/>
          <p:cNvSpPr>
            <a:spLocks noGrp="1"/>
          </p:cNvSpPr>
          <p:nvPr>
            <p:ph type="title"/>
          </p:nvPr>
        </p:nvSpPr>
        <p:spPr>
          <a:xfrm>
            <a:off x="3858322" y="525778"/>
            <a:ext cx="4742984" cy="941222"/>
          </a:xfrm>
          <a:prstGeom prst="rect">
            <a:avLst/>
          </a:prstGeom>
          <a:noFill/>
          <a:ln w="0">
            <a:noFill/>
          </a:ln>
        </p:spPr>
        <p:txBody>
          <a:bodyPr lIns="91440" tIns="91440" rIns="91440" bIns="91440" anchor="b">
            <a:normAutofit/>
          </a:bodyPr>
          <a:lstStyle/>
          <a:p>
            <a:pPr indent="0" algn="just">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Key Components</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1138" name="PlaceHolder 2"/>
          <p:cNvSpPr>
            <a:spLocks noGrp="1"/>
          </p:cNvSpPr>
          <p:nvPr>
            <p:ph type="subTitle"/>
          </p:nvPr>
        </p:nvSpPr>
        <p:spPr>
          <a:xfrm>
            <a:off x="3619440" y="1467000"/>
            <a:ext cx="4809600" cy="30762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Raleway"/>
                <a:cs typeface="Times New Roman" panose="02020603050405020304" pitchFamily="18" charset="0"/>
              </a:rPr>
              <a:t>Key components of a Student Management System include student enrollment management, academic records and grades management, communication tools for faculty and students, attendance tracking, and reporting features for administrators. These components work together to enhance the overall management and educational experience</a:t>
            </a:r>
            <a:r>
              <a:rPr lang="en" sz="1400" b="0" strike="noStrike" spc="-1" dirty="0">
                <a:solidFill>
                  <a:schemeClr val="dk1"/>
                </a:solidFill>
                <a:latin typeface="Raleway"/>
                <a:ea typeface="Raleway"/>
              </a:rPr>
              <a:t>.</a:t>
            </a:r>
            <a:endParaRPr lang="en-US" sz="14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9" name="Google Shape;1111;p34"/>
          <p:cNvCxnSpPr/>
          <p:nvPr/>
        </p:nvCxnSpPr>
        <p:spPr>
          <a:xfrm>
            <a:off x="721800" y="4603680"/>
            <a:ext cx="7709400" cy="360"/>
          </a:xfrm>
          <a:prstGeom prst="straightConnector1">
            <a:avLst/>
          </a:prstGeom>
          <a:ln w="9525">
            <a:solidFill>
              <a:srgbClr val="000000"/>
            </a:solidFill>
            <a:round/>
          </a:ln>
        </p:spPr>
      </p:cxnSp>
      <p:grpSp>
        <p:nvGrpSpPr>
          <p:cNvPr id="1140" name="Google Shape;1112;p34"/>
          <p:cNvGrpSpPr/>
          <p:nvPr/>
        </p:nvGrpSpPr>
        <p:grpSpPr>
          <a:xfrm>
            <a:off x="5523120" y="1832760"/>
            <a:ext cx="4159440" cy="3081960"/>
            <a:chOff x="5523120" y="1832760"/>
            <a:chExt cx="4159440" cy="3081960"/>
          </a:xfrm>
        </p:grpSpPr>
        <p:grpSp>
          <p:nvGrpSpPr>
            <p:cNvPr id="1141" name="Google Shape;1113;p34"/>
            <p:cNvGrpSpPr/>
            <p:nvPr/>
          </p:nvGrpSpPr>
          <p:grpSpPr>
            <a:xfrm>
              <a:off x="6138720" y="1832760"/>
              <a:ext cx="2441160" cy="3075840"/>
              <a:chOff x="6138720" y="1832760"/>
              <a:chExt cx="2441160" cy="3075840"/>
            </a:xfrm>
          </p:grpSpPr>
          <p:sp>
            <p:nvSpPr>
              <p:cNvPr id="1142" name="Google Shape;1114;p34"/>
              <p:cNvSpPr/>
              <p:nvPr/>
            </p:nvSpPr>
            <p:spPr>
              <a:xfrm flipH="1">
                <a:off x="7651440" y="3832200"/>
                <a:ext cx="509760" cy="114480"/>
              </a:xfrm>
              <a:custGeom>
                <a:avLst/>
                <a:gdLst>
                  <a:gd name="textAreaLeft" fmla="*/ 360 w 509760"/>
                  <a:gd name="textAreaRight" fmla="*/ 510480 w 509760"/>
                  <a:gd name="textAreaTop" fmla="*/ 0 h 114480"/>
                  <a:gd name="textAreaBottom" fmla="*/ 114840 h 114480"/>
                </a:gdLst>
                <a:ahLst/>
                <a:cxnLst/>
                <a:rect l="textAreaLeft" t="textAreaTop" r="textAreaRight" b="textAreaBottom"/>
                <a:pathLst>
                  <a:path w="15164" h="3418">
                    <a:moveTo>
                      <a:pt x="35" y="0"/>
                    </a:moveTo>
                    <a:cubicBezTo>
                      <a:pt x="15" y="0"/>
                      <a:pt x="1" y="16"/>
                      <a:pt x="1" y="35"/>
                    </a:cubicBezTo>
                    <a:lnTo>
                      <a:pt x="1" y="3383"/>
                    </a:lnTo>
                    <a:cubicBezTo>
                      <a:pt x="1" y="3403"/>
                      <a:pt x="15" y="3418"/>
                      <a:pt x="35" y="3418"/>
                    </a:cubicBezTo>
                    <a:lnTo>
                      <a:pt x="15129" y="3418"/>
                    </a:lnTo>
                    <a:cubicBezTo>
                      <a:pt x="15148" y="3418"/>
                      <a:pt x="15164" y="3403"/>
                      <a:pt x="15164" y="3383"/>
                    </a:cubicBezTo>
                    <a:lnTo>
                      <a:pt x="15164" y="35"/>
                    </a:lnTo>
                    <a:cubicBezTo>
                      <a:pt x="15164" y="16"/>
                      <a:pt x="15148" y="0"/>
                      <a:pt x="151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3" name="Google Shape;1115;p34"/>
              <p:cNvSpPr/>
              <p:nvPr/>
            </p:nvSpPr>
            <p:spPr>
              <a:xfrm flipH="1">
                <a:off x="7854480" y="3947400"/>
                <a:ext cx="103680" cy="862560"/>
              </a:xfrm>
              <a:custGeom>
                <a:avLst/>
                <a:gdLst>
                  <a:gd name="textAreaLeft" fmla="*/ 360 w 103680"/>
                  <a:gd name="textAreaRight" fmla="*/ 104400 w 103680"/>
                  <a:gd name="textAreaTop" fmla="*/ 0 h 862560"/>
                  <a:gd name="textAreaBottom" fmla="*/ 862920 h 862560"/>
                </a:gdLst>
                <a:ahLst/>
                <a:cxnLst/>
                <a:rect l="textAreaLeft" t="textAreaTop" r="textAreaRight" b="textAreaBottom"/>
                <a:pathLst>
                  <a:path w="3090" h="25654">
                    <a:moveTo>
                      <a:pt x="1" y="1"/>
                    </a:moveTo>
                    <a:lnTo>
                      <a:pt x="1" y="25653"/>
                    </a:lnTo>
                    <a:lnTo>
                      <a:pt x="3090" y="25653"/>
                    </a:lnTo>
                    <a:lnTo>
                      <a:pt x="309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4" name="Google Shape;1116;p34"/>
              <p:cNvSpPr/>
              <p:nvPr/>
            </p:nvSpPr>
            <p:spPr>
              <a:xfrm flipH="1">
                <a:off x="7578720" y="4809960"/>
                <a:ext cx="655200" cy="98640"/>
              </a:xfrm>
              <a:custGeom>
                <a:avLst/>
                <a:gdLst>
                  <a:gd name="textAreaLeft" fmla="*/ 360 w 655200"/>
                  <a:gd name="textAreaRight" fmla="*/ 655920 w 655200"/>
                  <a:gd name="textAreaTop" fmla="*/ 0 h 98640"/>
                  <a:gd name="textAreaBottom" fmla="*/ 99000 h 98640"/>
                </a:gdLst>
                <a:ahLst/>
                <a:cxnLst/>
                <a:rect l="textAreaLeft" t="textAreaTop" r="textAreaRight" b="textAreaBottom"/>
                <a:pathLst>
                  <a:path w="19489" h="2941">
                    <a:moveTo>
                      <a:pt x="1296" y="0"/>
                    </a:moveTo>
                    <a:cubicBezTo>
                      <a:pt x="584" y="0"/>
                      <a:pt x="1" y="582"/>
                      <a:pt x="1" y="1295"/>
                    </a:cubicBezTo>
                    <a:lnTo>
                      <a:pt x="1" y="2941"/>
                    </a:lnTo>
                    <a:lnTo>
                      <a:pt x="19489" y="2941"/>
                    </a:lnTo>
                    <a:lnTo>
                      <a:pt x="19489" y="1295"/>
                    </a:lnTo>
                    <a:cubicBezTo>
                      <a:pt x="19489" y="582"/>
                      <a:pt x="18907" y="0"/>
                      <a:pt x="181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5" name="Google Shape;1117;p34"/>
              <p:cNvSpPr/>
              <p:nvPr/>
            </p:nvSpPr>
            <p:spPr>
              <a:xfrm flipH="1">
                <a:off x="7322760" y="2841840"/>
                <a:ext cx="1256760" cy="990000"/>
              </a:xfrm>
              <a:custGeom>
                <a:avLst/>
                <a:gdLst>
                  <a:gd name="textAreaLeft" fmla="*/ -360 w 1256760"/>
                  <a:gd name="textAreaRight" fmla="*/ 1256760 w 1256760"/>
                  <a:gd name="textAreaTop" fmla="*/ 0 h 990000"/>
                  <a:gd name="textAreaBottom" fmla="*/ 990360 h 990000"/>
                </a:gdLst>
                <a:ahLst/>
                <a:cxnLst/>
                <a:rect l="textAreaLeft" t="textAreaTop" r="textAreaRight" b="textAreaBottom"/>
                <a:pathLst>
                  <a:path w="37373" h="29445">
                    <a:moveTo>
                      <a:pt x="12968" y="1"/>
                    </a:moveTo>
                    <a:cubicBezTo>
                      <a:pt x="12232" y="1"/>
                      <a:pt x="11442" y="13"/>
                      <a:pt x="10595" y="13"/>
                    </a:cubicBezTo>
                    <a:lnTo>
                      <a:pt x="10595" y="14"/>
                    </a:lnTo>
                    <a:lnTo>
                      <a:pt x="2399" y="14"/>
                    </a:lnTo>
                    <a:cubicBezTo>
                      <a:pt x="1074" y="14"/>
                      <a:pt x="0" y="1088"/>
                      <a:pt x="0" y="2412"/>
                    </a:cubicBezTo>
                    <a:lnTo>
                      <a:pt x="0" y="12004"/>
                    </a:lnTo>
                    <a:cubicBezTo>
                      <a:pt x="0" y="21636"/>
                      <a:pt x="672" y="29444"/>
                      <a:pt x="10304" y="29444"/>
                    </a:cubicBezTo>
                    <a:lnTo>
                      <a:pt x="35773" y="29444"/>
                    </a:lnTo>
                    <a:cubicBezTo>
                      <a:pt x="36688" y="29444"/>
                      <a:pt x="37372" y="28596"/>
                      <a:pt x="37173" y="27701"/>
                    </a:cubicBezTo>
                    <a:cubicBezTo>
                      <a:pt x="36466" y="24528"/>
                      <a:pt x="34296" y="18107"/>
                      <a:pt x="28299" y="17832"/>
                    </a:cubicBezTo>
                    <a:lnTo>
                      <a:pt x="28299" y="17823"/>
                    </a:lnTo>
                    <a:lnTo>
                      <a:pt x="23424" y="17823"/>
                    </a:lnTo>
                    <a:cubicBezTo>
                      <a:pt x="19226" y="17823"/>
                      <a:pt x="21833" y="9436"/>
                      <a:pt x="20800" y="5368"/>
                    </a:cubicBezTo>
                    <a:cubicBezTo>
                      <a:pt x="19530" y="377"/>
                      <a:pt x="17116" y="1"/>
                      <a:pt x="12968"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6" name="Google Shape;1118;p34"/>
              <p:cNvSpPr/>
              <p:nvPr/>
            </p:nvSpPr>
            <p:spPr>
              <a:xfrm flipH="1">
                <a:off x="7996680" y="3843000"/>
                <a:ext cx="55440" cy="93240"/>
              </a:xfrm>
              <a:custGeom>
                <a:avLst/>
                <a:gdLst>
                  <a:gd name="textAreaLeft" fmla="*/ 360 w 55440"/>
                  <a:gd name="textAreaRight" fmla="*/ 56160 w 55440"/>
                  <a:gd name="textAreaTop" fmla="*/ 0 h 93240"/>
                  <a:gd name="textAreaBottom" fmla="*/ 93600 h 93240"/>
                </a:gdLst>
                <a:ahLst/>
                <a:cxnLst/>
                <a:rect l="textAreaLeft" t="textAreaTop" r="textAreaRight" b="textAreaBottom"/>
                <a:pathLst>
                  <a:path w="1657" h="2778">
                    <a:moveTo>
                      <a:pt x="1" y="0"/>
                    </a:moveTo>
                    <a:lnTo>
                      <a:pt x="1" y="2778"/>
                    </a:lnTo>
                    <a:lnTo>
                      <a:pt x="1656" y="2778"/>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119;p34"/>
              <p:cNvSpPr/>
              <p:nvPr/>
            </p:nvSpPr>
            <p:spPr>
              <a:xfrm flipH="1">
                <a:off x="7960680" y="3843000"/>
                <a:ext cx="18720" cy="93240"/>
              </a:xfrm>
              <a:custGeom>
                <a:avLst/>
                <a:gdLst>
                  <a:gd name="textAreaLeft" fmla="*/ 360 w 18720"/>
                  <a:gd name="textAreaRight" fmla="*/ 19440 w 18720"/>
                  <a:gd name="textAreaTop" fmla="*/ 0 h 93240"/>
                  <a:gd name="textAreaBottom" fmla="*/ 93600 h 93240"/>
                </a:gdLst>
                <a:ahLst/>
                <a:cxnLst/>
                <a:rect l="textAreaLeft" t="textAreaTop" r="textAreaRight" b="textAreaBottom"/>
                <a:pathLst>
                  <a:path w="562" h="2778">
                    <a:moveTo>
                      <a:pt x="0" y="0"/>
                    </a:moveTo>
                    <a:lnTo>
                      <a:pt x="0" y="2778"/>
                    </a:lnTo>
                    <a:lnTo>
                      <a:pt x="561" y="2778"/>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8" name="Google Shape;1120;p34"/>
              <p:cNvSpPr/>
              <p:nvPr/>
            </p:nvSpPr>
            <p:spPr>
              <a:xfrm flipH="1">
                <a:off x="7996680" y="4822200"/>
                <a:ext cx="55440" cy="73800"/>
              </a:xfrm>
              <a:custGeom>
                <a:avLst/>
                <a:gdLst>
                  <a:gd name="textAreaLeft" fmla="*/ 360 w 55440"/>
                  <a:gd name="textAreaRight" fmla="*/ 56160 w 55440"/>
                  <a:gd name="textAreaTop" fmla="*/ 0 h 73800"/>
                  <a:gd name="textAreaBottom" fmla="*/ 74160 h 73800"/>
                </a:gdLst>
                <a:ahLst/>
                <a:cxnLst/>
                <a:rect l="textAreaLeft" t="textAreaTop" r="textAreaRight" b="textAreaBottom"/>
                <a:pathLst>
                  <a:path w="1657" h="2205">
                    <a:moveTo>
                      <a:pt x="1" y="0"/>
                    </a:moveTo>
                    <a:lnTo>
                      <a:pt x="1" y="2205"/>
                    </a:lnTo>
                    <a:lnTo>
                      <a:pt x="1656" y="2205"/>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121;p34"/>
              <p:cNvSpPr/>
              <p:nvPr/>
            </p:nvSpPr>
            <p:spPr>
              <a:xfrm flipH="1">
                <a:off x="7960680" y="4822200"/>
                <a:ext cx="18720" cy="73800"/>
              </a:xfrm>
              <a:custGeom>
                <a:avLst/>
                <a:gdLst>
                  <a:gd name="textAreaLeft" fmla="*/ 360 w 18720"/>
                  <a:gd name="textAreaRight" fmla="*/ 19440 w 18720"/>
                  <a:gd name="textAreaTop" fmla="*/ 0 h 73800"/>
                  <a:gd name="textAreaBottom" fmla="*/ 74160 h 73800"/>
                </a:gdLst>
                <a:ahLst/>
                <a:cxnLst/>
                <a:rect l="textAreaLeft" t="textAreaTop" r="textAreaRight" b="textAreaBottom"/>
                <a:pathLst>
                  <a:path w="562" h="2205">
                    <a:moveTo>
                      <a:pt x="0" y="0"/>
                    </a:moveTo>
                    <a:lnTo>
                      <a:pt x="0" y="2205"/>
                    </a:lnTo>
                    <a:lnTo>
                      <a:pt x="561" y="2205"/>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122;p34"/>
              <p:cNvSpPr/>
              <p:nvPr/>
            </p:nvSpPr>
            <p:spPr>
              <a:xfrm flipH="1">
                <a:off x="7435080" y="2858040"/>
                <a:ext cx="1068840" cy="900720"/>
              </a:xfrm>
              <a:custGeom>
                <a:avLst/>
                <a:gdLst>
                  <a:gd name="textAreaLeft" fmla="*/ -360 w 1068840"/>
                  <a:gd name="textAreaRight" fmla="*/ 1068840 w 1068840"/>
                  <a:gd name="textAreaTop" fmla="*/ 0 h 900720"/>
                  <a:gd name="textAreaBottom" fmla="*/ 901080 h 900720"/>
                </a:gdLst>
                <a:ahLst/>
                <a:cxnLst/>
                <a:rect l="textAreaLeft" t="textAreaTop" r="textAreaRight" b="textAreaBottom"/>
                <a:pathLst>
                  <a:path w="31787" h="26787">
                    <a:moveTo>
                      <a:pt x="13103" y="1"/>
                    </a:moveTo>
                    <a:lnTo>
                      <a:pt x="13103" y="2"/>
                    </a:lnTo>
                    <a:lnTo>
                      <a:pt x="1131" y="2"/>
                    </a:lnTo>
                    <a:cubicBezTo>
                      <a:pt x="507" y="2"/>
                      <a:pt x="1" y="507"/>
                      <a:pt x="1" y="1132"/>
                    </a:cubicBezTo>
                    <a:lnTo>
                      <a:pt x="1" y="9609"/>
                    </a:lnTo>
                    <a:cubicBezTo>
                      <a:pt x="1" y="10668"/>
                      <a:pt x="859" y="11527"/>
                      <a:pt x="1918" y="11527"/>
                    </a:cubicBezTo>
                    <a:lnTo>
                      <a:pt x="5857" y="11527"/>
                    </a:lnTo>
                    <a:cubicBezTo>
                      <a:pt x="6599" y="11527"/>
                      <a:pt x="7200" y="12126"/>
                      <a:pt x="7207" y="12867"/>
                    </a:cubicBezTo>
                    <a:cubicBezTo>
                      <a:pt x="7280" y="21482"/>
                      <a:pt x="8237" y="26353"/>
                      <a:pt x="16357" y="26760"/>
                    </a:cubicBezTo>
                    <a:cubicBezTo>
                      <a:pt x="16725" y="26779"/>
                      <a:pt x="31389" y="26787"/>
                      <a:pt x="31787" y="26787"/>
                    </a:cubicBezTo>
                    <a:lnTo>
                      <a:pt x="17749" y="13638"/>
                    </a:lnTo>
                    <a:lnTo>
                      <a:pt x="13103" y="1"/>
                    </a:lnTo>
                    <a:close/>
                  </a:path>
                </a:pathLst>
              </a:custGeom>
              <a:solidFill>
                <a:srgbClr val="191919">
                  <a:alpha val="29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1" name="Google Shape;1123;p34"/>
              <p:cNvSpPr/>
              <p:nvPr/>
            </p:nvSpPr>
            <p:spPr>
              <a:xfrm flipH="1">
                <a:off x="7317360" y="3295080"/>
                <a:ext cx="728280" cy="160200"/>
              </a:xfrm>
              <a:custGeom>
                <a:avLst/>
                <a:gdLst>
                  <a:gd name="textAreaLeft" fmla="*/ -360 w 728280"/>
                  <a:gd name="textAreaRight" fmla="*/ 728280 w 728280"/>
                  <a:gd name="textAreaTop" fmla="*/ 0 h 160200"/>
                  <a:gd name="textAreaBottom" fmla="*/ 160560 h 160200"/>
                </a:gdLst>
                <a:ahLst/>
                <a:cxnLst/>
                <a:rect l="textAreaLeft" t="textAreaTop" r="textAreaRight" b="textAreaBottom"/>
                <a:pathLst>
                  <a:path w="21663" h="4774">
                    <a:moveTo>
                      <a:pt x="0" y="0"/>
                    </a:moveTo>
                    <a:lnTo>
                      <a:pt x="0" y="4773"/>
                    </a:lnTo>
                    <a:lnTo>
                      <a:pt x="21662" y="4773"/>
                    </a:lnTo>
                    <a:lnTo>
                      <a:pt x="21662" y="0"/>
                    </a:lnTo>
                    <a:close/>
                  </a:path>
                </a:pathLst>
              </a:custGeom>
              <a:solidFill>
                <a:srgbClr val="2C26D3"/>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2" name="Google Shape;1124;p34"/>
              <p:cNvSpPr/>
              <p:nvPr/>
            </p:nvSpPr>
            <p:spPr>
              <a:xfrm flipH="1">
                <a:off x="6383880" y="4217400"/>
                <a:ext cx="315360" cy="603720"/>
              </a:xfrm>
              <a:custGeom>
                <a:avLst/>
                <a:gdLst>
                  <a:gd name="textAreaLeft" fmla="*/ 360 w 315360"/>
                  <a:gd name="textAreaRight" fmla="*/ 316080 w 315360"/>
                  <a:gd name="textAreaTop" fmla="*/ 0 h 603720"/>
                  <a:gd name="textAreaBottom" fmla="*/ 604080 h 603720"/>
                </a:gdLst>
                <a:ahLst/>
                <a:cxnLst/>
                <a:rect l="textAreaLeft" t="textAreaTop" r="textAreaRight" b="textAreaBottom"/>
                <a:pathLst>
                  <a:path w="9386" h="17965">
                    <a:moveTo>
                      <a:pt x="6691" y="0"/>
                    </a:moveTo>
                    <a:lnTo>
                      <a:pt x="1" y="678"/>
                    </a:lnTo>
                    <a:lnTo>
                      <a:pt x="4691" y="17583"/>
                    </a:lnTo>
                    <a:lnTo>
                      <a:pt x="7382" y="17964"/>
                    </a:lnTo>
                    <a:lnTo>
                      <a:pt x="9386" y="15498"/>
                    </a:lnTo>
                    <a:lnTo>
                      <a:pt x="669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125;p34"/>
              <p:cNvSpPr/>
              <p:nvPr/>
            </p:nvSpPr>
            <p:spPr>
              <a:xfrm flipH="1">
                <a:off x="6395400" y="4644720"/>
                <a:ext cx="186120" cy="22680"/>
              </a:xfrm>
              <a:custGeom>
                <a:avLst/>
                <a:gdLst>
                  <a:gd name="textAreaLeft" fmla="*/ -360 w 186120"/>
                  <a:gd name="textAreaRight" fmla="*/ 186120 w 186120"/>
                  <a:gd name="textAreaTop" fmla="*/ 0 h 22680"/>
                  <a:gd name="textAreaBottom" fmla="*/ 23040 h 22680"/>
                </a:gdLst>
                <a:ahLst/>
                <a:cxnLst/>
                <a:rect l="textAreaLeft" t="textAreaTop" r="textAreaRight" b="textAreaBottom"/>
                <a:pathLst>
                  <a:path w="5544" h="685">
                    <a:moveTo>
                      <a:pt x="5424" y="0"/>
                    </a:moveTo>
                    <a:lnTo>
                      <a:pt x="1" y="505"/>
                    </a:lnTo>
                    <a:lnTo>
                      <a:pt x="5543" y="685"/>
                    </a:lnTo>
                    <a:lnTo>
                      <a:pt x="5424" y="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4" name="Google Shape;1126;p34"/>
              <p:cNvSpPr/>
              <p:nvPr/>
            </p:nvSpPr>
            <p:spPr>
              <a:xfrm flipH="1">
                <a:off x="6138360" y="4840200"/>
                <a:ext cx="456120" cy="64080"/>
              </a:xfrm>
              <a:custGeom>
                <a:avLst/>
                <a:gdLst>
                  <a:gd name="textAreaLeft" fmla="*/ -360 w 456120"/>
                  <a:gd name="textAreaRight" fmla="*/ 456120 w 456120"/>
                  <a:gd name="textAreaTop" fmla="*/ 0 h 64080"/>
                  <a:gd name="textAreaBottom" fmla="*/ 64440 h 64080"/>
                </a:gdLst>
                <a:ahLst/>
                <a:cxnLst/>
                <a:rect l="textAreaLeft" t="textAreaTop" r="textAreaRight" b="textAreaBottom"/>
                <a:pathLst>
                  <a:path w="13576" h="1912">
                    <a:moveTo>
                      <a:pt x="519" y="1"/>
                    </a:moveTo>
                    <a:cubicBezTo>
                      <a:pt x="519" y="1"/>
                      <a:pt x="0" y="1096"/>
                      <a:pt x="555" y="1631"/>
                    </a:cubicBezTo>
                    <a:cubicBezTo>
                      <a:pt x="555" y="1631"/>
                      <a:pt x="4784" y="1912"/>
                      <a:pt x="8464" y="1912"/>
                    </a:cubicBezTo>
                    <a:cubicBezTo>
                      <a:pt x="10789" y="1912"/>
                      <a:pt x="12894" y="1800"/>
                      <a:pt x="13575" y="1435"/>
                    </a:cubicBezTo>
                    <a:lnTo>
                      <a:pt x="13558" y="632"/>
                    </a:lnTo>
                    <a:lnTo>
                      <a:pt x="519"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127;p34"/>
              <p:cNvSpPr/>
              <p:nvPr/>
            </p:nvSpPr>
            <p:spPr>
              <a:xfrm flipH="1">
                <a:off x="6139800" y="469152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5" h="5299">
                    <a:moveTo>
                      <a:pt x="5718" y="1"/>
                    </a:moveTo>
                    <a:cubicBezTo>
                      <a:pt x="5104" y="1"/>
                      <a:pt x="4582" y="379"/>
                      <a:pt x="4210" y="821"/>
                    </a:cubicBezTo>
                    <a:cubicBezTo>
                      <a:pt x="3707" y="1417"/>
                      <a:pt x="3205" y="2062"/>
                      <a:pt x="2443" y="2062"/>
                    </a:cubicBezTo>
                    <a:cubicBezTo>
                      <a:pt x="2137" y="2062"/>
                      <a:pt x="1789" y="1958"/>
                      <a:pt x="1381" y="1704"/>
                    </a:cubicBezTo>
                    <a:cubicBezTo>
                      <a:pt x="1009" y="1348"/>
                      <a:pt x="727" y="1245"/>
                      <a:pt x="524" y="1245"/>
                    </a:cubicBezTo>
                    <a:cubicBezTo>
                      <a:pt x="242" y="1245"/>
                      <a:pt x="114" y="1444"/>
                      <a:pt x="114" y="1444"/>
                    </a:cubicBezTo>
                    <a:lnTo>
                      <a:pt x="1" y="4532"/>
                    </a:lnTo>
                    <a:cubicBezTo>
                      <a:pt x="1" y="4532"/>
                      <a:pt x="1535" y="5299"/>
                      <a:pt x="7711" y="5299"/>
                    </a:cubicBezTo>
                    <a:cubicBezTo>
                      <a:pt x="8679" y="5299"/>
                      <a:pt x="9761" y="5280"/>
                      <a:pt x="10969" y="5236"/>
                    </a:cubicBezTo>
                    <a:cubicBezTo>
                      <a:pt x="11706" y="5210"/>
                      <a:pt x="12190" y="5219"/>
                      <a:pt x="13044" y="5062"/>
                    </a:cubicBezTo>
                    <a:lnTo>
                      <a:pt x="12938" y="4507"/>
                    </a:lnTo>
                    <a:cubicBezTo>
                      <a:pt x="12838" y="3980"/>
                      <a:pt x="12446" y="3559"/>
                      <a:pt x="11929" y="3421"/>
                    </a:cubicBezTo>
                    <a:cubicBezTo>
                      <a:pt x="10721" y="3097"/>
                      <a:pt x="8529" y="2367"/>
                      <a:pt x="7548" y="1131"/>
                    </a:cubicBezTo>
                    <a:cubicBezTo>
                      <a:pt x="6892"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1128;p34"/>
              <p:cNvSpPr/>
              <p:nvPr/>
            </p:nvSpPr>
            <p:spPr>
              <a:xfrm flipH="1">
                <a:off x="6311160" y="470880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8" fill="none">
                    <a:moveTo>
                      <a:pt x="0" y="1328"/>
                    </a:moveTo>
                    <a:cubicBezTo>
                      <a:pt x="0" y="1328"/>
                      <a:pt x="1215" y="0"/>
                      <a:pt x="273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7" name="Google Shape;1129;p34"/>
              <p:cNvSpPr/>
              <p:nvPr/>
            </p:nvSpPr>
            <p:spPr>
              <a:xfrm flipH="1">
                <a:off x="6291720" y="472212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5" fill="none">
                    <a:moveTo>
                      <a:pt x="0" y="1355"/>
                    </a:moveTo>
                    <a:cubicBezTo>
                      <a:pt x="0" y="1355"/>
                      <a:pt x="1204" y="1"/>
                      <a:pt x="272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130;p34"/>
              <p:cNvSpPr/>
              <p:nvPr/>
            </p:nvSpPr>
            <p:spPr>
              <a:xfrm flipH="1">
                <a:off x="6263640" y="473760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6" fill="none">
                    <a:moveTo>
                      <a:pt x="0" y="1325"/>
                    </a:moveTo>
                    <a:cubicBezTo>
                      <a:pt x="0" y="1325"/>
                      <a:pt x="1257" y="0"/>
                      <a:pt x="2775"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131;p34"/>
              <p:cNvSpPr/>
              <p:nvPr/>
            </p:nvSpPr>
            <p:spPr>
              <a:xfrm flipH="1">
                <a:off x="6347880" y="3322800"/>
                <a:ext cx="1477080" cy="1384920"/>
              </a:xfrm>
              <a:custGeom>
                <a:avLst/>
                <a:gdLst>
                  <a:gd name="textAreaLeft" fmla="*/ -360 w 1477080"/>
                  <a:gd name="textAreaRight" fmla="*/ 1477080 w 1477080"/>
                  <a:gd name="textAreaTop" fmla="*/ 0 h 1384920"/>
                  <a:gd name="textAreaBottom" fmla="*/ 1385280 h 1384920"/>
                </a:gdLst>
                <a:ahLst/>
                <a:cxnLst/>
                <a:rect l="textAreaLeft" t="textAreaTop" r="textAreaRight" b="textAreaBottom"/>
                <a:pathLst>
                  <a:path w="43931" h="41191">
                    <a:moveTo>
                      <a:pt x="13291" y="0"/>
                    </a:moveTo>
                    <a:cubicBezTo>
                      <a:pt x="12492" y="6962"/>
                      <a:pt x="0" y="12424"/>
                      <a:pt x="6963" y="13194"/>
                    </a:cubicBezTo>
                    <a:lnTo>
                      <a:pt x="14236" y="13514"/>
                    </a:lnTo>
                    <a:lnTo>
                      <a:pt x="24619" y="14076"/>
                    </a:lnTo>
                    <a:lnTo>
                      <a:pt x="24565" y="14365"/>
                    </a:lnTo>
                    <a:lnTo>
                      <a:pt x="27077" y="13472"/>
                    </a:lnTo>
                    <a:lnTo>
                      <a:pt x="35277" y="41190"/>
                    </a:lnTo>
                    <a:lnTo>
                      <a:pt x="43930" y="40202"/>
                    </a:lnTo>
                    <a:lnTo>
                      <a:pt x="43930" y="40200"/>
                    </a:lnTo>
                    <a:lnTo>
                      <a:pt x="41043" y="25455"/>
                    </a:lnTo>
                    <a:cubicBezTo>
                      <a:pt x="40495" y="22659"/>
                      <a:pt x="39742" y="19528"/>
                      <a:pt x="39173" y="16739"/>
                    </a:cubicBezTo>
                    <a:cubicBezTo>
                      <a:pt x="38672" y="14281"/>
                      <a:pt x="38470" y="12746"/>
                      <a:pt x="37957" y="10601"/>
                    </a:cubicBezTo>
                    <a:cubicBezTo>
                      <a:pt x="37551" y="8906"/>
                      <a:pt x="37325" y="6838"/>
                      <a:pt x="36033" y="5547"/>
                    </a:cubicBezTo>
                    <a:cubicBezTo>
                      <a:pt x="34861" y="4441"/>
                      <a:pt x="33497" y="4319"/>
                      <a:pt x="31595" y="3936"/>
                    </a:cubicBezTo>
                    <a:lnTo>
                      <a:pt x="1329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132;p34"/>
              <p:cNvSpPr/>
              <p:nvPr/>
            </p:nvSpPr>
            <p:spPr>
              <a:xfrm flipH="1">
                <a:off x="6362280" y="4604400"/>
                <a:ext cx="300240" cy="24480"/>
              </a:xfrm>
              <a:custGeom>
                <a:avLst/>
                <a:gdLst>
                  <a:gd name="textAreaLeft" fmla="*/ 360 w 300240"/>
                  <a:gd name="textAreaRight" fmla="*/ 300960 w 300240"/>
                  <a:gd name="textAreaTop" fmla="*/ 0 h 24480"/>
                  <a:gd name="textAreaBottom" fmla="*/ 24840 h 24480"/>
                </a:gdLst>
                <a:ahLst/>
                <a:cxnLst/>
                <a:rect l="textAreaLeft" t="textAreaTop" r="textAreaRight" b="textAreaBottom"/>
                <a:pathLst>
                  <a:path w="8938" h="737" fill="none">
                    <a:moveTo>
                      <a:pt x="0" y="737"/>
                    </a:moveTo>
                    <a:lnTo>
                      <a:pt x="8938"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133;p34"/>
              <p:cNvSpPr/>
              <p:nvPr/>
            </p:nvSpPr>
            <p:spPr>
              <a:xfrm flipH="1">
                <a:off x="6553080" y="3745800"/>
                <a:ext cx="254520" cy="874080"/>
              </a:xfrm>
              <a:custGeom>
                <a:avLst/>
                <a:gdLst>
                  <a:gd name="textAreaLeft" fmla="*/ -360 w 254520"/>
                  <a:gd name="textAreaRight" fmla="*/ 254520 w 254520"/>
                  <a:gd name="textAreaTop" fmla="*/ 0 h 874080"/>
                  <a:gd name="textAreaBottom" fmla="*/ 874440 h 874080"/>
                </a:gdLst>
                <a:ahLst/>
                <a:cxnLst/>
                <a:rect l="textAreaLeft" t="textAreaTop" r="textAreaRight" b="textAreaBottom"/>
                <a:pathLst>
                  <a:path w="7576" h="26001" fill="none">
                    <a:moveTo>
                      <a:pt x="0" y="0"/>
                    </a:moveTo>
                    <a:lnTo>
                      <a:pt x="7576" y="2600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134;p34"/>
              <p:cNvSpPr/>
              <p:nvPr/>
            </p:nvSpPr>
            <p:spPr>
              <a:xfrm flipH="1">
                <a:off x="7066080" y="4154040"/>
                <a:ext cx="321120" cy="631080"/>
              </a:xfrm>
              <a:custGeom>
                <a:avLst/>
                <a:gdLst>
                  <a:gd name="textAreaLeft" fmla="*/ 360 w 321120"/>
                  <a:gd name="textAreaRight" fmla="*/ 321840 w 321120"/>
                  <a:gd name="textAreaTop" fmla="*/ 0 h 631080"/>
                  <a:gd name="textAreaBottom" fmla="*/ 631440 h 631080"/>
                </a:gdLst>
                <a:ahLst/>
                <a:cxnLst/>
                <a:rect l="textAreaLeft" t="textAreaTop" r="textAreaRight" b="textAreaBottom"/>
                <a:pathLst>
                  <a:path w="9562" h="18771">
                    <a:moveTo>
                      <a:pt x="3260" y="1"/>
                    </a:moveTo>
                    <a:lnTo>
                      <a:pt x="1" y="17239"/>
                    </a:lnTo>
                    <a:lnTo>
                      <a:pt x="2248" y="18770"/>
                    </a:lnTo>
                    <a:lnTo>
                      <a:pt x="5134" y="17443"/>
                    </a:lnTo>
                    <a:lnTo>
                      <a:pt x="9561" y="2348"/>
                    </a:lnTo>
                    <a:lnTo>
                      <a:pt x="326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135;p34"/>
              <p:cNvSpPr/>
              <p:nvPr/>
            </p:nvSpPr>
            <p:spPr>
              <a:xfrm flipH="1">
                <a:off x="6975000" y="4835880"/>
                <a:ext cx="456480" cy="64080"/>
              </a:xfrm>
              <a:custGeom>
                <a:avLst/>
                <a:gdLst>
                  <a:gd name="textAreaLeft" fmla="*/ 360 w 456480"/>
                  <a:gd name="textAreaRight" fmla="*/ 457200 w 456480"/>
                  <a:gd name="textAreaTop" fmla="*/ 0 h 64080"/>
                  <a:gd name="textAreaBottom" fmla="*/ 64440 h 64080"/>
                </a:gdLst>
                <a:ahLst/>
                <a:cxnLst/>
                <a:rect l="textAreaLeft" t="textAreaTop" r="textAreaRight" b="textAreaBottom"/>
                <a:pathLst>
                  <a:path w="13577" h="1912">
                    <a:moveTo>
                      <a:pt x="518" y="1"/>
                    </a:moveTo>
                    <a:cubicBezTo>
                      <a:pt x="518" y="1"/>
                      <a:pt x="0" y="1096"/>
                      <a:pt x="554" y="1631"/>
                    </a:cubicBezTo>
                    <a:cubicBezTo>
                      <a:pt x="554" y="1631"/>
                      <a:pt x="4784" y="1912"/>
                      <a:pt x="8464" y="1912"/>
                    </a:cubicBezTo>
                    <a:cubicBezTo>
                      <a:pt x="10789" y="1912"/>
                      <a:pt x="12894" y="1800"/>
                      <a:pt x="13576" y="1435"/>
                    </a:cubicBezTo>
                    <a:lnTo>
                      <a:pt x="13558" y="632"/>
                    </a:lnTo>
                    <a:lnTo>
                      <a:pt x="518"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136;p34"/>
              <p:cNvSpPr/>
              <p:nvPr/>
            </p:nvSpPr>
            <p:spPr>
              <a:xfrm flipH="1">
                <a:off x="6975720" y="468684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4" h="5299">
                    <a:moveTo>
                      <a:pt x="5718" y="1"/>
                    </a:moveTo>
                    <a:cubicBezTo>
                      <a:pt x="5104" y="1"/>
                      <a:pt x="4582" y="379"/>
                      <a:pt x="4210" y="821"/>
                    </a:cubicBezTo>
                    <a:cubicBezTo>
                      <a:pt x="3707" y="1417"/>
                      <a:pt x="3205" y="2062"/>
                      <a:pt x="2443" y="2062"/>
                    </a:cubicBezTo>
                    <a:cubicBezTo>
                      <a:pt x="2136" y="2062"/>
                      <a:pt x="1788" y="1958"/>
                      <a:pt x="1381" y="1704"/>
                    </a:cubicBezTo>
                    <a:cubicBezTo>
                      <a:pt x="1009" y="1349"/>
                      <a:pt x="726" y="1245"/>
                      <a:pt x="524" y="1245"/>
                    </a:cubicBezTo>
                    <a:cubicBezTo>
                      <a:pt x="242" y="1245"/>
                      <a:pt x="115" y="1444"/>
                      <a:pt x="115" y="1444"/>
                    </a:cubicBezTo>
                    <a:lnTo>
                      <a:pt x="0" y="4532"/>
                    </a:lnTo>
                    <a:cubicBezTo>
                      <a:pt x="0" y="4532"/>
                      <a:pt x="1536" y="5299"/>
                      <a:pt x="7711" y="5299"/>
                    </a:cubicBezTo>
                    <a:cubicBezTo>
                      <a:pt x="8679" y="5299"/>
                      <a:pt x="9760" y="5280"/>
                      <a:pt x="10968" y="5236"/>
                    </a:cubicBezTo>
                    <a:cubicBezTo>
                      <a:pt x="11706" y="5210"/>
                      <a:pt x="12189" y="5219"/>
                      <a:pt x="13044" y="5062"/>
                    </a:cubicBezTo>
                    <a:lnTo>
                      <a:pt x="12937" y="4507"/>
                    </a:lnTo>
                    <a:cubicBezTo>
                      <a:pt x="12838" y="3981"/>
                      <a:pt x="12446" y="3559"/>
                      <a:pt x="11929" y="3421"/>
                    </a:cubicBezTo>
                    <a:cubicBezTo>
                      <a:pt x="10721" y="3097"/>
                      <a:pt x="8528" y="2367"/>
                      <a:pt x="7548" y="1132"/>
                    </a:cubicBezTo>
                    <a:cubicBezTo>
                      <a:pt x="6891"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137;p34"/>
              <p:cNvSpPr/>
              <p:nvPr/>
            </p:nvSpPr>
            <p:spPr>
              <a:xfrm flipH="1">
                <a:off x="7142040" y="471132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9" fill="none">
                    <a:moveTo>
                      <a:pt x="1" y="1328"/>
                    </a:moveTo>
                    <a:cubicBezTo>
                      <a:pt x="1" y="1328"/>
                      <a:pt x="1215" y="1"/>
                      <a:pt x="2733" y="99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138;p34"/>
              <p:cNvSpPr/>
              <p:nvPr/>
            </p:nvSpPr>
            <p:spPr>
              <a:xfrm flipH="1">
                <a:off x="7122600" y="472464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4" fill="none">
                    <a:moveTo>
                      <a:pt x="1" y="1353"/>
                    </a:moveTo>
                    <a:cubicBezTo>
                      <a:pt x="1" y="1353"/>
                      <a:pt x="1205" y="1"/>
                      <a:pt x="2721"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139;p34"/>
              <p:cNvSpPr/>
              <p:nvPr/>
            </p:nvSpPr>
            <p:spPr>
              <a:xfrm flipH="1">
                <a:off x="7094520" y="474012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5" fill="none">
                    <a:moveTo>
                      <a:pt x="1" y="1325"/>
                    </a:moveTo>
                    <a:cubicBezTo>
                      <a:pt x="1" y="1325"/>
                      <a:pt x="1257" y="0"/>
                      <a:pt x="2774"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140;p34"/>
              <p:cNvSpPr/>
              <p:nvPr/>
            </p:nvSpPr>
            <p:spPr>
              <a:xfrm flipH="1">
                <a:off x="6769800" y="3295440"/>
                <a:ext cx="1305720" cy="522360"/>
              </a:xfrm>
              <a:custGeom>
                <a:avLst/>
                <a:gdLst>
                  <a:gd name="textAreaLeft" fmla="*/ -360 w 1305720"/>
                  <a:gd name="textAreaRight" fmla="*/ 1305720 w 1305720"/>
                  <a:gd name="textAreaTop" fmla="*/ 0 h 522360"/>
                  <a:gd name="textAreaBottom" fmla="*/ 522720 h 522360"/>
                </a:gdLst>
                <a:ahLst/>
                <a:cxnLst/>
                <a:rect l="textAreaLeft" t="textAreaTop" r="textAreaRight" b="textAreaBottom"/>
                <a:pathLst>
                  <a:path w="38835" h="15542">
                    <a:moveTo>
                      <a:pt x="799" y="0"/>
                    </a:moveTo>
                    <a:lnTo>
                      <a:pt x="799" y="0"/>
                    </a:lnTo>
                    <a:cubicBezTo>
                      <a:pt x="0" y="6961"/>
                      <a:pt x="635" y="13244"/>
                      <a:pt x="7598" y="14014"/>
                    </a:cubicBezTo>
                    <a:lnTo>
                      <a:pt x="14871" y="14334"/>
                    </a:lnTo>
                    <a:lnTo>
                      <a:pt x="37201" y="15542"/>
                    </a:lnTo>
                    <a:cubicBezTo>
                      <a:pt x="37301" y="15053"/>
                      <a:pt x="37418" y="14682"/>
                      <a:pt x="37515" y="14264"/>
                    </a:cubicBezTo>
                    <a:cubicBezTo>
                      <a:pt x="38834" y="8534"/>
                      <a:pt x="38053" y="5327"/>
                      <a:pt x="32230" y="4756"/>
                    </a:cubicBezTo>
                    <a:lnTo>
                      <a:pt x="79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141;p34"/>
              <p:cNvSpPr/>
              <p:nvPr/>
            </p:nvSpPr>
            <p:spPr>
              <a:xfrm flipH="1">
                <a:off x="6822360" y="3718800"/>
                <a:ext cx="561960" cy="925560"/>
              </a:xfrm>
              <a:custGeom>
                <a:avLst/>
                <a:gdLst>
                  <a:gd name="textAreaLeft" fmla="*/ -360 w 561960"/>
                  <a:gd name="textAreaRight" fmla="*/ 561960 w 561960"/>
                  <a:gd name="textAreaTop" fmla="*/ 0 h 925560"/>
                  <a:gd name="textAreaBottom" fmla="*/ 925920 h 925560"/>
                </a:gdLst>
                <a:ahLst/>
                <a:cxnLst/>
                <a:rect l="textAreaLeft" t="textAreaTop" r="textAreaRight" b="textAreaBottom"/>
                <a:pathLst>
                  <a:path w="16721" h="27530">
                    <a:moveTo>
                      <a:pt x="5138" y="1"/>
                    </a:moveTo>
                    <a:lnTo>
                      <a:pt x="1" y="27379"/>
                    </a:lnTo>
                    <a:lnTo>
                      <a:pt x="9391" y="27529"/>
                    </a:lnTo>
                    <a:lnTo>
                      <a:pt x="16721" y="2697"/>
                    </a:lnTo>
                    <a:lnTo>
                      <a:pt x="5138"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142;p34"/>
              <p:cNvSpPr/>
              <p:nvPr/>
            </p:nvSpPr>
            <p:spPr>
              <a:xfrm flipH="1">
                <a:off x="6770520" y="3381840"/>
                <a:ext cx="647280" cy="546840"/>
              </a:xfrm>
              <a:custGeom>
                <a:avLst/>
                <a:gdLst>
                  <a:gd name="textAreaLeft" fmla="*/ 360 w 647280"/>
                  <a:gd name="textAreaRight" fmla="*/ 648000 w 647280"/>
                  <a:gd name="textAreaTop" fmla="*/ 0 h 546840"/>
                  <a:gd name="textAreaBottom" fmla="*/ 547200 h 546840"/>
                </a:gdLst>
                <a:ahLst/>
                <a:cxnLst/>
                <a:rect l="textAreaLeft" t="textAreaTop" r="textAreaRight" b="textAreaBottom"/>
                <a:pathLst>
                  <a:path w="19259" h="16266" fill="none">
                    <a:moveTo>
                      <a:pt x="16933" y="16265"/>
                    </a:moveTo>
                    <a:lnTo>
                      <a:pt x="17939" y="11696"/>
                    </a:lnTo>
                    <a:cubicBezTo>
                      <a:pt x="19258" y="5966"/>
                      <a:pt x="18477" y="2759"/>
                      <a:pt x="12654" y="2188"/>
                    </a:cubicBez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143;p34"/>
              <p:cNvSpPr/>
              <p:nvPr/>
            </p:nvSpPr>
            <p:spPr>
              <a:xfrm flipH="1">
                <a:off x="7160400" y="3759120"/>
                <a:ext cx="66240" cy="35280"/>
              </a:xfrm>
              <a:custGeom>
                <a:avLst/>
                <a:gdLst>
                  <a:gd name="textAreaLeft" fmla="*/ 360 w 66240"/>
                  <a:gd name="textAreaRight" fmla="*/ 66960 w 66240"/>
                  <a:gd name="textAreaTop" fmla="*/ 0 h 35280"/>
                  <a:gd name="textAreaBottom" fmla="*/ 35640 h 35280"/>
                </a:gdLst>
                <a:ahLst/>
                <a:cxnLst/>
                <a:rect l="textAreaLeft" t="textAreaTop" r="textAreaRight" b="textAreaBottom"/>
                <a:pathLst>
                  <a:path w="1979" h="1055" fill="none">
                    <a:moveTo>
                      <a:pt x="0" y="1054"/>
                    </a:moveTo>
                    <a:lnTo>
                      <a:pt x="1979"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144;p34"/>
              <p:cNvSpPr/>
              <p:nvPr/>
            </p:nvSpPr>
            <p:spPr>
              <a:xfrm flipH="1">
                <a:off x="7045920" y="4557960"/>
                <a:ext cx="324000" cy="360"/>
              </a:xfrm>
              <a:custGeom>
                <a:avLst/>
                <a:gdLst>
                  <a:gd name="textAreaLeft" fmla="*/ 360 w 324000"/>
                  <a:gd name="textAreaRight" fmla="*/ 324720 w 324000"/>
                  <a:gd name="textAreaTop" fmla="*/ 0 h 360"/>
                  <a:gd name="textAreaBottom" fmla="*/ 720 h 360"/>
                </a:gdLst>
                <a:ahLst/>
                <a:cxnLst/>
                <a:rect l="textAreaLeft" t="textAreaTop" r="textAreaRight" b="textAreaBottom"/>
                <a:pathLst>
                  <a:path w="9643" h="1" fill="none">
                    <a:moveTo>
                      <a:pt x="0" y="1"/>
                    </a:moveTo>
                    <a:lnTo>
                      <a:pt x="9642"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145;p34"/>
              <p:cNvSpPr/>
              <p:nvPr/>
            </p:nvSpPr>
            <p:spPr>
              <a:xfrm flipH="1">
                <a:off x="7087320" y="3398760"/>
                <a:ext cx="794160" cy="1158840"/>
              </a:xfrm>
              <a:custGeom>
                <a:avLst/>
                <a:gdLst>
                  <a:gd name="textAreaLeft" fmla="*/ 360 w 794160"/>
                  <a:gd name="textAreaRight" fmla="*/ 794880 w 794160"/>
                  <a:gd name="textAreaTop" fmla="*/ 0 h 1158840"/>
                  <a:gd name="textAreaBottom" fmla="*/ 1159200 h 1158840"/>
                </a:gdLst>
                <a:ahLst/>
                <a:cxnLst/>
                <a:rect l="textAreaLeft" t="textAreaTop" r="textAreaRight" b="textAreaBottom"/>
                <a:pathLst>
                  <a:path w="23624" h="34466" fill="none">
                    <a:moveTo>
                      <a:pt x="18662" y="34466"/>
                    </a:moveTo>
                    <a:lnTo>
                      <a:pt x="22178" y="12894"/>
                    </a:lnTo>
                    <a:cubicBezTo>
                      <a:pt x="22178" y="12894"/>
                      <a:pt x="23623" y="7641"/>
                      <a:pt x="20494" y="7641"/>
                    </a:cubicBezTo>
                    <a:cubicBezTo>
                      <a:pt x="16783" y="7641"/>
                      <a:pt x="4081" y="6843"/>
                      <a:pt x="4081" y="6843"/>
                    </a:cubicBezTo>
                    <a:cubicBezTo>
                      <a:pt x="4081" y="6843"/>
                      <a:pt x="0" y="6456"/>
                      <a:pt x="929"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4" name="Google Shape;1146;p34"/>
              <p:cNvSpPr/>
              <p:nvPr/>
            </p:nvSpPr>
            <p:spPr>
              <a:xfrm flipH="1">
                <a:off x="7641720" y="3425040"/>
                <a:ext cx="299880" cy="108000"/>
              </a:xfrm>
              <a:custGeom>
                <a:avLst/>
                <a:gdLst>
                  <a:gd name="textAreaLeft" fmla="*/ -360 w 299880"/>
                  <a:gd name="textAreaRight" fmla="*/ 299880 w 299880"/>
                  <a:gd name="textAreaTop" fmla="*/ 0 h 108000"/>
                  <a:gd name="textAreaBottom" fmla="*/ 108360 h 108000"/>
                </a:gdLst>
                <a:ahLst/>
                <a:cxnLst/>
                <a:rect l="textAreaLeft" t="textAreaTop" r="textAreaRight" b="textAreaBottom"/>
                <a:pathLst>
                  <a:path w="8927" h="3220" fill="none">
                    <a:moveTo>
                      <a:pt x="1" y="3219"/>
                    </a:moveTo>
                    <a:cubicBezTo>
                      <a:pt x="1" y="3219"/>
                      <a:pt x="3160" y="99"/>
                      <a:pt x="892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147;p34"/>
              <p:cNvSpPr/>
              <p:nvPr/>
            </p:nvSpPr>
            <p:spPr>
              <a:xfrm flipH="1">
                <a:off x="6470280" y="2784960"/>
                <a:ext cx="1067760" cy="399960"/>
              </a:xfrm>
              <a:custGeom>
                <a:avLst/>
                <a:gdLst>
                  <a:gd name="textAreaLeft" fmla="*/ 360 w 1067760"/>
                  <a:gd name="textAreaRight" fmla="*/ 1068480 w 1067760"/>
                  <a:gd name="textAreaTop" fmla="*/ 0 h 399960"/>
                  <a:gd name="textAreaBottom" fmla="*/ 400320 h 399960"/>
                </a:gdLst>
                <a:ahLst/>
                <a:cxnLst/>
                <a:rect l="textAreaLeft" t="textAreaTop" r="textAreaRight" b="textAreaBottom"/>
                <a:pathLst>
                  <a:path w="31760" h="11903">
                    <a:moveTo>
                      <a:pt x="8156" y="0"/>
                    </a:moveTo>
                    <a:cubicBezTo>
                      <a:pt x="8156" y="0"/>
                      <a:pt x="180" y="805"/>
                      <a:pt x="180" y="805"/>
                    </a:cubicBezTo>
                    <a:cubicBezTo>
                      <a:pt x="94" y="808"/>
                      <a:pt x="31" y="1429"/>
                      <a:pt x="27" y="1554"/>
                    </a:cubicBezTo>
                    <a:cubicBezTo>
                      <a:pt x="1" y="2466"/>
                      <a:pt x="5" y="3381"/>
                      <a:pt x="35" y="4293"/>
                    </a:cubicBezTo>
                    <a:cubicBezTo>
                      <a:pt x="54" y="4868"/>
                      <a:pt x="83" y="5443"/>
                      <a:pt x="122" y="6017"/>
                    </a:cubicBezTo>
                    <a:cubicBezTo>
                      <a:pt x="182" y="6887"/>
                      <a:pt x="130" y="7639"/>
                      <a:pt x="795" y="8304"/>
                    </a:cubicBezTo>
                    <a:cubicBezTo>
                      <a:pt x="1606" y="9113"/>
                      <a:pt x="2730" y="9485"/>
                      <a:pt x="3787" y="9847"/>
                    </a:cubicBezTo>
                    <a:cubicBezTo>
                      <a:pt x="4969" y="10252"/>
                      <a:pt x="6178" y="10579"/>
                      <a:pt x="7400" y="10847"/>
                    </a:cubicBezTo>
                    <a:cubicBezTo>
                      <a:pt x="10421" y="11509"/>
                      <a:pt x="13518" y="11808"/>
                      <a:pt x="16611" y="11808"/>
                    </a:cubicBezTo>
                    <a:cubicBezTo>
                      <a:pt x="17496" y="11808"/>
                      <a:pt x="18381" y="11783"/>
                      <a:pt x="19263" y="11736"/>
                    </a:cubicBezTo>
                    <a:cubicBezTo>
                      <a:pt x="20629" y="11663"/>
                      <a:pt x="21991" y="11533"/>
                      <a:pt x="23346" y="11353"/>
                    </a:cubicBezTo>
                    <a:cubicBezTo>
                      <a:pt x="23789" y="11430"/>
                      <a:pt x="24162" y="11523"/>
                      <a:pt x="24439" y="11630"/>
                    </a:cubicBezTo>
                    <a:cubicBezTo>
                      <a:pt x="24604" y="11694"/>
                      <a:pt x="24860" y="11731"/>
                      <a:pt x="25158" y="11731"/>
                    </a:cubicBezTo>
                    <a:cubicBezTo>
                      <a:pt x="25735" y="11731"/>
                      <a:pt x="26469" y="11590"/>
                      <a:pt x="27006" y="11223"/>
                    </a:cubicBezTo>
                    <a:cubicBezTo>
                      <a:pt x="27006" y="11223"/>
                      <a:pt x="27149" y="11152"/>
                      <a:pt x="27443" y="11152"/>
                    </a:cubicBezTo>
                    <a:cubicBezTo>
                      <a:pt x="27578" y="11152"/>
                      <a:pt x="27746" y="11167"/>
                      <a:pt x="27947" y="11211"/>
                    </a:cubicBezTo>
                    <a:cubicBezTo>
                      <a:pt x="28444" y="11321"/>
                      <a:pt x="28941" y="11565"/>
                      <a:pt x="29456" y="11853"/>
                    </a:cubicBezTo>
                    <a:cubicBezTo>
                      <a:pt x="29500" y="11878"/>
                      <a:pt x="29544" y="11888"/>
                      <a:pt x="29587" y="11888"/>
                    </a:cubicBezTo>
                    <a:cubicBezTo>
                      <a:pt x="29766" y="11888"/>
                      <a:pt x="29921" y="11713"/>
                      <a:pt x="29921" y="11713"/>
                    </a:cubicBezTo>
                    <a:cubicBezTo>
                      <a:pt x="29921" y="11713"/>
                      <a:pt x="30209" y="11903"/>
                      <a:pt x="30467" y="11903"/>
                    </a:cubicBezTo>
                    <a:cubicBezTo>
                      <a:pt x="30609" y="11903"/>
                      <a:pt x="30743" y="11846"/>
                      <a:pt x="30814" y="11668"/>
                    </a:cubicBezTo>
                    <a:cubicBezTo>
                      <a:pt x="30814" y="11668"/>
                      <a:pt x="31021" y="11784"/>
                      <a:pt x="31239" y="11784"/>
                    </a:cubicBezTo>
                    <a:cubicBezTo>
                      <a:pt x="31395" y="11784"/>
                      <a:pt x="31557" y="11724"/>
                      <a:pt x="31653" y="11521"/>
                    </a:cubicBezTo>
                    <a:cubicBezTo>
                      <a:pt x="31759" y="11294"/>
                      <a:pt x="31471" y="10984"/>
                      <a:pt x="31339" y="10832"/>
                    </a:cubicBezTo>
                    <a:cubicBezTo>
                      <a:pt x="31036" y="10482"/>
                      <a:pt x="30673" y="10179"/>
                      <a:pt x="30309" y="9894"/>
                    </a:cubicBezTo>
                    <a:cubicBezTo>
                      <a:pt x="29662" y="9388"/>
                      <a:pt x="28983" y="8947"/>
                      <a:pt x="28235" y="8631"/>
                    </a:cubicBezTo>
                    <a:cubicBezTo>
                      <a:pt x="27991" y="8528"/>
                      <a:pt x="27738" y="8438"/>
                      <a:pt x="27478" y="8364"/>
                    </a:cubicBezTo>
                    <a:cubicBezTo>
                      <a:pt x="26708" y="8144"/>
                      <a:pt x="25455" y="8077"/>
                      <a:pt x="24673" y="7914"/>
                    </a:cubicBezTo>
                    <a:cubicBezTo>
                      <a:pt x="21319" y="7217"/>
                      <a:pt x="18581" y="6062"/>
                      <a:pt x="15340" y="4978"/>
                    </a:cubicBezTo>
                    <a:cubicBezTo>
                      <a:pt x="13149" y="4248"/>
                      <a:pt x="10958" y="3519"/>
                      <a:pt x="8767" y="2788"/>
                    </a:cubicBezTo>
                    <a:cubicBezTo>
                      <a:pt x="8763" y="2788"/>
                      <a:pt x="8760" y="2787"/>
                      <a:pt x="8756" y="2785"/>
                    </a:cubicBezTo>
                    <a:cubicBezTo>
                      <a:pt x="8554" y="2718"/>
                      <a:pt x="8403" y="2547"/>
                      <a:pt x="8359" y="2339"/>
                    </a:cubicBezTo>
                    <a:lnTo>
                      <a:pt x="81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148;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a:moveTo>
                      <a:pt x="0" y="1"/>
                    </a:moveTo>
                    <a:lnTo>
                      <a:pt x="2046" y="1611"/>
                    </a:lnTo>
                    <a:cubicBezTo>
                      <a:pt x="2131" y="1475"/>
                      <a:pt x="2177" y="1356"/>
                      <a:pt x="2070" y="1219"/>
                    </a:cubicBezTo>
                    <a:cubicBezTo>
                      <a:pt x="1564" y="570"/>
                      <a:pt x="743" y="284"/>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149;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fill="none">
                    <a:moveTo>
                      <a:pt x="0" y="1"/>
                    </a:moveTo>
                    <a:cubicBezTo>
                      <a:pt x="743" y="284"/>
                      <a:pt x="1564" y="570"/>
                      <a:pt x="2070" y="1219"/>
                    </a:cubicBezTo>
                    <a:cubicBezTo>
                      <a:pt x="2177" y="1356"/>
                      <a:pt x="2131"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150;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1" y="1"/>
                    </a:moveTo>
                    <a:lnTo>
                      <a:pt x="2307" y="2149"/>
                    </a:lnTo>
                    <a:cubicBezTo>
                      <a:pt x="2307" y="2149"/>
                      <a:pt x="2411" y="1841"/>
                      <a:pt x="2200" y="1573"/>
                    </a:cubicBezTo>
                    <a:cubicBezTo>
                      <a:pt x="1425" y="584"/>
                      <a:pt x="1" y="1"/>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151;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1" y="1"/>
                      <a:pt x="1"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152;p34"/>
              <p:cNvSpPr/>
              <p:nvPr/>
            </p:nvSpPr>
            <p:spPr>
              <a:xfrm flipH="1">
                <a:off x="7253640" y="2865600"/>
                <a:ext cx="74520" cy="33480"/>
              </a:xfrm>
              <a:custGeom>
                <a:avLst/>
                <a:gdLst>
                  <a:gd name="textAreaLeft" fmla="*/ -360 w 74520"/>
                  <a:gd name="textAreaRight" fmla="*/ 74520 w 74520"/>
                  <a:gd name="textAreaTop" fmla="*/ 0 h 33480"/>
                  <a:gd name="textAreaBottom" fmla="*/ 33840 h 33480"/>
                </a:gdLst>
                <a:ahLst/>
                <a:cxnLst/>
                <a:rect l="textAreaLeft" t="textAreaTop" r="textAreaRight" b="textAreaBottom"/>
                <a:pathLst>
                  <a:path w="2228" h="1011" fill="none">
                    <a:moveTo>
                      <a:pt x="2228" y="153"/>
                    </a:moveTo>
                    <a:cubicBezTo>
                      <a:pt x="2228" y="153"/>
                      <a:pt x="799" y="0"/>
                      <a:pt x="1" y="101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153;p34"/>
              <p:cNvSpPr/>
              <p:nvPr/>
            </p:nvSpPr>
            <p:spPr>
              <a:xfrm flipH="1">
                <a:off x="7234560" y="2277720"/>
                <a:ext cx="248760" cy="525960"/>
              </a:xfrm>
              <a:custGeom>
                <a:avLst/>
                <a:gdLst>
                  <a:gd name="textAreaLeft" fmla="*/ -360 w 248760"/>
                  <a:gd name="textAreaRight" fmla="*/ 248760 w 248760"/>
                  <a:gd name="textAreaTop" fmla="*/ 0 h 525960"/>
                  <a:gd name="textAreaBottom" fmla="*/ 526320 h 525960"/>
                </a:gdLst>
                <a:ahLst/>
                <a:cxnLst/>
                <a:rect l="textAreaLeft" t="textAreaTop" r="textAreaRight" b="textAreaBottom"/>
                <a:pathLst>
                  <a:path w="7402" h="15650">
                    <a:moveTo>
                      <a:pt x="0" y="1"/>
                    </a:moveTo>
                    <a:lnTo>
                      <a:pt x="3193" y="15650"/>
                    </a:lnTo>
                    <a:lnTo>
                      <a:pt x="7402" y="15650"/>
                    </a:lnTo>
                    <a:cubicBezTo>
                      <a:pt x="7402" y="15650"/>
                      <a:pt x="6300" y="5083"/>
                      <a:pt x="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2" name="Google Shape;1154;p34"/>
              <p:cNvSpPr/>
              <p:nvPr/>
            </p:nvSpPr>
            <p:spPr>
              <a:xfrm flipH="1">
                <a:off x="7837200" y="2295000"/>
                <a:ext cx="384480" cy="522360"/>
              </a:xfrm>
              <a:custGeom>
                <a:avLst/>
                <a:gdLst>
                  <a:gd name="textAreaLeft" fmla="*/ 360 w 384480"/>
                  <a:gd name="textAreaRight" fmla="*/ 385200 w 384480"/>
                  <a:gd name="textAreaTop" fmla="*/ 0 h 522360"/>
                  <a:gd name="textAreaBottom" fmla="*/ 522720 h 522360"/>
                </a:gdLst>
                <a:ahLst/>
                <a:cxnLst/>
                <a:rect l="textAreaLeft" t="textAreaTop" r="textAreaRight" b="textAreaBottom"/>
                <a:pathLst>
                  <a:path w="11438" h="15536">
                    <a:moveTo>
                      <a:pt x="6837" y="0"/>
                    </a:moveTo>
                    <a:cubicBezTo>
                      <a:pt x="6469" y="0"/>
                      <a:pt x="6103" y="46"/>
                      <a:pt x="5749" y="140"/>
                    </a:cubicBezTo>
                    <a:lnTo>
                      <a:pt x="5750" y="140"/>
                    </a:lnTo>
                    <a:cubicBezTo>
                      <a:pt x="5067" y="321"/>
                      <a:pt x="4433" y="680"/>
                      <a:pt x="3940" y="1227"/>
                    </a:cubicBezTo>
                    <a:cubicBezTo>
                      <a:pt x="3098" y="2163"/>
                      <a:pt x="2532" y="3593"/>
                      <a:pt x="2281" y="4822"/>
                    </a:cubicBezTo>
                    <a:cubicBezTo>
                      <a:pt x="820" y="11995"/>
                      <a:pt x="1" y="15536"/>
                      <a:pt x="1" y="15536"/>
                    </a:cubicBezTo>
                    <a:lnTo>
                      <a:pt x="11438" y="15136"/>
                    </a:lnTo>
                    <a:cubicBezTo>
                      <a:pt x="11438" y="15136"/>
                      <a:pt x="11034" y="4527"/>
                      <a:pt x="11032" y="4503"/>
                    </a:cubicBezTo>
                    <a:cubicBezTo>
                      <a:pt x="10994" y="3493"/>
                      <a:pt x="10818" y="2515"/>
                      <a:pt x="10219" y="1670"/>
                    </a:cubicBezTo>
                    <a:cubicBezTo>
                      <a:pt x="9446" y="576"/>
                      <a:pt x="8136" y="0"/>
                      <a:pt x="683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3" name="Google Shape;1155;p34"/>
              <p:cNvSpPr/>
              <p:nvPr/>
            </p:nvSpPr>
            <p:spPr>
              <a:xfrm flipH="1">
                <a:off x="7265520" y="2230920"/>
                <a:ext cx="883080" cy="1167480"/>
              </a:xfrm>
              <a:custGeom>
                <a:avLst/>
                <a:gdLst>
                  <a:gd name="textAreaLeft" fmla="*/ -360 w 883080"/>
                  <a:gd name="textAreaRight" fmla="*/ 883080 w 883080"/>
                  <a:gd name="textAreaTop" fmla="*/ 0 h 1167480"/>
                  <a:gd name="textAreaBottom" fmla="*/ 1167840 h 1167480"/>
                </a:gdLst>
                <a:ahLst/>
                <a:cxnLst/>
                <a:rect l="textAreaLeft" t="textAreaTop" r="textAreaRight" b="textAreaBottom"/>
                <a:pathLst>
                  <a:path w="26267" h="34723">
                    <a:moveTo>
                      <a:pt x="12745" y="0"/>
                    </a:moveTo>
                    <a:cubicBezTo>
                      <a:pt x="10210" y="0"/>
                      <a:pt x="7094" y="465"/>
                      <a:pt x="3574" y="1931"/>
                    </a:cubicBezTo>
                    <a:cubicBezTo>
                      <a:pt x="6688" y="7724"/>
                      <a:pt x="1400" y="10665"/>
                      <a:pt x="1400" y="10665"/>
                    </a:cubicBezTo>
                    <a:lnTo>
                      <a:pt x="2011" y="29220"/>
                    </a:lnTo>
                    <a:cubicBezTo>
                      <a:pt x="2011" y="29220"/>
                      <a:pt x="1" y="31793"/>
                      <a:pt x="2451" y="33681"/>
                    </a:cubicBezTo>
                    <a:cubicBezTo>
                      <a:pt x="3385" y="34401"/>
                      <a:pt x="6717" y="34722"/>
                      <a:pt x="10524" y="34722"/>
                    </a:cubicBezTo>
                    <a:cubicBezTo>
                      <a:pt x="16272" y="34722"/>
                      <a:pt x="23103" y="33989"/>
                      <a:pt x="24392" y="32789"/>
                    </a:cubicBezTo>
                    <a:cubicBezTo>
                      <a:pt x="26267" y="31148"/>
                      <a:pt x="24064" y="27308"/>
                      <a:pt x="24064" y="27308"/>
                    </a:cubicBezTo>
                    <a:cubicBezTo>
                      <a:pt x="24064" y="27308"/>
                      <a:pt x="23405" y="12763"/>
                      <a:pt x="22295" y="7405"/>
                    </a:cubicBezTo>
                    <a:cubicBezTo>
                      <a:pt x="21184" y="2048"/>
                      <a:pt x="19782" y="1393"/>
                      <a:pt x="19782" y="1393"/>
                    </a:cubicBezTo>
                    <a:cubicBezTo>
                      <a:pt x="19782" y="1393"/>
                      <a:pt x="17133" y="0"/>
                      <a:pt x="1274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4" name="Google Shape;1156;p34"/>
              <p:cNvSpPr/>
              <p:nvPr/>
            </p:nvSpPr>
            <p:spPr>
              <a:xfrm flipH="1">
                <a:off x="7921800" y="3215520"/>
                <a:ext cx="136800" cy="7200"/>
              </a:xfrm>
              <a:custGeom>
                <a:avLst/>
                <a:gdLst>
                  <a:gd name="textAreaLeft" fmla="*/ 360 w 136800"/>
                  <a:gd name="textAreaRight" fmla="*/ 137520 w 136800"/>
                  <a:gd name="textAreaTop" fmla="*/ 0 h 7200"/>
                  <a:gd name="textAreaBottom" fmla="*/ 7560 h 7200"/>
                </a:gdLst>
                <a:ahLst/>
                <a:cxnLst/>
                <a:rect l="textAreaLeft" t="textAreaTop" r="textAreaRight" b="textAreaBottom"/>
                <a:pathLst>
                  <a:path w="4078" h="227" fill="none">
                    <a:moveTo>
                      <a:pt x="0" y="1"/>
                    </a:moveTo>
                    <a:cubicBezTo>
                      <a:pt x="0" y="1"/>
                      <a:pt x="1870" y="227"/>
                      <a:pt x="4077"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5" name="Google Shape;1157;p34"/>
              <p:cNvSpPr/>
              <p:nvPr/>
            </p:nvSpPr>
            <p:spPr>
              <a:xfrm flipH="1">
                <a:off x="7836480" y="2520360"/>
                <a:ext cx="28080" cy="283320"/>
              </a:xfrm>
              <a:custGeom>
                <a:avLst/>
                <a:gdLst>
                  <a:gd name="textAreaLeft" fmla="*/ 360 w 28080"/>
                  <a:gd name="textAreaRight" fmla="*/ 28800 w 28080"/>
                  <a:gd name="textAreaTop" fmla="*/ 0 h 283320"/>
                  <a:gd name="textAreaBottom" fmla="*/ 283680 h 283320"/>
                </a:gdLst>
                <a:ahLst/>
                <a:cxnLst/>
                <a:rect l="textAreaLeft" t="textAreaTop" r="textAreaRight" b="textAreaBottom"/>
                <a:pathLst>
                  <a:path w="847" h="8432" fill="none">
                    <a:moveTo>
                      <a:pt x="846" y="1"/>
                    </a:moveTo>
                    <a:lnTo>
                      <a:pt x="846" y="8432"/>
                    </a:lnTo>
                    <a:lnTo>
                      <a:pt x="0" y="8432"/>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6" name="Google Shape;1158;p34"/>
              <p:cNvSpPr/>
              <p:nvPr/>
            </p:nvSpPr>
            <p:spPr>
              <a:xfrm flipH="1">
                <a:off x="7077240" y="2804040"/>
                <a:ext cx="1067760" cy="380880"/>
              </a:xfrm>
              <a:custGeom>
                <a:avLst/>
                <a:gdLst>
                  <a:gd name="textAreaLeft" fmla="*/ 360 w 1067760"/>
                  <a:gd name="textAreaRight" fmla="*/ 1068480 w 1067760"/>
                  <a:gd name="textAreaTop" fmla="*/ 0 h 380880"/>
                  <a:gd name="textAreaBottom" fmla="*/ 381240 h 380880"/>
                </a:gdLst>
                <a:ahLst/>
                <a:cxnLst/>
                <a:rect l="textAreaLeft" t="textAreaTop" r="textAreaRight" b="textAreaBottom"/>
                <a:pathLst>
                  <a:path w="31760" h="11336">
                    <a:moveTo>
                      <a:pt x="8336" y="1"/>
                    </a:moveTo>
                    <a:cubicBezTo>
                      <a:pt x="8336" y="1"/>
                      <a:pt x="182" y="240"/>
                      <a:pt x="180" y="240"/>
                    </a:cubicBezTo>
                    <a:cubicBezTo>
                      <a:pt x="94" y="242"/>
                      <a:pt x="31" y="862"/>
                      <a:pt x="27" y="987"/>
                    </a:cubicBezTo>
                    <a:cubicBezTo>
                      <a:pt x="1" y="1901"/>
                      <a:pt x="5" y="2814"/>
                      <a:pt x="35" y="3726"/>
                    </a:cubicBezTo>
                    <a:cubicBezTo>
                      <a:pt x="54" y="4302"/>
                      <a:pt x="83" y="4876"/>
                      <a:pt x="122" y="5450"/>
                    </a:cubicBezTo>
                    <a:cubicBezTo>
                      <a:pt x="182" y="6320"/>
                      <a:pt x="130" y="7072"/>
                      <a:pt x="795" y="7737"/>
                    </a:cubicBezTo>
                    <a:cubicBezTo>
                      <a:pt x="1606" y="8546"/>
                      <a:pt x="2730" y="8918"/>
                      <a:pt x="3787" y="9280"/>
                    </a:cubicBezTo>
                    <a:cubicBezTo>
                      <a:pt x="4969" y="9685"/>
                      <a:pt x="6178" y="10012"/>
                      <a:pt x="7400" y="10280"/>
                    </a:cubicBezTo>
                    <a:cubicBezTo>
                      <a:pt x="10419" y="10943"/>
                      <a:pt x="13514" y="11241"/>
                      <a:pt x="16606" y="11241"/>
                    </a:cubicBezTo>
                    <a:cubicBezTo>
                      <a:pt x="17493" y="11241"/>
                      <a:pt x="18379" y="11216"/>
                      <a:pt x="19263" y="11169"/>
                    </a:cubicBezTo>
                    <a:cubicBezTo>
                      <a:pt x="20629" y="11096"/>
                      <a:pt x="21991" y="10967"/>
                      <a:pt x="23346" y="10786"/>
                    </a:cubicBezTo>
                    <a:cubicBezTo>
                      <a:pt x="23789" y="10863"/>
                      <a:pt x="24162" y="10958"/>
                      <a:pt x="24439" y="11063"/>
                    </a:cubicBezTo>
                    <a:cubicBezTo>
                      <a:pt x="24604" y="11127"/>
                      <a:pt x="24860" y="11164"/>
                      <a:pt x="25158" y="11164"/>
                    </a:cubicBezTo>
                    <a:cubicBezTo>
                      <a:pt x="25735" y="11164"/>
                      <a:pt x="26470" y="11023"/>
                      <a:pt x="27006" y="10657"/>
                    </a:cubicBezTo>
                    <a:cubicBezTo>
                      <a:pt x="27006" y="10657"/>
                      <a:pt x="27149" y="10585"/>
                      <a:pt x="27445" y="10585"/>
                    </a:cubicBezTo>
                    <a:cubicBezTo>
                      <a:pt x="27581" y="10585"/>
                      <a:pt x="27748" y="10600"/>
                      <a:pt x="27948" y="10644"/>
                    </a:cubicBezTo>
                    <a:cubicBezTo>
                      <a:pt x="28444" y="10754"/>
                      <a:pt x="28942" y="10998"/>
                      <a:pt x="29456" y="11286"/>
                    </a:cubicBezTo>
                    <a:cubicBezTo>
                      <a:pt x="29500" y="11311"/>
                      <a:pt x="29545" y="11321"/>
                      <a:pt x="29588" y="11321"/>
                    </a:cubicBezTo>
                    <a:cubicBezTo>
                      <a:pt x="29767" y="11321"/>
                      <a:pt x="29921" y="11146"/>
                      <a:pt x="29921" y="11146"/>
                    </a:cubicBezTo>
                    <a:cubicBezTo>
                      <a:pt x="29921" y="11146"/>
                      <a:pt x="30209" y="11336"/>
                      <a:pt x="30467" y="11336"/>
                    </a:cubicBezTo>
                    <a:cubicBezTo>
                      <a:pt x="30609" y="11336"/>
                      <a:pt x="30743" y="11279"/>
                      <a:pt x="30814" y="11101"/>
                    </a:cubicBezTo>
                    <a:cubicBezTo>
                      <a:pt x="30814" y="11101"/>
                      <a:pt x="31022" y="11217"/>
                      <a:pt x="31240" y="11217"/>
                    </a:cubicBezTo>
                    <a:cubicBezTo>
                      <a:pt x="31396" y="11217"/>
                      <a:pt x="31557" y="11158"/>
                      <a:pt x="31653" y="10955"/>
                    </a:cubicBezTo>
                    <a:cubicBezTo>
                      <a:pt x="31759" y="10728"/>
                      <a:pt x="31471" y="10417"/>
                      <a:pt x="31339" y="10265"/>
                    </a:cubicBezTo>
                    <a:cubicBezTo>
                      <a:pt x="31036" y="9915"/>
                      <a:pt x="30675" y="9613"/>
                      <a:pt x="30309" y="9327"/>
                    </a:cubicBezTo>
                    <a:cubicBezTo>
                      <a:pt x="29662" y="8821"/>
                      <a:pt x="28983" y="8380"/>
                      <a:pt x="28235" y="8065"/>
                    </a:cubicBezTo>
                    <a:lnTo>
                      <a:pt x="28235" y="8064"/>
                    </a:lnTo>
                    <a:cubicBezTo>
                      <a:pt x="27991" y="7961"/>
                      <a:pt x="27738" y="7871"/>
                      <a:pt x="27478" y="7797"/>
                    </a:cubicBezTo>
                    <a:cubicBezTo>
                      <a:pt x="26708" y="7577"/>
                      <a:pt x="25455" y="7510"/>
                      <a:pt x="24673" y="7347"/>
                    </a:cubicBezTo>
                    <a:cubicBezTo>
                      <a:pt x="21319" y="6650"/>
                      <a:pt x="18581" y="6134"/>
                      <a:pt x="15340" y="5050"/>
                    </a:cubicBezTo>
                    <a:cubicBezTo>
                      <a:pt x="13149" y="4320"/>
                      <a:pt x="10958" y="3590"/>
                      <a:pt x="8767" y="2860"/>
                    </a:cubicBezTo>
                    <a:lnTo>
                      <a:pt x="8756" y="2856"/>
                    </a:lnTo>
                    <a:cubicBezTo>
                      <a:pt x="8554" y="2790"/>
                      <a:pt x="8403" y="2620"/>
                      <a:pt x="8359" y="2411"/>
                    </a:cubicBezTo>
                    <a:lnTo>
                      <a:pt x="8336"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7" name="Google Shape;1159;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a:moveTo>
                      <a:pt x="1" y="1"/>
                    </a:moveTo>
                    <a:lnTo>
                      <a:pt x="2046" y="1611"/>
                    </a:lnTo>
                    <a:cubicBezTo>
                      <a:pt x="2132" y="1475"/>
                      <a:pt x="2178" y="1356"/>
                      <a:pt x="2071" y="1219"/>
                    </a:cubicBezTo>
                    <a:cubicBezTo>
                      <a:pt x="1565" y="570"/>
                      <a:pt x="744" y="284"/>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8" name="Google Shape;1160;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fill="none">
                    <a:moveTo>
                      <a:pt x="1" y="1"/>
                    </a:moveTo>
                    <a:cubicBezTo>
                      <a:pt x="744" y="284"/>
                      <a:pt x="1565" y="570"/>
                      <a:pt x="2071" y="1219"/>
                    </a:cubicBezTo>
                    <a:cubicBezTo>
                      <a:pt x="2178" y="1356"/>
                      <a:pt x="2132"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9" name="Google Shape;1161;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0" y="1"/>
                    </a:moveTo>
                    <a:lnTo>
                      <a:pt x="2307" y="2149"/>
                    </a:lnTo>
                    <a:cubicBezTo>
                      <a:pt x="2307" y="2149"/>
                      <a:pt x="2411" y="1841"/>
                      <a:pt x="2200" y="1573"/>
                    </a:cubicBezTo>
                    <a:cubicBezTo>
                      <a:pt x="1425" y="584"/>
                      <a:pt x="1"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162;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0" y="1"/>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1" name="Google Shape;1163;p34"/>
              <p:cNvSpPr/>
              <p:nvPr/>
            </p:nvSpPr>
            <p:spPr>
              <a:xfrm flipH="1">
                <a:off x="7864920" y="2804040"/>
                <a:ext cx="279360" cy="39600"/>
              </a:xfrm>
              <a:custGeom>
                <a:avLst/>
                <a:gdLst>
                  <a:gd name="textAreaLeft" fmla="*/ 360 w 279360"/>
                  <a:gd name="textAreaRight" fmla="*/ 280080 w 279360"/>
                  <a:gd name="textAreaTop" fmla="*/ 0 h 39600"/>
                  <a:gd name="textAreaBottom" fmla="*/ 39960 h 39600"/>
                </a:gdLst>
                <a:ahLst/>
                <a:cxnLst/>
                <a:rect l="textAreaLeft" t="textAreaTop" r="textAreaRight" b="textAreaBottom"/>
                <a:pathLst>
                  <a:path w="8314" h="1185">
                    <a:moveTo>
                      <a:pt x="8313" y="1"/>
                    </a:moveTo>
                    <a:lnTo>
                      <a:pt x="27" y="320"/>
                    </a:lnTo>
                    <a:lnTo>
                      <a:pt x="0" y="1185"/>
                    </a:lnTo>
                    <a:lnTo>
                      <a:pt x="0" y="1185"/>
                    </a:lnTo>
                    <a:lnTo>
                      <a:pt x="8313"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2" name="Google Shape;1164;p34"/>
              <p:cNvSpPr/>
              <p:nvPr/>
            </p:nvSpPr>
            <p:spPr>
              <a:xfrm flipH="1">
                <a:off x="7860960" y="2890080"/>
                <a:ext cx="93600" cy="19080"/>
              </a:xfrm>
              <a:custGeom>
                <a:avLst/>
                <a:gdLst>
                  <a:gd name="textAreaLeft" fmla="*/ 360 w 93600"/>
                  <a:gd name="textAreaRight" fmla="*/ 94320 w 93600"/>
                  <a:gd name="textAreaTop" fmla="*/ 0 h 19080"/>
                  <a:gd name="textAreaBottom" fmla="*/ 19440 h 19080"/>
                </a:gdLst>
                <a:ahLst/>
                <a:cxnLst/>
                <a:rect l="textAreaLeft" t="textAreaTop" r="textAreaRight" b="textAreaBottom"/>
                <a:pathLst>
                  <a:path w="2790" h="575" fill="none">
                    <a:moveTo>
                      <a:pt x="2790" y="1"/>
                    </a:moveTo>
                    <a:cubicBezTo>
                      <a:pt x="2790" y="1"/>
                      <a:pt x="866" y="30"/>
                      <a:pt x="0" y="57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165;p34"/>
              <p:cNvSpPr/>
              <p:nvPr/>
            </p:nvSpPr>
            <p:spPr>
              <a:xfrm flipH="1">
                <a:off x="7361640" y="2392200"/>
                <a:ext cx="97920" cy="411480"/>
              </a:xfrm>
              <a:custGeom>
                <a:avLst/>
                <a:gdLst>
                  <a:gd name="textAreaLeft" fmla="*/ 360 w 97920"/>
                  <a:gd name="textAreaRight" fmla="*/ 98640 w 97920"/>
                  <a:gd name="textAreaTop" fmla="*/ 0 h 411480"/>
                  <a:gd name="textAreaBottom" fmla="*/ 411840 h 411480"/>
                </a:gdLst>
                <a:ahLst/>
                <a:cxnLst/>
                <a:rect l="textAreaLeft" t="textAreaTop" r="textAreaRight" b="textAreaBottom"/>
                <a:pathLst>
                  <a:path w="2925" h="12243" fill="none">
                    <a:moveTo>
                      <a:pt x="2925" y="12243"/>
                    </a:moveTo>
                    <a:cubicBezTo>
                      <a:pt x="2925" y="12243"/>
                      <a:pt x="2226" y="3394"/>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166;p34"/>
              <p:cNvSpPr/>
              <p:nvPr/>
            </p:nvSpPr>
            <p:spPr>
              <a:xfrm flipH="1">
                <a:off x="7609680" y="2231280"/>
                <a:ext cx="141120" cy="66240"/>
              </a:xfrm>
              <a:custGeom>
                <a:avLst/>
                <a:gdLst>
                  <a:gd name="textAreaLeft" fmla="*/ 360 w 141120"/>
                  <a:gd name="textAreaRight" fmla="*/ 141840 w 141120"/>
                  <a:gd name="textAreaTop" fmla="*/ 0 h 66240"/>
                  <a:gd name="textAreaBottom" fmla="*/ 66600 h 66240"/>
                </a:gdLst>
                <a:ahLst/>
                <a:cxnLst/>
                <a:rect l="textAreaLeft" t="textAreaTop" r="textAreaRight" b="textAreaBottom"/>
                <a:pathLst>
                  <a:path w="4208" h="1980" fill="none">
                    <a:moveTo>
                      <a:pt x="4207" y="256"/>
                    </a:moveTo>
                    <a:cubicBezTo>
                      <a:pt x="4055" y="1326"/>
                      <a:pt x="3935" y="1980"/>
                      <a:pt x="2768" y="1980"/>
                    </a:cubicBezTo>
                    <a:lnTo>
                      <a:pt x="2370" y="1980"/>
                    </a:lnTo>
                    <a:cubicBezTo>
                      <a:pt x="1203" y="1980"/>
                      <a:pt x="0" y="1168"/>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5" name="Google Shape;1167;p34"/>
              <p:cNvSpPr/>
              <p:nvPr/>
            </p:nvSpPr>
            <p:spPr>
              <a:xfrm flipH="1">
                <a:off x="7717680" y="1930680"/>
                <a:ext cx="164160" cy="195840"/>
              </a:xfrm>
              <a:custGeom>
                <a:avLst/>
                <a:gdLst>
                  <a:gd name="textAreaLeft" fmla="*/ 360 w 164160"/>
                  <a:gd name="textAreaRight" fmla="*/ 164880 w 164160"/>
                  <a:gd name="textAreaTop" fmla="*/ 0 h 195840"/>
                  <a:gd name="textAreaBottom" fmla="*/ 196200 h 195840"/>
                </a:gdLst>
                <a:ahLst/>
                <a:cxnLst/>
                <a:rect l="textAreaLeft" t="textAreaTop" r="textAreaRight" b="textAreaBottom"/>
                <a:pathLst>
                  <a:path w="4889" h="5829">
                    <a:moveTo>
                      <a:pt x="3762" y="1"/>
                    </a:moveTo>
                    <a:cubicBezTo>
                      <a:pt x="3762" y="1"/>
                      <a:pt x="0" y="3556"/>
                      <a:pt x="4490" y="5829"/>
                    </a:cubicBezTo>
                    <a:lnTo>
                      <a:pt x="4889" y="2693"/>
                    </a:lnTo>
                    <a:lnTo>
                      <a:pt x="479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6" name="Google Shape;1168;p34"/>
              <p:cNvSpPr/>
              <p:nvPr/>
            </p:nvSpPr>
            <p:spPr>
              <a:xfrm flipH="1">
                <a:off x="7489800" y="1906920"/>
                <a:ext cx="276480" cy="370080"/>
              </a:xfrm>
              <a:custGeom>
                <a:avLst/>
                <a:gdLst>
                  <a:gd name="textAreaLeft" fmla="*/ 360 w 276480"/>
                  <a:gd name="textAreaRight" fmla="*/ 277200 w 276480"/>
                  <a:gd name="textAreaTop" fmla="*/ 0 h 370080"/>
                  <a:gd name="textAreaBottom" fmla="*/ 370440 h 370080"/>
                </a:gdLst>
                <a:ahLst/>
                <a:cxnLst/>
                <a:rect l="textAreaLeft" t="textAreaTop" r="textAreaRight" b="textAreaBottom"/>
                <a:pathLst>
                  <a:path w="8234" h="11016">
                    <a:moveTo>
                      <a:pt x="7456" y="1"/>
                    </a:moveTo>
                    <a:lnTo>
                      <a:pt x="1317" y="253"/>
                    </a:lnTo>
                    <a:lnTo>
                      <a:pt x="1464" y="3347"/>
                    </a:lnTo>
                    <a:cubicBezTo>
                      <a:pt x="1311" y="3099"/>
                      <a:pt x="1030" y="2777"/>
                      <a:pt x="605" y="2777"/>
                    </a:cubicBezTo>
                    <a:cubicBezTo>
                      <a:pt x="558" y="2777"/>
                      <a:pt x="510" y="2780"/>
                      <a:pt x="460" y="2789"/>
                    </a:cubicBezTo>
                    <a:cubicBezTo>
                      <a:pt x="62" y="2855"/>
                      <a:pt x="0" y="3227"/>
                      <a:pt x="36" y="3581"/>
                    </a:cubicBezTo>
                    <a:cubicBezTo>
                      <a:pt x="77" y="3974"/>
                      <a:pt x="239" y="4345"/>
                      <a:pt x="484" y="4654"/>
                    </a:cubicBezTo>
                    <a:cubicBezTo>
                      <a:pt x="633" y="4842"/>
                      <a:pt x="832" y="5069"/>
                      <a:pt x="1059" y="5266"/>
                    </a:cubicBezTo>
                    <a:lnTo>
                      <a:pt x="1059" y="9510"/>
                    </a:lnTo>
                    <a:cubicBezTo>
                      <a:pt x="1059" y="10342"/>
                      <a:pt x="1920" y="11015"/>
                      <a:pt x="2752" y="11015"/>
                    </a:cubicBezTo>
                    <a:lnTo>
                      <a:pt x="3036" y="11015"/>
                    </a:lnTo>
                    <a:cubicBezTo>
                      <a:pt x="3868" y="11015"/>
                      <a:pt x="4070" y="10342"/>
                      <a:pt x="4070" y="9510"/>
                    </a:cubicBezTo>
                    <a:lnTo>
                      <a:pt x="4070" y="8884"/>
                    </a:lnTo>
                    <a:cubicBezTo>
                      <a:pt x="4250" y="8953"/>
                      <a:pt x="4361" y="8982"/>
                      <a:pt x="4361" y="8982"/>
                    </a:cubicBezTo>
                    <a:cubicBezTo>
                      <a:pt x="4361" y="8982"/>
                      <a:pt x="4948" y="9158"/>
                      <a:pt x="5657" y="9158"/>
                    </a:cubicBezTo>
                    <a:cubicBezTo>
                      <a:pt x="6789" y="9158"/>
                      <a:pt x="8234" y="8711"/>
                      <a:pt x="8110" y="6391"/>
                    </a:cubicBezTo>
                    <a:cubicBezTo>
                      <a:pt x="7909" y="2617"/>
                      <a:pt x="7456" y="1"/>
                      <a:pt x="7456"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169;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a:moveTo>
                      <a:pt x="0" y="1"/>
                    </a:moveTo>
                    <a:lnTo>
                      <a:pt x="695" y="1373"/>
                    </a:lnTo>
                    <a:cubicBezTo>
                      <a:pt x="720" y="179"/>
                      <a:pt x="0"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170;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fill="none">
                    <a:moveTo>
                      <a:pt x="0" y="1"/>
                    </a:moveTo>
                    <a:cubicBezTo>
                      <a:pt x="0" y="1"/>
                      <a:pt x="720" y="179"/>
                      <a:pt x="69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171;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a:moveTo>
                      <a:pt x="493" y="1"/>
                    </a:moveTo>
                    <a:cubicBezTo>
                      <a:pt x="493" y="1"/>
                      <a:pt x="0" y="168"/>
                      <a:pt x="348" y="818"/>
                    </a:cubicBezTo>
                    <a:lnTo>
                      <a:pt x="49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0" name="Google Shape;1172;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fill="none">
                    <a:moveTo>
                      <a:pt x="493" y="1"/>
                    </a:moveTo>
                    <a:cubicBezTo>
                      <a:pt x="493" y="1"/>
                      <a:pt x="0" y="168"/>
                      <a:pt x="348" y="818"/>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1" name="Google Shape;1173;p34"/>
              <p:cNvSpPr/>
              <p:nvPr/>
            </p:nvSpPr>
            <p:spPr>
              <a:xfrm flipH="1">
                <a:off x="758592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9" h="663">
                    <a:moveTo>
                      <a:pt x="205" y="1"/>
                    </a:moveTo>
                    <a:cubicBezTo>
                      <a:pt x="92" y="1"/>
                      <a:pt x="1" y="148"/>
                      <a:pt x="1" y="332"/>
                    </a:cubicBezTo>
                    <a:cubicBezTo>
                      <a:pt x="1" y="515"/>
                      <a:pt x="92" y="663"/>
                      <a:pt x="205" y="663"/>
                    </a:cubicBezTo>
                    <a:cubicBezTo>
                      <a:pt x="317" y="663"/>
                      <a:pt x="409" y="515"/>
                      <a:pt x="409" y="332"/>
                    </a:cubicBezTo>
                    <a:cubicBezTo>
                      <a:pt x="409" y="148"/>
                      <a:pt x="317" y="1"/>
                      <a:pt x="2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2" name="Google Shape;1174;p34"/>
              <p:cNvSpPr/>
              <p:nvPr/>
            </p:nvSpPr>
            <p:spPr>
              <a:xfrm flipH="1">
                <a:off x="751536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8" h="663">
                    <a:moveTo>
                      <a:pt x="203" y="1"/>
                    </a:moveTo>
                    <a:cubicBezTo>
                      <a:pt x="92" y="1"/>
                      <a:pt x="0" y="148"/>
                      <a:pt x="0" y="332"/>
                    </a:cubicBezTo>
                    <a:cubicBezTo>
                      <a:pt x="0" y="515"/>
                      <a:pt x="92" y="663"/>
                      <a:pt x="203" y="663"/>
                    </a:cubicBezTo>
                    <a:cubicBezTo>
                      <a:pt x="316" y="663"/>
                      <a:pt x="408" y="515"/>
                      <a:pt x="408" y="332"/>
                    </a:cubicBezTo>
                    <a:cubicBezTo>
                      <a:pt x="408" y="148"/>
                      <a:pt x="316" y="1"/>
                      <a:pt x="20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3" name="Google Shape;1175;p34"/>
              <p:cNvSpPr/>
              <p:nvPr/>
            </p:nvSpPr>
            <p:spPr>
              <a:xfrm flipH="1">
                <a:off x="7524720" y="2032200"/>
                <a:ext cx="32040" cy="52200"/>
              </a:xfrm>
              <a:custGeom>
                <a:avLst/>
                <a:gdLst>
                  <a:gd name="textAreaLeft" fmla="*/ -360 w 32040"/>
                  <a:gd name="textAreaRight" fmla="*/ 32040 w 32040"/>
                  <a:gd name="textAreaTop" fmla="*/ 0 h 52200"/>
                  <a:gd name="textAreaBottom" fmla="*/ 52560 h 52200"/>
                </a:gdLst>
                <a:ahLst/>
                <a:cxnLst/>
                <a:rect l="textAreaLeft" t="textAreaTop" r="textAreaRight" b="textAreaBottom"/>
                <a:pathLst>
                  <a:path w="961" h="1561" fill="none">
                    <a:moveTo>
                      <a:pt x="1" y="1216"/>
                    </a:moveTo>
                    <a:cubicBezTo>
                      <a:pt x="1" y="1216"/>
                      <a:pt x="960" y="1561"/>
                      <a:pt x="659" y="806"/>
                    </a:cubicBezTo>
                    <a:cubicBezTo>
                      <a:pt x="413" y="193"/>
                      <a:pt x="306" y="1"/>
                      <a:pt x="30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4" name="Google Shape;1176;p34"/>
              <p:cNvSpPr/>
              <p:nvPr/>
            </p:nvSpPr>
            <p:spPr>
              <a:xfrm flipH="1">
                <a:off x="757944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0">
                    <a:moveTo>
                      <a:pt x="649" y="1"/>
                    </a:moveTo>
                    <a:cubicBezTo>
                      <a:pt x="414" y="1"/>
                      <a:pt x="169" y="77"/>
                      <a:pt x="0" y="233"/>
                    </a:cubicBezTo>
                    <a:lnTo>
                      <a:pt x="3" y="249"/>
                    </a:lnTo>
                    <a:lnTo>
                      <a:pt x="130" y="233"/>
                    </a:lnTo>
                    <a:cubicBezTo>
                      <a:pt x="339" y="206"/>
                      <a:pt x="553" y="172"/>
                      <a:pt x="760" y="136"/>
                    </a:cubicBezTo>
                    <a:cubicBezTo>
                      <a:pt x="823" y="126"/>
                      <a:pt x="949" y="102"/>
                      <a:pt x="1011" y="90"/>
                    </a:cubicBezTo>
                    <a:lnTo>
                      <a:pt x="1009" y="74"/>
                    </a:lnTo>
                    <a:cubicBezTo>
                      <a:pt x="962" y="50"/>
                      <a:pt x="917" y="37"/>
                      <a:pt x="872" y="25"/>
                    </a:cubicBezTo>
                    <a:cubicBezTo>
                      <a:pt x="800" y="9"/>
                      <a:pt x="725" y="1"/>
                      <a:pt x="64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5" name="Google Shape;1177;p34"/>
              <p:cNvSpPr/>
              <p:nvPr/>
            </p:nvSpPr>
            <p:spPr>
              <a:xfrm flipH="1">
                <a:off x="750600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1">
                    <a:moveTo>
                      <a:pt x="361" y="0"/>
                    </a:moveTo>
                    <a:cubicBezTo>
                      <a:pt x="236" y="0"/>
                      <a:pt x="113" y="24"/>
                      <a:pt x="3" y="75"/>
                    </a:cubicBezTo>
                    <a:lnTo>
                      <a:pt x="0" y="91"/>
                    </a:lnTo>
                    <a:lnTo>
                      <a:pt x="125" y="115"/>
                    </a:lnTo>
                    <a:cubicBezTo>
                      <a:pt x="334" y="152"/>
                      <a:pt x="547" y="187"/>
                      <a:pt x="755" y="217"/>
                    </a:cubicBezTo>
                    <a:cubicBezTo>
                      <a:pt x="819" y="227"/>
                      <a:pt x="945" y="242"/>
                      <a:pt x="1009" y="250"/>
                    </a:cubicBezTo>
                    <a:lnTo>
                      <a:pt x="1012" y="234"/>
                    </a:lnTo>
                    <a:cubicBezTo>
                      <a:pt x="974" y="197"/>
                      <a:pt x="935" y="171"/>
                      <a:pt x="896" y="145"/>
                    </a:cubicBezTo>
                    <a:cubicBezTo>
                      <a:pt x="741" y="54"/>
                      <a:pt x="549" y="0"/>
                      <a:pt x="36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6" name="Google Shape;1178;p34"/>
              <p:cNvSpPr/>
              <p:nvPr/>
            </p:nvSpPr>
            <p:spPr>
              <a:xfrm flipH="1">
                <a:off x="7481880" y="1914840"/>
                <a:ext cx="251280" cy="300960"/>
              </a:xfrm>
              <a:custGeom>
                <a:avLst/>
                <a:gdLst>
                  <a:gd name="textAreaLeft" fmla="*/ 360 w 251280"/>
                  <a:gd name="textAreaRight" fmla="*/ 252000 w 251280"/>
                  <a:gd name="textAreaTop" fmla="*/ 0 h 300960"/>
                  <a:gd name="textAreaBottom" fmla="*/ 301320 h 300960"/>
                </a:gdLst>
                <a:ahLst/>
                <a:cxnLst/>
                <a:rect l="textAreaLeft" t="textAreaTop" r="textAreaRight" b="textAreaBottom"/>
                <a:pathLst>
                  <a:path w="7479" h="8958">
                    <a:moveTo>
                      <a:pt x="1262" y="0"/>
                    </a:moveTo>
                    <a:lnTo>
                      <a:pt x="0" y="218"/>
                    </a:lnTo>
                    <a:lnTo>
                      <a:pt x="482" y="3114"/>
                    </a:lnTo>
                    <a:cubicBezTo>
                      <a:pt x="431" y="4044"/>
                      <a:pt x="466" y="4994"/>
                      <a:pt x="690" y="5902"/>
                    </a:cubicBezTo>
                    <a:cubicBezTo>
                      <a:pt x="892" y="6723"/>
                      <a:pt x="1234" y="7456"/>
                      <a:pt x="1951" y="7952"/>
                    </a:cubicBezTo>
                    <a:cubicBezTo>
                      <a:pt x="2748" y="8504"/>
                      <a:pt x="3660" y="8958"/>
                      <a:pt x="4624" y="8958"/>
                    </a:cubicBezTo>
                    <a:cubicBezTo>
                      <a:pt x="4882" y="8958"/>
                      <a:pt x="5142" y="8926"/>
                      <a:pt x="5406" y="8854"/>
                    </a:cubicBezTo>
                    <a:cubicBezTo>
                      <a:pt x="7478" y="8292"/>
                      <a:pt x="7128" y="6158"/>
                      <a:pt x="7128" y="6158"/>
                    </a:cubicBezTo>
                    <a:lnTo>
                      <a:pt x="7059" y="5025"/>
                    </a:lnTo>
                    <a:cubicBezTo>
                      <a:pt x="6913" y="4837"/>
                      <a:pt x="6724" y="4770"/>
                      <a:pt x="6531" y="4770"/>
                    </a:cubicBezTo>
                    <a:cubicBezTo>
                      <a:pt x="6070" y="4770"/>
                      <a:pt x="5584" y="5147"/>
                      <a:pt x="5584" y="5147"/>
                    </a:cubicBezTo>
                    <a:cubicBezTo>
                      <a:pt x="5584" y="5147"/>
                      <a:pt x="5014" y="4810"/>
                      <a:pt x="4541" y="4810"/>
                    </a:cubicBezTo>
                    <a:cubicBezTo>
                      <a:pt x="4290" y="4810"/>
                      <a:pt x="4067" y="4904"/>
                      <a:pt x="3969" y="5193"/>
                    </a:cubicBezTo>
                    <a:cubicBezTo>
                      <a:pt x="3809" y="5669"/>
                      <a:pt x="3507" y="5771"/>
                      <a:pt x="3278" y="5771"/>
                    </a:cubicBezTo>
                    <a:cubicBezTo>
                      <a:pt x="3105" y="5771"/>
                      <a:pt x="2973" y="5713"/>
                      <a:pt x="2973" y="5713"/>
                    </a:cubicBezTo>
                    <a:cubicBezTo>
                      <a:pt x="1564" y="5337"/>
                      <a:pt x="1325" y="3647"/>
                      <a:pt x="1325" y="3647"/>
                    </a:cubicBezTo>
                    <a:lnTo>
                      <a:pt x="126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7" name="Google Shape;1179;p34"/>
              <p:cNvSpPr/>
              <p:nvPr/>
            </p:nvSpPr>
            <p:spPr>
              <a:xfrm flipH="1">
                <a:off x="7544880" y="2102760"/>
                <a:ext cx="37080" cy="28080"/>
              </a:xfrm>
              <a:custGeom>
                <a:avLst/>
                <a:gdLst>
                  <a:gd name="textAreaLeft" fmla="*/ -360 w 37080"/>
                  <a:gd name="textAreaRight" fmla="*/ 37080 w 37080"/>
                  <a:gd name="textAreaTop" fmla="*/ 0 h 28080"/>
                  <a:gd name="textAreaBottom" fmla="*/ 28440 h 28080"/>
                </a:gdLst>
                <a:ahLst/>
                <a:cxnLst/>
                <a:rect l="textAreaLeft" t="textAreaTop" r="textAreaRight" b="textAreaBottom"/>
                <a:pathLst>
                  <a:path w="1116" h="850" fill="none">
                    <a:moveTo>
                      <a:pt x="1" y="0"/>
                    </a:moveTo>
                    <a:cubicBezTo>
                      <a:pt x="1" y="0"/>
                      <a:pt x="465" y="849"/>
                      <a:pt x="1116" y="194"/>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180;p34"/>
              <p:cNvSpPr/>
              <p:nvPr/>
            </p:nvSpPr>
            <p:spPr>
              <a:xfrm flipH="1">
                <a:off x="7491600" y="1832760"/>
                <a:ext cx="274320" cy="97200"/>
              </a:xfrm>
              <a:custGeom>
                <a:avLst/>
                <a:gdLst>
                  <a:gd name="textAreaLeft" fmla="*/ 360 w 274320"/>
                  <a:gd name="textAreaRight" fmla="*/ 275040 w 274320"/>
                  <a:gd name="textAreaTop" fmla="*/ 0 h 97200"/>
                  <a:gd name="textAreaBottom" fmla="*/ 97560 h 97200"/>
                </a:gdLst>
                <a:ahLst/>
                <a:cxnLst/>
                <a:rect l="textAreaLeft" t="textAreaTop" r="textAreaRight" b="textAreaBottom"/>
                <a:pathLst>
                  <a:path w="8168" h="2905">
                    <a:moveTo>
                      <a:pt x="6063" y="0"/>
                    </a:moveTo>
                    <a:cubicBezTo>
                      <a:pt x="5875" y="0"/>
                      <a:pt x="5686" y="25"/>
                      <a:pt x="5503" y="73"/>
                    </a:cubicBezTo>
                    <a:cubicBezTo>
                      <a:pt x="4328" y="378"/>
                      <a:pt x="1071" y="1217"/>
                      <a:pt x="593" y="1735"/>
                    </a:cubicBezTo>
                    <a:cubicBezTo>
                      <a:pt x="0" y="2380"/>
                      <a:pt x="322" y="2905"/>
                      <a:pt x="322" y="2905"/>
                    </a:cubicBezTo>
                    <a:lnTo>
                      <a:pt x="2230" y="2905"/>
                    </a:lnTo>
                    <a:lnTo>
                      <a:pt x="7527" y="2720"/>
                    </a:lnTo>
                    <a:lnTo>
                      <a:pt x="7528" y="2720"/>
                    </a:lnTo>
                    <a:cubicBezTo>
                      <a:pt x="8167" y="1161"/>
                      <a:pt x="7552" y="481"/>
                      <a:pt x="6914" y="184"/>
                    </a:cubicBezTo>
                    <a:cubicBezTo>
                      <a:pt x="6646" y="60"/>
                      <a:pt x="6355" y="0"/>
                      <a:pt x="606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9" name="Google Shape;1181;p34"/>
              <p:cNvSpPr/>
              <p:nvPr/>
            </p:nvSpPr>
            <p:spPr>
              <a:xfrm flipH="1">
                <a:off x="7731360" y="1870560"/>
                <a:ext cx="102600" cy="88560"/>
              </a:xfrm>
              <a:custGeom>
                <a:avLst/>
                <a:gdLst>
                  <a:gd name="textAreaLeft" fmla="*/ -360 w 102600"/>
                  <a:gd name="textAreaRight" fmla="*/ 102600 w 102600"/>
                  <a:gd name="textAreaTop" fmla="*/ 0 h 88560"/>
                  <a:gd name="textAreaBottom" fmla="*/ 88920 h 88560"/>
                </a:gdLst>
                <a:ahLst/>
                <a:cxnLst/>
                <a:rect l="textAreaLeft" t="textAreaTop" r="textAreaRight" b="textAreaBottom"/>
                <a:pathLst>
                  <a:path w="3057" h="2641">
                    <a:moveTo>
                      <a:pt x="1426" y="0"/>
                    </a:moveTo>
                    <a:cubicBezTo>
                      <a:pt x="1021" y="0"/>
                      <a:pt x="580" y="265"/>
                      <a:pt x="306" y="717"/>
                    </a:cubicBezTo>
                    <a:cubicBezTo>
                      <a:pt x="20" y="1189"/>
                      <a:pt x="0" y="1728"/>
                      <a:pt x="217" y="2088"/>
                    </a:cubicBezTo>
                    <a:cubicBezTo>
                      <a:pt x="217" y="2088"/>
                      <a:pt x="218" y="2091"/>
                      <a:pt x="220" y="2094"/>
                    </a:cubicBezTo>
                    <a:cubicBezTo>
                      <a:pt x="289" y="2207"/>
                      <a:pt x="380" y="2302"/>
                      <a:pt x="496" y="2373"/>
                    </a:cubicBezTo>
                    <a:cubicBezTo>
                      <a:pt x="554" y="2407"/>
                      <a:pt x="616" y="2434"/>
                      <a:pt x="679" y="2454"/>
                    </a:cubicBezTo>
                    <a:cubicBezTo>
                      <a:pt x="882" y="2556"/>
                      <a:pt x="1157" y="2640"/>
                      <a:pt x="1509" y="2640"/>
                    </a:cubicBezTo>
                    <a:cubicBezTo>
                      <a:pt x="1799" y="2640"/>
                      <a:pt x="2141" y="2584"/>
                      <a:pt x="2540" y="2434"/>
                    </a:cubicBezTo>
                    <a:cubicBezTo>
                      <a:pt x="2540" y="2434"/>
                      <a:pt x="3057" y="1004"/>
                      <a:pt x="2027" y="253"/>
                    </a:cubicBezTo>
                    <a:cubicBezTo>
                      <a:pt x="1978" y="202"/>
                      <a:pt x="1922" y="155"/>
                      <a:pt x="1859" y="117"/>
                    </a:cubicBezTo>
                    <a:cubicBezTo>
                      <a:pt x="1774" y="66"/>
                      <a:pt x="1681" y="33"/>
                      <a:pt x="1586" y="14"/>
                    </a:cubicBezTo>
                    <a:lnTo>
                      <a:pt x="1583" y="14"/>
                    </a:lnTo>
                    <a:cubicBezTo>
                      <a:pt x="1532" y="5"/>
                      <a:pt x="1479" y="0"/>
                      <a:pt x="142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10" name="Google Shape;1182;p34"/>
            <p:cNvGrpSpPr/>
            <p:nvPr/>
          </p:nvGrpSpPr>
          <p:grpSpPr>
            <a:xfrm>
              <a:off x="5523120" y="2183760"/>
              <a:ext cx="4159440" cy="2730960"/>
              <a:chOff x="5523120" y="2183760"/>
              <a:chExt cx="4159440" cy="2730960"/>
            </a:xfrm>
          </p:grpSpPr>
          <p:grpSp>
            <p:nvGrpSpPr>
              <p:cNvPr id="1211" name="Google Shape;1183;p34"/>
              <p:cNvGrpSpPr/>
              <p:nvPr/>
            </p:nvGrpSpPr>
            <p:grpSpPr>
              <a:xfrm>
                <a:off x="5523120" y="3185640"/>
                <a:ext cx="4159440" cy="1729080"/>
                <a:chOff x="5523120" y="3185640"/>
                <a:chExt cx="4159440" cy="1729080"/>
              </a:xfrm>
            </p:grpSpPr>
            <p:sp>
              <p:nvSpPr>
                <p:cNvPr id="1212" name="Google Shape;1184;p34"/>
                <p:cNvSpPr/>
                <p:nvPr/>
              </p:nvSpPr>
              <p:spPr>
                <a:xfrm flipH="1">
                  <a:off x="5645160" y="3262320"/>
                  <a:ext cx="1006920" cy="1652400"/>
                </a:xfrm>
                <a:custGeom>
                  <a:avLst/>
                  <a:gdLst>
                    <a:gd name="textAreaLeft" fmla="*/ -360 w 1006920"/>
                    <a:gd name="textAreaRight" fmla="*/ 1006920 w 1006920"/>
                    <a:gd name="textAreaTop" fmla="*/ 0 h 1652400"/>
                    <a:gd name="textAreaBottom" fmla="*/ 1652760 h 1652400"/>
                  </a:gdLst>
                  <a:ahLst/>
                  <a:cxnLst/>
                  <a:rect l="textAreaLeft" t="textAreaTop" r="textAreaRight" b="textAreaBottom"/>
                  <a:pathLst>
                    <a:path w="29962" h="49160">
                      <a:moveTo>
                        <a:pt x="12804" y="0"/>
                      </a:moveTo>
                      <a:lnTo>
                        <a:pt x="0" y="49159"/>
                      </a:lnTo>
                      <a:lnTo>
                        <a:pt x="1665" y="49159"/>
                      </a:lnTo>
                      <a:lnTo>
                        <a:pt x="14981" y="1622"/>
                      </a:lnTo>
                      <a:lnTo>
                        <a:pt x="28298" y="49159"/>
                      </a:lnTo>
                      <a:lnTo>
                        <a:pt x="29962" y="49159"/>
                      </a:lnTo>
                      <a:lnTo>
                        <a:pt x="17157" y="0"/>
                      </a:ln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185;p34"/>
                <p:cNvSpPr/>
                <p:nvPr/>
              </p:nvSpPr>
              <p:spPr>
                <a:xfrm flipH="1">
                  <a:off x="5523120" y="3185640"/>
                  <a:ext cx="4159440" cy="153720"/>
                </a:xfrm>
                <a:custGeom>
                  <a:avLst/>
                  <a:gdLst>
                    <a:gd name="textAreaLeft" fmla="*/ 360 w 4159440"/>
                    <a:gd name="textAreaRight" fmla="*/ 4160160 w 4159440"/>
                    <a:gd name="textAreaTop" fmla="*/ 0 h 153720"/>
                    <a:gd name="textAreaBottom" fmla="*/ 154080 h 153720"/>
                  </a:gdLst>
                  <a:ahLst/>
                  <a:cxnLst/>
                  <a:rect l="textAreaLeft" t="textAreaTop" r="textAreaRight" b="textAreaBottom"/>
                  <a:pathLst>
                    <a:path w="142649" h="4584">
                      <a:moveTo>
                        <a:pt x="43" y="0"/>
                      </a:moveTo>
                      <a:cubicBezTo>
                        <a:pt x="19" y="0"/>
                        <a:pt x="1" y="19"/>
                        <a:pt x="1" y="43"/>
                      </a:cubicBezTo>
                      <a:lnTo>
                        <a:pt x="1" y="4541"/>
                      </a:lnTo>
                      <a:cubicBezTo>
                        <a:pt x="1" y="4565"/>
                        <a:pt x="19" y="4583"/>
                        <a:pt x="43" y="4583"/>
                      </a:cubicBezTo>
                      <a:lnTo>
                        <a:pt x="142606" y="4583"/>
                      </a:lnTo>
                      <a:cubicBezTo>
                        <a:pt x="142630" y="4583"/>
                        <a:pt x="142648" y="4565"/>
                        <a:pt x="142648" y="4541"/>
                      </a:cubicBezTo>
                      <a:lnTo>
                        <a:pt x="142648" y="43"/>
                      </a:lnTo>
                      <a:cubicBezTo>
                        <a:pt x="142648" y="19"/>
                        <a:pt x="142630" y="0"/>
                        <a:pt x="142606"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4" name="Google Shape;1186;p34"/>
              <p:cNvGrpSpPr/>
              <p:nvPr/>
            </p:nvGrpSpPr>
            <p:grpSpPr>
              <a:xfrm>
                <a:off x="5934960" y="2183760"/>
                <a:ext cx="1239840" cy="1002240"/>
                <a:chOff x="5934960" y="2183760"/>
                <a:chExt cx="1239840" cy="1002240"/>
              </a:xfrm>
            </p:grpSpPr>
            <p:sp>
              <p:nvSpPr>
                <p:cNvPr id="1215" name="Google Shape;1187;p34"/>
                <p:cNvSpPr/>
                <p:nvPr/>
              </p:nvSpPr>
              <p:spPr>
                <a:xfrm flipH="1">
                  <a:off x="59904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5" y="1182"/>
                      </a:cubicBezTo>
                      <a:lnTo>
                        <a:pt x="57" y="22259"/>
                      </a:lnTo>
                      <a:cubicBezTo>
                        <a:pt x="1" y="22909"/>
                        <a:pt x="487" y="23440"/>
                        <a:pt x="1137" y="23440"/>
                      </a:cubicBezTo>
                      <a:lnTo>
                        <a:pt x="32090" y="23440"/>
                      </a:lnTo>
                      <a:cubicBezTo>
                        <a:pt x="32740" y="23440"/>
                        <a:pt x="33317" y="22909"/>
                        <a:pt x="33372" y="22259"/>
                      </a:cubicBezTo>
                      <a:lnTo>
                        <a:pt x="35170" y="1182"/>
                      </a:lnTo>
                      <a:cubicBezTo>
                        <a:pt x="35226" y="532"/>
                        <a:pt x="34740" y="0"/>
                        <a:pt x="34090" y="0"/>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188;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189;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rgbClr val="E0E9F7">
                    <a:alpha val="23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190;p34"/>
                <p:cNvSpPr/>
                <p:nvPr/>
              </p:nvSpPr>
              <p:spPr>
                <a:xfrm flipH="1">
                  <a:off x="6334560" y="2533320"/>
                  <a:ext cx="587520" cy="652680"/>
                </a:xfrm>
                <a:custGeom>
                  <a:avLst/>
                  <a:gdLst>
                    <a:gd name="textAreaLeft" fmla="*/ 360 w 587520"/>
                    <a:gd name="textAreaRight" fmla="*/ 588240 w 587520"/>
                    <a:gd name="textAreaTop" fmla="*/ 0 h 652680"/>
                    <a:gd name="textAreaBottom" fmla="*/ 653040 h 652680"/>
                  </a:gdLst>
                  <a:ahLst/>
                  <a:cxnLst/>
                  <a:rect l="textAreaLeft" t="textAreaTop" r="textAreaRight" b="textAreaBottom"/>
                  <a:pathLst>
                    <a:path w="17489" h="19418">
                      <a:moveTo>
                        <a:pt x="12251" y="1"/>
                      </a:moveTo>
                      <a:cubicBezTo>
                        <a:pt x="10748" y="1"/>
                        <a:pt x="9519" y="1231"/>
                        <a:pt x="9519" y="2734"/>
                      </a:cubicBezTo>
                      <a:lnTo>
                        <a:pt x="9519" y="2803"/>
                      </a:lnTo>
                      <a:lnTo>
                        <a:pt x="8325" y="15493"/>
                      </a:lnTo>
                      <a:cubicBezTo>
                        <a:pt x="8325" y="16412"/>
                        <a:pt x="7892" y="17227"/>
                        <a:pt x="7220" y="17751"/>
                      </a:cubicBezTo>
                      <a:lnTo>
                        <a:pt x="1717" y="17751"/>
                      </a:lnTo>
                      <a:lnTo>
                        <a:pt x="1717" y="17754"/>
                      </a:lnTo>
                      <a:cubicBezTo>
                        <a:pt x="1700" y="17754"/>
                        <a:pt x="1683" y="17751"/>
                        <a:pt x="1667" y="17751"/>
                      </a:cubicBezTo>
                      <a:cubicBezTo>
                        <a:pt x="746" y="17751"/>
                        <a:pt x="1" y="18496"/>
                        <a:pt x="1" y="19417"/>
                      </a:cubicBezTo>
                      <a:lnTo>
                        <a:pt x="14628" y="19417"/>
                      </a:lnTo>
                      <a:cubicBezTo>
                        <a:pt x="16208" y="19417"/>
                        <a:pt x="17489" y="18136"/>
                        <a:pt x="17489" y="16555"/>
                      </a:cubicBezTo>
                      <a:cubicBezTo>
                        <a:pt x="17489" y="16389"/>
                        <a:pt x="17474" y="16226"/>
                        <a:pt x="17446" y="16066"/>
                      </a:cubicBezTo>
                      <a:lnTo>
                        <a:pt x="16256" y="2375"/>
                      </a:lnTo>
                      <a:lnTo>
                        <a:pt x="16248" y="2375"/>
                      </a:lnTo>
                      <a:cubicBezTo>
                        <a:pt x="16070" y="1040"/>
                        <a:pt x="14920" y="1"/>
                        <a:pt x="13538" y="1"/>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1219" name="PlaceHolder 1"/>
          <p:cNvSpPr>
            <a:spLocks noGrp="1"/>
          </p:cNvSpPr>
          <p:nvPr>
            <p:ph type="title"/>
          </p:nvPr>
        </p:nvSpPr>
        <p:spPr>
          <a:xfrm>
            <a:off x="988740" y="628560"/>
            <a:ext cx="6154739" cy="57132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Importance in Educational Institutions</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1220" name="PlaceHolder 2"/>
          <p:cNvSpPr>
            <a:spLocks noGrp="1"/>
          </p:cNvSpPr>
          <p:nvPr>
            <p:ph type="subTitle"/>
          </p:nvPr>
        </p:nvSpPr>
        <p:spPr>
          <a:xfrm>
            <a:off x="723960" y="1343160"/>
            <a:ext cx="4638240" cy="1841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Raleway"/>
                <a:cs typeface="Times New Roman" panose="02020603050405020304" pitchFamily="18" charset="0"/>
              </a:rPr>
              <a:t>A Student Management System is crucial for educational institutions as it automates and streamlines many processes. It improves efficiency by reducing manual tasks, enhances data accuracy, and provides a centralized platform for accessing student information. This allows for better decision-making, improved academic outcomes, and a more organized educational environment.</a:t>
            </a:r>
            <a:endParaRPr lang="en-US"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1" name="Google Shape;1047;p33"/>
          <p:cNvCxnSpPr/>
          <p:nvPr/>
        </p:nvCxnSpPr>
        <p:spPr>
          <a:xfrm>
            <a:off x="721800" y="4603680"/>
            <a:ext cx="7709400" cy="360"/>
          </a:xfrm>
          <a:prstGeom prst="straightConnector1">
            <a:avLst/>
          </a:prstGeom>
          <a:ln w="9525">
            <a:solidFill>
              <a:srgbClr val="000000"/>
            </a:solidFill>
            <a:round/>
          </a:ln>
        </p:spPr>
      </p:cxnSp>
      <p:sp>
        <p:nvSpPr>
          <p:cNvPr id="1222" name="PlaceHolder 1"/>
          <p:cNvSpPr>
            <a:spLocks noGrp="1"/>
          </p:cNvSpPr>
          <p:nvPr>
            <p:ph type="title"/>
          </p:nvPr>
        </p:nvSpPr>
        <p:spPr>
          <a:xfrm>
            <a:off x="896040" y="1937634"/>
            <a:ext cx="5979960" cy="1162981"/>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Features</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1223" name="PlaceHolder 2"/>
          <p:cNvSpPr>
            <a:spLocks noGrp="1"/>
          </p:cNvSpPr>
          <p:nvPr>
            <p:ph type="title"/>
          </p:nvPr>
        </p:nvSpPr>
        <p:spPr>
          <a:xfrm>
            <a:off x="866880" y="1047600"/>
            <a:ext cx="1552320" cy="837720"/>
          </a:xfrm>
          <a:prstGeom prst="rect">
            <a:avLst/>
          </a:prstGeom>
          <a:solidFill>
            <a:schemeClr val="lt2"/>
          </a:solidFill>
          <a:ln w="9360">
            <a:solidFill>
              <a:srgbClr val="000000"/>
            </a:solidFill>
            <a:round/>
          </a:ln>
        </p:spPr>
        <p:txBody>
          <a:bodyPr lIns="91440" tIns="91440" rIns="91440" bIns="91440" anchor="ctr">
            <a:normAutofit fontScale="90000"/>
          </a:bodyPr>
          <a:lstStyle/>
          <a:p>
            <a:pPr indent="0" algn="ctr">
              <a:lnSpc>
                <a:spcPct val="100000"/>
              </a:lnSpc>
              <a:buNone/>
              <a:tabLst>
                <a:tab pos="0" algn="l"/>
              </a:tabLst>
            </a:pPr>
            <a:r>
              <a:rPr lang="en" sz="5000" b="0" strike="noStrike" spc="-1">
                <a:solidFill>
                  <a:schemeClr val="lt1"/>
                </a:solidFill>
                <a:latin typeface="Manrope ExtraBold"/>
                <a:ea typeface="Manrope ExtraBold"/>
              </a:rPr>
              <a:t>02</a:t>
            </a:r>
            <a:endParaRPr lang="fr-FR" sz="5000" b="0" strike="noStrike" spc="-1">
              <a:solidFill>
                <a:schemeClr val="dk1"/>
              </a:solidFill>
              <a:latin typeface="Arial"/>
            </a:endParaRPr>
          </a:p>
        </p:txBody>
      </p:sp>
      <p:grpSp>
        <p:nvGrpSpPr>
          <p:cNvPr id="1225" name="Google Shape;1051;p33"/>
          <p:cNvGrpSpPr/>
          <p:nvPr/>
        </p:nvGrpSpPr>
        <p:grpSpPr>
          <a:xfrm>
            <a:off x="6168600" y="1093680"/>
            <a:ext cx="2261880" cy="3825000"/>
            <a:chOff x="6168600" y="1093680"/>
            <a:chExt cx="2261880" cy="3825000"/>
          </a:xfrm>
        </p:grpSpPr>
        <p:sp>
          <p:nvSpPr>
            <p:cNvPr id="1226" name="Google Shape;1052;p33"/>
            <p:cNvSpPr/>
            <p:nvPr/>
          </p:nvSpPr>
          <p:spPr>
            <a:xfrm>
              <a:off x="7243560" y="4196520"/>
              <a:ext cx="237960" cy="598320"/>
            </a:xfrm>
            <a:custGeom>
              <a:avLst/>
              <a:gdLst>
                <a:gd name="textAreaLeft" fmla="*/ 0 w 237960"/>
                <a:gd name="textAreaRight" fmla="*/ 238320 w 237960"/>
                <a:gd name="textAreaTop" fmla="*/ 0 h 598320"/>
                <a:gd name="textAreaBottom" fmla="*/ 598680 h 598320"/>
              </a:gdLst>
              <a:ahLst/>
              <a:cxnLst/>
              <a:rect l="textAreaLeft" t="textAreaTop" r="textAreaRight" b="textAreaBottom"/>
              <a:pathLst>
                <a:path w="7147" h="17943">
                  <a:moveTo>
                    <a:pt x="1" y="1"/>
                  </a:moveTo>
                  <a:lnTo>
                    <a:pt x="2614" y="17293"/>
                  </a:lnTo>
                  <a:lnTo>
                    <a:pt x="5255" y="17942"/>
                  </a:lnTo>
                  <a:lnTo>
                    <a:pt x="7147" y="16475"/>
                  </a:lnTo>
                  <a:lnTo>
                    <a:pt x="6375" y="1"/>
                  </a:lnTo>
                  <a:close/>
                </a:path>
              </a:pathLst>
            </a:custGeom>
            <a:solidFill>
              <a:srgbClr val="EFEFE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7" name="Google Shape;1053;p33"/>
            <p:cNvSpPr/>
            <p:nvPr/>
          </p:nvSpPr>
          <p:spPr>
            <a:xfrm>
              <a:off x="7305120" y="4622040"/>
              <a:ext cx="172080" cy="22680"/>
            </a:xfrm>
            <a:custGeom>
              <a:avLst/>
              <a:gdLst>
                <a:gd name="textAreaLeft" fmla="*/ 0 w 172080"/>
                <a:gd name="textAreaRight" fmla="*/ 172440 w 172080"/>
                <a:gd name="textAreaTop" fmla="*/ 0 h 22680"/>
                <a:gd name="textAreaBottom" fmla="*/ 23040 h 22680"/>
              </a:gdLst>
              <a:ahLst/>
              <a:cxnLst/>
              <a:rect l="textAreaLeft" t="textAreaTop" r="textAreaRight" b="textAreaBottom"/>
              <a:pathLst>
                <a:path w="5171" h="694">
                  <a:moveTo>
                    <a:pt x="5120" y="0"/>
                  </a:moveTo>
                  <a:lnTo>
                    <a:pt x="0" y="154"/>
                  </a:lnTo>
                  <a:lnTo>
                    <a:pt x="5170" y="694"/>
                  </a:lnTo>
                  <a:lnTo>
                    <a:pt x="5170" y="694"/>
                  </a:lnTo>
                  <a:lnTo>
                    <a:pt x="512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8" name="Google Shape;1054;p33"/>
            <p:cNvSpPr/>
            <p:nvPr/>
          </p:nvSpPr>
          <p:spPr>
            <a:xfrm>
              <a:off x="7294680" y="4848840"/>
              <a:ext cx="348840" cy="69840"/>
            </a:xfrm>
            <a:custGeom>
              <a:avLst/>
              <a:gdLst>
                <a:gd name="textAreaLeft" fmla="*/ 0 w 348840"/>
                <a:gd name="textAreaRight" fmla="*/ 349200 w 348840"/>
                <a:gd name="textAreaTop" fmla="*/ 0 h 69840"/>
                <a:gd name="textAreaBottom" fmla="*/ 70200 h 69840"/>
              </a:gdLst>
              <a:ahLst/>
              <a:cxnLst/>
              <a:rect l="textAreaLeft" t="textAreaTop" r="textAreaRight" b="textAreaBottom"/>
              <a:pathLst>
                <a:path w="10470" h="2108">
                  <a:moveTo>
                    <a:pt x="420" y="1"/>
                  </a:moveTo>
                  <a:cubicBezTo>
                    <a:pt x="420" y="1"/>
                    <a:pt x="0" y="1084"/>
                    <a:pt x="420" y="1633"/>
                  </a:cubicBezTo>
                  <a:cubicBezTo>
                    <a:pt x="420" y="1633"/>
                    <a:pt x="4537" y="2108"/>
                    <a:pt x="7548" y="2108"/>
                  </a:cubicBezTo>
                  <a:cubicBezTo>
                    <a:pt x="8908" y="2108"/>
                    <a:pt x="10042" y="2011"/>
                    <a:pt x="10470" y="1730"/>
                  </a:cubicBezTo>
                  <a:lnTo>
                    <a:pt x="10470" y="927"/>
                  </a:lnTo>
                  <a:lnTo>
                    <a:pt x="42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055;p33"/>
            <p:cNvSpPr/>
            <p:nvPr/>
          </p:nvSpPr>
          <p:spPr>
            <a:xfrm>
              <a:off x="7308360" y="4705560"/>
              <a:ext cx="335160" cy="178560"/>
            </a:xfrm>
            <a:custGeom>
              <a:avLst/>
              <a:gdLst>
                <a:gd name="textAreaLeft" fmla="*/ 0 w 335160"/>
                <a:gd name="textAreaRight" fmla="*/ 335520 w 335160"/>
                <a:gd name="textAreaTop" fmla="*/ 0 h 178560"/>
                <a:gd name="textAreaBottom" fmla="*/ 178920 h 178560"/>
              </a:gdLst>
              <a:ahLst/>
              <a:cxnLst/>
              <a:rect l="textAreaLeft" t="textAreaTop" r="textAreaRight" b="textAreaBottom"/>
              <a:pathLst>
                <a:path w="10056" h="5363">
                  <a:moveTo>
                    <a:pt x="4466" y="0"/>
                  </a:moveTo>
                  <a:cubicBezTo>
                    <a:pt x="4003" y="0"/>
                    <a:pt x="3603" y="360"/>
                    <a:pt x="3313" y="785"/>
                  </a:cubicBezTo>
                  <a:cubicBezTo>
                    <a:pt x="2911" y="1377"/>
                    <a:pt x="2396" y="2072"/>
                    <a:pt x="1735" y="2072"/>
                  </a:cubicBezTo>
                  <a:cubicBezTo>
                    <a:pt x="1572" y="2072"/>
                    <a:pt x="1401" y="2030"/>
                    <a:pt x="1219" y="1933"/>
                  </a:cubicBezTo>
                  <a:cubicBezTo>
                    <a:pt x="1045" y="1840"/>
                    <a:pt x="899" y="1702"/>
                    <a:pt x="783" y="1543"/>
                  </a:cubicBezTo>
                  <a:cubicBezTo>
                    <a:pt x="554" y="1227"/>
                    <a:pt x="405" y="1135"/>
                    <a:pt x="308" y="1135"/>
                  </a:cubicBezTo>
                  <a:cubicBezTo>
                    <a:pt x="173" y="1135"/>
                    <a:pt x="143" y="1317"/>
                    <a:pt x="143" y="1317"/>
                  </a:cubicBezTo>
                  <a:lnTo>
                    <a:pt x="1" y="4401"/>
                  </a:lnTo>
                  <a:cubicBezTo>
                    <a:pt x="1" y="4401"/>
                    <a:pt x="518" y="4756"/>
                    <a:pt x="2264" y="5033"/>
                  </a:cubicBezTo>
                  <a:cubicBezTo>
                    <a:pt x="3396" y="5214"/>
                    <a:pt x="5047" y="5363"/>
                    <a:pt x="7409" y="5363"/>
                  </a:cubicBezTo>
                  <a:cubicBezTo>
                    <a:pt x="7742" y="5363"/>
                    <a:pt x="8089" y="5360"/>
                    <a:pt x="8451" y="5354"/>
                  </a:cubicBezTo>
                  <a:cubicBezTo>
                    <a:pt x="9021" y="5343"/>
                    <a:pt x="9394" y="5363"/>
                    <a:pt x="10056" y="5226"/>
                  </a:cubicBezTo>
                  <a:lnTo>
                    <a:pt x="9984" y="4668"/>
                  </a:lnTo>
                  <a:cubicBezTo>
                    <a:pt x="9916" y="4140"/>
                    <a:pt x="9621" y="3710"/>
                    <a:pt x="9225" y="3560"/>
                  </a:cubicBezTo>
                  <a:cubicBezTo>
                    <a:pt x="8298" y="3209"/>
                    <a:pt x="6619" y="2430"/>
                    <a:pt x="5883" y="1172"/>
                  </a:cubicBezTo>
                  <a:cubicBezTo>
                    <a:pt x="5381" y="311"/>
                    <a:pt x="4896" y="0"/>
                    <a:pt x="44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9280" bIns="89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0" name="Google Shape;1056;p33"/>
            <p:cNvSpPr/>
            <p:nvPr/>
          </p:nvSpPr>
          <p:spPr>
            <a:xfrm>
              <a:off x="6576840" y="4196520"/>
              <a:ext cx="261360" cy="598320"/>
            </a:xfrm>
            <a:custGeom>
              <a:avLst/>
              <a:gdLst>
                <a:gd name="textAreaLeft" fmla="*/ 0 w 261360"/>
                <a:gd name="textAreaRight" fmla="*/ 261720 w 261360"/>
                <a:gd name="textAreaTop" fmla="*/ 0 h 598320"/>
                <a:gd name="textAreaBottom" fmla="*/ 598680 h 598320"/>
              </a:gdLst>
              <a:ahLst/>
              <a:cxnLst/>
              <a:rect l="textAreaLeft" t="textAreaTop" r="textAreaRight" b="textAreaBottom"/>
              <a:pathLst>
                <a:path w="7846" h="17943">
                  <a:moveTo>
                    <a:pt x="1121" y="1"/>
                  </a:moveTo>
                  <a:lnTo>
                    <a:pt x="1" y="15691"/>
                  </a:lnTo>
                  <a:lnTo>
                    <a:pt x="2242" y="17942"/>
                  </a:lnTo>
                  <a:lnTo>
                    <a:pt x="4881" y="17293"/>
                  </a:lnTo>
                  <a:lnTo>
                    <a:pt x="7846" y="1"/>
                  </a:lnTo>
                  <a:close/>
                </a:path>
              </a:pathLst>
            </a:custGeom>
            <a:solidFill>
              <a:srgbClr val="EFEFE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057;p33"/>
            <p:cNvSpPr/>
            <p:nvPr/>
          </p:nvSpPr>
          <p:spPr>
            <a:xfrm>
              <a:off x="6581880" y="4623840"/>
              <a:ext cx="182880" cy="24120"/>
            </a:xfrm>
            <a:custGeom>
              <a:avLst/>
              <a:gdLst>
                <a:gd name="textAreaLeft" fmla="*/ 0 w 182880"/>
                <a:gd name="textAreaRight" fmla="*/ 183240 w 182880"/>
                <a:gd name="textAreaTop" fmla="*/ 0 h 24120"/>
                <a:gd name="textAreaBottom" fmla="*/ 24480 h 24120"/>
              </a:gdLst>
              <a:ahLst/>
              <a:cxnLst/>
              <a:rect l="textAreaLeft" t="textAreaTop" r="textAreaRight" b="textAreaBottom"/>
              <a:pathLst>
                <a:path w="5497" h="737">
                  <a:moveTo>
                    <a:pt x="5496" y="1"/>
                  </a:moveTo>
                  <a:lnTo>
                    <a:pt x="51" y="43"/>
                  </a:lnTo>
                  <a:lnTo>
                    <a:pt x="0" y="737"/>
                  </a:lnTo>
                  <a:lnTo>
                    <a:pt x="0" y="737"/>
                  </a:lnTo>
                  <a:lnTo>
                    <a:pt x="5496"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2" name="Google Shape;1058;p33"/>
            <p:cNvSpPr/>
            <p:nvPr/>
          </p:nvSpPr>
          <p:spPr>
            <a:xfrm>
              <a:off x="6333840" y="4848840"/>
              <a:ext cx="452160" cy="69840"/>
            </a:xfrm>
            <a:custGeom>
              <a:avLst/>
              <a:gdLst>
                <a:gd name="textAreaLeft" fmla="*/ 0 w 452160"/>
                <a:gd name="textAreaRight" fmla="*/ 452520 w 452160"/>
                <a:gd name="textAreaTop" fmla="*/ 0 h 69840"/>
                <a:gd name="textAreaBottom" fmla="*/ 70200 h 69840"/>
              </a:gdLst>
              <a:ahLst/>
              <a:cxnLst/>
              <a:rect l="textAreaLeft" t="textAreaTop" r="textAreaRight" b="textAreaBottom"/>
              <a:pathLst>
                <a:path w="13565" h="2108">
                  <a:moveTo>
                    <a:pt x="13022" y="1"/>
                  </a:moveTo>
                  <a:lnTo>
                    <a:pt x="0" y="927"/>
                  </a:lnTo>
                  <a:lnTo>
                    <a:pt x="0" y="1730"/>
                  </a:lnTo>
                  <a:cubicBezTo>
                    <a:pt x="555" y="2011"/>
                    <a:pt x="2024" y="2108"/>
                    <a:pt x="3786" y="2108"/>
                  </a:cubicBezTo>
                  <a:cubicBezTo>
                    <a:pt x="7688" y="2108"/>
                    <a:pt x="13022" y="1633"/>
                    <a:pt x="13022" y="1633"/>
                  </a:cubicBezTo>
                  <a:cubicBezTo>
                    <a:pt x="13565" y="1084"/>
                    <a:pt x="13022" y="1"/>
                    <a:pt x="13022" y="1"/>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059;p33"/>
            <p:cNvSpPr/>
            <p:nvPr/>
          </p:nvSpPr>
          <p:spPr>
            <a:xfrm>
              <a:off x="6333840" y="4705560"/>
              <a:ext cx="434160" cy="178560"/>
            </a:xfrm>
            <a:custGeom>
              <a:avLst/>
              <a:gdLst>
                <a:gd name="textAreaLeft" fmla="*/ 0 w 434160"/>
                <a:gd name="textAreaRight" fmla="*/ 434520 w 434160"/>
                <a:gd name="textAreaTop" fmla="*/ 0 h 178560"/>
                <a:gd name="textAreaBottom" fmla="*/ 178920 h 178560"/>
              </a:gdLst>
              <a:ahLst/>
              <a:cxnLst/>
              <a:rect l="textAreaLeft" t="textAreaTop" r="textAreaRight" b="textAreaBottom"/>
              <a:pathLst>
                <a:path w="13028" h="5363">
                  <a:moveTo>
                    <a:pt x="7243" y="0"/>
                  </a:moveTo>
                  <a:cubicBezTo>
                    <a:pt x="6685" y="0"/>
                    <a:pt x="6057" y="311"/>
                    <a:pt x="5406" y="1172"/>
                  </a:cubicBezTo>
                  <a:cubicBezTo>
                    <a:pt x="4453" y="2430"/>
                    <a:pt x="2278" y="3209"/>
                    <a:pt x="1077" y="3560"/>
                  </a:cubicBezTo>
                  <a:cubicBezTo>
                    <a:pt x="564" y="3710"/>
                    <a:pt x="181" y="4140"/>
                    <a:pt x="93" y="4668"/>
                  </a:cubicBezTo>
                  <a:lnTo>
                    <a:pt x="0" y="5226"/>
                  </a:lnTo>
                  <a:cubicBezTo>
                    <a:pt x="857" y="5363"/>
                    <a:pt x="1341" y="5343"/>
                    <a:pt x="2080" y="5354"/>
                  </a:cubicBezTo>
                  <a:cubicBezTo>
                    <a:pt x="2551" y="5360"/>
                    <a:pt x="3003" y="5363"/>
                    <a:pt x="3436" y="5363"/>
                  </a:cubicBezTo>
                  <a:cubicBezTo>
                    <a:pt x="11207" y="5363"/>
                    <a:pt x="13028" y="4401"/>
                    <a:pt x="13028" y="4401"/>
                  </a:cubicBezTo>
                  <a:lnTo>
                    <a:pt x="12844" y="1317"/>
                  </a:lnTo>
                  <a:cubicBezTo>
                    <a:pt x="12844" y="1317"/>
                    <a:pt x="12716" y="1128"/>
                    <a:pt x="12444" y="1128"/>
                  </a:cubicBezTo>
                  <a:cubicBezTo>
                    <a:pt x="12241" y="1128"/>
                    <a:pt x="11956" y="1234"/>
                    <a:pt x="11583" y="1606"/>
                  </a:cubicBezTo>
                  <a:cubicBezTo>
                    <a:pt x="11169" y="1878"/>
                    <a:pt x="10814" y="1989"/>
                    <a:pt x="10500" y="1989"/>
                  </a:cubicBezTo>
                  <a:cubicBezTo>
                    <a:pt x="9755" y="1989"/>
                    <a:pt x="9245" y="1363"/>
                    <a:pt x="8736" y="785"/>
                  </a:cubicBezTo>
                  <a:cubicBezTo>
                    <a:pt x="8360" y="360"/>
                    <a:pt x="7843" y="0"/>
                    <a:pt x="72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9280" bIns="89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4" name="Google Shape;1060;p33"/>
            <p:cNvSpPr/>
            <p:nvPr/>
          </p:nvSpPr>
          <p:spPr>
            <a:xfrm>
              <a:off x="6449760" y="2417400"/>
              <a:ext cx="709920" cy="2207520"/>
            </a:xfrm>
            <a:custGeom>
              <a:avLst/>
              <a:gdLst>
                <a:gd name="textAreaLeft" fmla="*/ 0 w 709920"/>
                <a:gd name="textAreaRight" fmla="*/ 710280 w 709920"/>
                <a:gd name="textAreaTop" fmla="*/ 0 h 2207520"/>
                <a:gd name="textAreaBottom" fmla="*/ 2207880 h 2207520"/>
              </a:gdLst>
              <a:ahLst/>
              <a:cxnLst/>
              <a:rect l="textAreaLeft" t="textAreaTop" r="textAreaRight" b="textAreaBottom"/>
              <a:pathLst>
                <a:path w="21292" h="66186">
                  <a:moveTo>
                    <a:pt x="8609" y="0"/>
                  </a:moveTo>
                  <a:lnTo>
                    <a:pt x="0" y="66121"/>
                  </a:lnTo>
                  <a:cubicBezTo>
                    <a:pt x="0" y="66121"/>
                    <a:pt x="2864" y="66185"/>
                    <a:pt x="5849" y="66185"/>
                  </a:cubicBezTo>
                  <a:cubicBezTo>
                    <a:pt x="7179" y="66185"/>
                    <a:pt x="8533" y="66173"/>
                    <a:pt x="9668" y="66136"/>
                  </a:cubicBezTo>
                  <a:lnTo>
                    <a:pt x="20351" y="16301"/>
                  </a:lnTo>
                  <a:lnTo>
                    <a:pt x="21291" y="714"/>
                  </a:lnTo>
                  <a:lnTo>
                    <a:pt x="8609" y="2"/>
                  </a:lnTo>
                  <a:lnTo>
                    <a:pt x="86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5" name="Google Shape;1061;p33"/>
            <p:cNvSpPr/>
            <p:nvPr/>
          </p:nvSpPr>
          <p:spPr>
            <a:xfrm>
              <a:off x="7011360" y="2413080"/>
              <a:ext cx="531360" cy="1294200"/>
            </a:xfrm>
            <a:custGeom>
              <a:avLst/>
              <a:gdLst>
                <a:gd name="textAreaLeft" fmla="*/ 0 w 531360"/>
                <a:gd name="textAreaRight" fmla="*/ 531720 w 531360"/>
                <a:gd name="textAreaTop" fmla="*/ 0 h 1294200"/>
                <a:gd name="textAreaBottom" fmla="*/ 1294560 h 1294200"/>
              </a:gdLst>
              <a:ahLst/>
              <a:cxnLst/>
              <a:rect l="textAreaLeft" t="textAreaTop" r="textAreaRight" b="textAreaBottom"/>
              <a:pathLst>
                <a:path w="15934" h="38801">
                  <a:moveTo>
                    <a:pt x="12670" y="1"/>
                  </a:moveTo>
                  <a:lnTo>
                    <a:pt x="0" y="891"/>
                  </a:lnTo>
                  <a:lnTo>
                    <a:pt x="1159" y="16462"/>
                  </a:lnTo>
                  <a:lnTo>
                    <a:pt x="4096" y="38800"/>
                  </a:lnTo>
                  <a:cubicBezTo>
                    <a:pt x="8046" y="38556"/>
                    <a:pt x="11975" y="37941"/>
                    <a:pt x="15934" y="37658"/>
                  </a:cubicBezTo>
                  <a:lnTo>
                    <a:pt x="1267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6" name="Google Shape;1062;p33"/>
            <p:cNvSpPr/>
            <p:nvPr/>
          </p:nvSpPr>
          <p:spPr>
            <a:xfrm>
              <a:off x="7148160" y="3669120"/>
              <a:ext cx="456840" cy="957960"/>
            </a:xfrm>
            <a:custGeom>
              <a:avLst/>
              <a:gdLst>
                <a:gd name="textAreaLeft" fmla="*/ 0 w 456840"/>
                <a:gd name="textAreaRight" fmla="*/ 457200 w 456840"/>
                <a:gd name="textAreaTop" fmla="*/ 0 h 957960"/>
                <a:gd name="textAreaBottom" fmla="*/ 958320 h 957960"/>
              </a:gdLst>
              <a:ahLst/>
              <a:cxnLst/>
              <a:rect l="textAreaLeft" t="textAreaTop" r="textAreaRight" b="textAreaBottom"/>
              <a:pathLst>
                <a:path w="13700" h="28730">
                  <a:moveTo>
                    <a:pt x="11839" y="1"/>
                  </a:moveTo>
                  <a:lnTo>
                    <a:pt x="1" y="1143"/>
                  </a:lnTo>
                  <a:lnTo>
                    <a:pt x="3873" y="28729"/>
                  </a:lnTo>
                  <a:lnTo>
                    <a:pt x="13699" y="28592"/>
                  </a:lnTo>
                  <a:lnTo>
                    <a:pt x="1183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7" name="Google Shape;1063;p33"/>
            <p:cNvSpPr/>
            <p:nvPr/>
          </p:nvSpPr>
          <p:spPr>
            <a:xfrm>
              <a:off x="6750000" y="2620080"/>
              <a:ext cx="108000" cy="165240"/>
            </a:xfrm>
            <a:custGeom>
              <a:avLst/>
              <a:gdLst>
                <a:gd name="textAreaLeft" fmla="*/ 0 w 108000"/>
                <a:gd name="textAreaRight" fmla="*/ 108360 w 108000"/>
                <a:gd name="textAreaTop" fmla="*/ 0 h 165240"/>
                <a:gd name="textAreaBottom" fmla="*/ 165600 h 165240"/>
              </a:gdLst>
              <a:ahLst/>
              <a:cxnLst/>
              <a:rect l="textAreaLeft" t="textAreaTop" r="textAreaRight" b="textAreaBottom"/>
              <a:pathLst>
                <a:path w="3246" h="4965" fill="none">
                  <a:moveTo>
                    <a:pt x="1" y="4965"/>
                  </a:moveTo>
                  <a:cubicBezTo>
                    <a:pt x="1" y="4965"/>
                    <a:pt x="2955" y="4543"/>
                    <a:pt x="3246" y="0"/>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064;p33"/>
            <p:cNvSpPr/>
            <p:nvPr/>
          </p:nvSpPr>
          <p:spPr>
            <a:xfrm>
              <a:off x="6739920" y="2527560"/>
              <a:ext cx="682920" cy="68760"/>
            </a:xfrm>
            <a:custGeom>
              <a:avLst/>
              <a:gdLst>
                <a:gd name="textAreaLeft" fmla="*/ 0 w 682920"/>
                <a:gd name="textAreaRight" fmla="*/ 683280 w 682920"/>
                <a:gd name="textAreaTop" fmla="*/ 0 h 68760"/>
                <a:gd name="textAreaBottom" fmla="*/ 69120 h 68760"/>
              </a:gdLst>
              <a:ahLst/>
              <a:cxnLst/>
              <a:rect l="textAreaLeft" t="textAreaTop" r="textAreaRight" b="textAreaBottom"/>
              <a:pathLst>
                <a:path w="20487" h="2075" fill="none">
                  <a:moveTo>
                    <a:pt x="0" y="649"/>
                  </a:moveTo>
                  <a:cubicBezTo>
                    <a:pt x="0" y="649"/>
                    <a:pt x="1377" y="1007"/>
                    <a:pt x="3329" y="1240"/>
                  </a:cubicBezTo>
                  <a:cubicBezTo>
                    <a:pt x="7515" y="1737"/>
                    <a:pt x="14851" y="2074"/>
                    <a:pt x="20486" y="0"/>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065;p33"/>
            <p:cNvSpPr/>
            <p:nvPr/>
          </p:nvSpPr>
          <p:spPr>
            <a:xfrm>
              <a:off x="7085520" y="2580480"/>
              <a:ext cx="38160" cy="582840"/>
            </a:xfrm>
            <a:custGeom>
              <a:avLst/>
              <a:gdLst>
                <a:gd name="textAreaLeft" fmla="*/ 0 w 38160"/>
                <a:gd name="textAreaRight" fmla="*/ 38520 w 38160"/>
                <a:gd name="textAreaTop" fmla="*/ 0 h 582840"/>
                <a:gd name="textAreaBottom" fmla="*/ 583200 h 582840"/>
              </a:gdLst>
              <a:ahLst/>
              <a:cxnLst/>
              <a:rect l="textAreaLeft" t="textAreaTop" r="textAreaRight" b="textAreaBottom"/>
              <a:pathLst>
                <a:path w="1153" h="17486" fill="none">
                  <a:moveTo>
                    <a:pt x="867" y="1"/>
                  </a:moveTo>
                  <a:cubicBezTo>
                    <a:pt x="867" y="1"/>
                    <a:pt x="1153" y="9178"/>
                    <a:pt x="1" y="17485"/>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066;p33"/>
            <p:cNvSpPr/>
            <p:nvPr/>
          </p:nvSpPr>
          <p:spPr>
            <a:xfrm>
              <a:off x="7113960" y="2576160"/>
              <a:ext cx="74520" cy="328320"/>
            </a:xfrm>
            <a:custGeom>
              <a:avLst/>
              <a:gdLst>
                <a:gd name="textAreaLeft" fmla="*/ 0 w 74520"/>
                <a:gd name="textAreaRight" fmla="*/ 74880 w 74520"/>
                <a:gd name="textAreaTop" fmla="*/ 0 h 328320"/>
                <a:gd name="textAreaBottom" fmla="*/ 328680 h 328320"/>
              </a:gdLst>
              <a:ahLst/>
              <a:cxnLst/>
              <a:rect l="textAreaLeft" t="textAreaTop" r="textAreaRight" b="textAreaBottom"/>
              <a:pathLst>
                <a:path w="2248" h="9848" fill="none">
                  <a:moveTo>
                    <a:pt x="1" y="9720"/>
                  </a:moveTo>
                  <a:cubicBezTo>
                    <a:pt x="1" y="9720"/>
                    <a:pt x="1421" y="9847"/>
                    <a:pt x="1659" y="8898"/>
                  </a:cubicBezTo>
                  <a:cubicBezTo>
                    <a:pt x="2248" y="6552"/>
                    <a:pt x="2116" y="1"/>
                    <a:pt x="2116" y="1"/>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067;p33"/>
            <p:cNvSpPr/>
            <p:nvPr/>
          </p:nvSpPr>
          <p:spPr>
            <a:xfrm>
              <a:off x="6462000" y="4527360"/>
              <a:ext cx="330480" cy="360"/>
            </a:xfrm>
            <a:custGeom>
              <a:avLst/>
              <a:gdLst>
                <a:gd name="textAreaLeft" fmla="*/ 0 w 330480"/>
                <a:gd name="textAreaRight" fmla="*/ 330840 w 330480"/>
                <a:gd name="textAreaTop" fmla="*/ 0 h 360"/>
                <a:gd name="textAreaBottom" fmla="*/ 720 h 360"/>
              </a:gdLst>
              <a:ahLst/>
              <a:cxnLst/>
              <a:rect l="textAreaLeft" t="textAreaTop" r="textAreaRight" b="textAreaBottom"/>
              <a:pathLst>
                <a:path w="9914" h="1" fill="none">
                  <a:moveTo>
                    <a:pt x="1" y="0"/>
                  </a:moveTo>
                  <a:lnTo>
                    <a:pt x="9914" y="0"/>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1068;p33"/>
            <p:cNvSpPr/>
            <p:nvPr/>
          </p:nvSpPr>
          <p:spPr>
            <a:xfrm>
              <a:off x="7264800" y="4538880"/>
              <a:ext cx="331920" cy="360"/>
            </a:xfrm>
            <a:custGeom>
              <a:avLst/>
              <a:gdLst>
                <a:gd name="textAreaLeft" fmla="*/ 0 w 331920"/>
                <a:gd name="textAreaRight" fmla="*/ 332280 w 331920"/>
                <a:gd name="textAreaTop" fmla="*/ 0 h 360"/>
                <a:gd name="textAreaBottom" fmla="*/ 720 h 360"/>
              </a:gdLst>
              <a:ahLst/>
              <a:cxnLst/>
              <a:rect l="textAreaLeft" t="textAreaTop" r="textAreaRight" b="textAreaBottom"/>
              <a:pathLst>
                <a:path w="9959" h="1" fill="none">
                  <a:moveTo>
                    <a:pt x="0" y="1"/>
                  </a:moveTo>
                  <a:lnTo>
                    <a:pt x="9958"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069;p33"/>
            <p:cNvSpPr/>
            <p:nvPr/>
          </p:nvSpPr>
          <p:spPr>
            <a:xfrm>
              <a:off x="7321320" y="1586880"/>
              <a:ext cx="1109160" cy="594720"/>
            </a:xfrm>
            <a:custGeom>
              <a:avLst/>
              <a:gdLst>
                <a:gd name="textAreaLeft" fmla="*/ 0 w 1109160"/>
                <a:gd name="textAreaRight" fmla="*/ 1109520 w 1109160"/>
                <a:gd name="textAreaTop" fmla="*/ 0 h 594720"/>
                <a:gd name="textAreaBottom" fmla="*/ 595080 h 594720"/>
              </a:gdLst>
              <a:ahLst/>
              <a:cxnLst/>
              <a:rect l="textAreaLeft" t="textAreaTop" r="textAreaRight" b="textAreaBottom"/>
              <a:pathLst>
                <a:path w="33255" h="17838">
                  <a:moveTo>
                    <a:pt x="32913" y="1"/>
                  </a:moveTo>
                  <a:cubicBezTo>
                    <a:pt x="32318" y="1"/>
                    <a:pt x="27274" y="3447"/>
                    <a:pt x="27274" y="3447"/>
                  </a:cubicBezTo>
                  <a:cubicBezTo>
                    <a:pt x="27274" y="3447"/>
                    <a:pt x="27325" y="728"/>
                    <a:pt x="26596" y="728"/>
                  </a:cubicBezTo>
                  <a:cubicBezTo>
                    <a:pt x="26533" y="728"/>
                    <a:pt x="26466" y="747"/>
                    <a:pt x="26392" y="790"/>
                  </a:cubicBezTo>
                  <a:cubicBezTo>
                    <a:pt x="26392" y="790"/>
                    <a:pt x="26043" y="790"/>
                    <a:pt x="26094" y="1485"/>
                  </a:cubicBezTo>
                  <a:cubicBezTo>
                    <a:pt x="26174" y="2600"/>
                    <a:pt x="25966" y="3742"/>
                    <a:pt x="25473" y="4746"/>
                  </a:cubicBezTo>
                  <a:cubicBezTo>
                    <a:pt x="25461" y="4770"/>
                    <a:pt x="25450" y="4793"/>
                    <a:pt x="25438" y="4817"/>
                  </a:cubicBezTo>
                  <a:cubicBezTo>
                    <a:pt x="25329" y="5032"/>
                    <a:pt x="25162" y="5213"/>
                    <a:pt x="24963" y="5349"/>
                  </a:cubicBezTo>
                  <a:lnTo>
                    <a:pt x="24962" y="5349"/>
                  </a:lnTo>
                  <a:lnTo>
                    <a:pt x="10315" y="9417"/>
                  </a:lnTo>
                  <a:cubicBezTo>
                    <a:pt x="10262" y="9431"/>
                    <a:pt x="10209" y="9438"/>
                    <a:pt x="10156" y="9438"/>
                  </a:cubicBezTo>
                  <a:cubicBezTo>
                    <a:pt x="10002" y="9438"/>
                    <a:pt x="9850" y="9379"/>
                    <a:pt x="9737" y="9268"/>
                  </a:cubicBezTo>
                  <a:lnTo>
                    <a:pt x="7426" y="6705"/>
                  </a:lnTo>
                  <a:lnTo>
                    <a:pt x="0" y="12024"/>
                  </a:lnTo>
                  <a:cubicBezTo>
                    <a:pt x="0" y="12024"/>
                    <a:pt x="3247" y="15786"/>
                    <a:pt x="7509" y="17444"/>
                  </a:cubicBezTo>
                  <a:cubicBezTo>
                    <a:pt x="7747" y="17553"/>
                    <a:pt x="7997" y="17643"/>
                    <a:pt x="8259" y="17709"/>
                  </a:cubicBezTo>
                  <a:cubicBezTo>
                    <a:pt x="8262" y="17710"/>
                    <a:pt x="8263" y="17710"/>
                    <a:pt x="8266" y="17711"/>
                  </a:cubicBezTo>
                  <a:lnTo>
                    <a:pt x="8271" y="17711"/>
                  </a:lnTo>
                  <a:cubicBezTo>
                    <a:pt x="8323" y="17724"/>
                    <a:pt x="8375" y="17738"/>
                    <a:pt x="8429" y="17748"/>
                  </a:cubicBezTo>
                  <a:cubicBezTo>
                    <a:pt x="8715" y="17808"/>
                    <a:pt x="9001" y="17836"/>
                    <a:pt x="9283" y="17836"/>
                  </a:cubicBezTo>
                  <a:cubicBezTo>
                    <a:pt x="9320" y="17836"/>
                    <a:pt x="9356" y="17836"/>
                    <a:pt x="9392" y="17835"/>
                  </a:cubicBezTo>
                  <a:lnTo>
                    <a:pt x="9400" y="17836"/>
                  </a:lnTo>
                  <a:cubicBezTo>
                    <a:pt x="9400" y="17836"/>
                    <a:pt x="9428" y="17837"/>
                    <a:pt x="9483" y="17837"/>
                  </a:cubicBezTo>
                  <a:cubicBezTo>
                    <a:pt x="10333" y="17837"/>
                    <a:pt x="17609" y="17582"/>
                    <a:pt x="27181" y="9179"/>
                  </a:cubicBezTo>
                  <a:cubicBezTo>
                    <a:pt x="27192" y="9177"/>
                    <a:pt x="27205" y="9177"/>
                    <a:pt x="27219" y="9177"/>
                  </a:cubicBezTo>
                  <a:cubicBezTo>
                    <a:pt x="27330" y="9177"/>
                    <a:pt x="27516" y="9227"/>
                    <a:pt x="27756" y="9227"/>
                  </a:cubicBezTo>
                  <a:cubicBezTo>
                    <a:pt x="28228" y="9227"/>
                    <a:pt x="28911" y="9034"/>
                    <a:pt x="29663" y="7890"/>
                  </a:cubicBezTo>
                  <a:cubicBezTo>
                    <a:pt x="29663" y="7890"/>
                    <a:pt x="31264" y="7595"/>
                    <a:pt x="31239" y="6381"/>
                  </a:cubicBezTo>
                  <a:cubicBezTo>
                    <a:pt x="31235" y="6181"/>
                    <a:pt x="31210" y="5961"/>
                    <a:pt x="31171" y="5731"/>
                  </a:cubicBezTo>
                  <a:cubicBezTo>
                    <a:pt x="31232" y="5161"/>
                    <a:pt x="31110" y="4704"/>
                    <a:pt x="30827" y="4342"/>
                  </a:cubicBezTo>
                  <a:cubicBezTo>
                    <a:pt x="30900" y="4115"/>
                    <a:pt x="30876" y="3937"/>
                    <a:pt x="30827" y="3789"/>
                  </a:cubicBezTo>
                  <a:cubicBezTo>
                    <a:pt x="30692" y="3391"/>
                    <a:pt x="30170" y="3372"/>
                    <a:pt x="30074" y="3372"/>
                  </a:cubicBezTo>
                  <a:cubicBezTo>
                    <a:pt x="30064" y="3372"/>
                    <a:pt x="30059" y="3372"/>
                    <a:pt x="30059" y="3372"/>
                  </a:cubicBezTo>
                  <a:cubicBezTo>
                    <a:pt x="30378" y="3086"/>
                    <a:pt x="31040" y="2548"/>
                    <a:pt x="31357" y="2261"/>
                  </a:cubicBezTo>
                  <a:cubicBezTo>
                    <a:pt x="31695" y="1958"/>
                    <a:pt x="32056" y="1681"/>
                    <a:pt x="32391" y="1375"/>
                  </a:cubicBezTo>
                  <a:cubicBezTo>
                    <a:pt x="32679" y="1113"/>
                    <a:pt x="33005" y="846"/>
                    <a:pt x="33157" y="477"/>
                  </a:cubicBezTo>
                  <a:cubicBezTo>
                    <a:pt x="33255" y="238"/>
                    <a:pt x="33206" y="1"/>
                    <a:pt x="32913" y="1"/>
                  </a:cubicBezTo>
                  <a:close/>
                </a:path>
              </a:pathLst>
            </a:custGeom>
            <a:solidFill>
              <a:srgbClr val="EFEFE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070;p33"/>
            <p:cNvSpPr/>
            <p:nvPr/>
          </p:nvSpPr>
          <p:spPr>
            <a:xfrm>
              <a:off x="7321320" y="1589040"/>
              <a:ext cx="1109160" cy="604440"/>
            </a:xfrm>
            <a:custGeom>
              <a:avLst/>
              <a:gdLst>
                <a:gd name="textAreaLeft" fmla="*/ 0 w 1109160"/>
                <a:gd name="textAreaRight" fmla="*/ 1109520 w 1109160"/>
                <a:gd name="textAreaTop" fmla="*/ 0 h 604440"/>
                <a:gd name="textAreaBottom" fmla="*/ 604800 h 604440"/>
              </a:gdLst>
              <a:ahLst/>
              <a:cxnLst/>
              <a:rect l="textAreaLeft" t="textAreaTop" r="textAreaRight" b="textAreaBottom"/>
              <a:pathLst>
                <a:path w="33255" h="18126" fill="none">
                  <a:moveTo>
                    <a:pt x="27181" y="9179"/>
                  </a:moveTo>
                  <a:cubicBezTo>
                    <a:pt x="27469" y="9136"/>
                    <a:pt x="28480" y="9688"/>
                    <a:pt x="29663" y="7890"/>
                  </a:cubicBezTo>
                  <a:cubicBezTo>
                    <a:pt x="29663" y="7890"/>
                    <a:pt x="31264" y="7595"/>
                    <a:pt x="31239" y="6381"/>
                  </a:cubicBezTo>
                  <a:cubicBezTo>
                    <a:pt x="31235" y="6181"/>
                    <a:pt x="31210" y="5961"/>
                    <a:pt x="31171" y="5731"/>
                  </a:cubicBezTo>
                  <a:cubicBezTo>
                    <a:pt x="31232" y="5161"/>
                    <a:pt x="31110" y="4704"/>
                    <a:pt x="30827" y="4342"/>
                  </a:cubicBezTo>
                  <a:cubicBezTo>
                    <a:pt x="30900" y="4115"/>
                    <a:pt x="30876" y="3937"/>
                    <a:pt x="30827" y="3789"/>
                  </a:cubicBezTo>
                  <a:cubicBezTo>
                    <a:pt x="30678" y="3350"/>
                    <a:pt x="30059" y="3372"/>
                    <a:pt x="30059" y="3372"/>
                  </a:cubicBezTo>
                  <a:cubicBezTo>
                    <a:pt x="30378" y="3086"/>
                    <a:pt x="31040" y="2548"/>
                    <a:pt x="31357" y="2261"/>
                  </a:cubicBezTo>
                  <a:cubicBezTo>
                    <a:pt x="31695" y="1958"/>
                    <a:pt x="32056" y="1681"/>
                    <a:pt x="32391" y="1375"/>
                  </a:cubicBezTo>
                  <a:cubicBezTo>
                    <a:pt x="32679" y="1113"/>
                    <a:pt x="33005" y="846"/>
                    <a:pt x="33157" y="477"/>
                  </a:cubicBezTo>
                  <a:cubicBezTo>
                    <a:pt x="33255" y="238"/>
                    <a:pt x="33206" y="1"/>
                    <a:pt x="32913" y="1"/>
                  </a:cubicBezTo>
                  <a:cubicBezTo>
                    <a:pt x="32318" y="1"/>
                    <a:pt x="27274" y="3447"/>
                    <a:pt x="27274" y="3447"/>
                  </a:cubicBezTo>
                  <a:cubicBezTo>
                    <a:pt x="27274" y="3447"/>
                    <a:pt x="27334" y="244"/>
                    <a:pt x="26392" y="790"/>
                  </a:cubicBezTo>
                  <a:cubicBezTo>
                    <a:pt x="26392" y="790"/>
                    <a:pt x="26043" y="790"/>
                    <a:pt x="26094" y="1485"/>
                  </a:cubicBezTo>
                  <a:cubicBezTo>
                    <a:pt x="26174" y="2600"/>
                    <a:pt x="25966" y="3742"/>
                    <a:pt x="25473" y="4746"/>
                  </a:cubicBezTo>
                  <a:cubicBezTo>
                    <a:pt x="25461" y="4770"/>
                    <a:pt x="25450" y="4793"/>
                    <a:pt x="25438" y="4817"/>
                  </a:cubicBezTo>
                  <a:cubicBezTo>
                    <a:pt x="25329" y="5032"/>
                    <a:pt x="25162" y="5213"/>
                    <a:pt x="24963" y="5349"/>
                  </a:cubicBezTo>
                  <a:lnTo>
                    <a:pt x="24962" y="5349"/>
                  </a:lnTo>
                  <a:lnTo>
                    <a:pt x="10315" y="9417"/>
                  </a:lnTo>
                  <a:cubicBezTo>
                    <a:pt x="10110" y="9473"/>
                    <a:pt x="9889" y="9417"/>
                    <a:pt x="9737" y="9268"/>
                  </a:cubicBezTo>
                  <a:lnTo>
                    <a:pt x="7426" y="6705"/>
                  </a:lnTo>
                  <a:lnTo>
                    <a:pt x="0" y="12024"/>
                  </a:lnTo>
                  <a:cubicBezTo>
                    <a:pt x="0" y="12024"/>
                    <a:pt x="3247" y="15786"/>
                    <a:pt x="7509" y="17444"/>
                  </a:cubicBezTo>
                  <a:cubicBezTo>
                    <a:pt x="7747" y="17553"/>
                    <a:pt x="7997" y="17643"/>
                    <a:pt x="8259" y="17709"/>
                  </a:cubicBezTo>
                  <a:cubicBezTo>
                    <a:pt x="8262" y="17710"/>
                    <a:pt x="8263" y="17710"/>
                    <a:pt x="8266" y="17711"/>
                  </a:cubicBezTo>
                  <a:lnTo>
                    <a:pt x="8271" y="17711"/>
                  </a:lnTo>
                  <a:cubicBezTo>
                    <a:pt x="8323" y="17724"/>
                    <a:pt x="8375" y="17738"/>
                    <a:pt x="8429" y="17748"/>
                  </a:cubicBezTo>
                  <a:cubicBezTo>
                    <a:pt x="8752" y="17816"/>
                    <a:pt x="9075" y="17843"/>
                    <a:pt x="9392" y="17835"/>
                  </a:cubicBezTo>
                  <a:lnTo>
                    <a:pt x="9400" y="17836"/>
                  </a:lnTo>
                  <a:cubicBezTo>
                    <a:pt x="9400" y="17836"/>
                    <a:pt x="16989" y="18126"/>
                    <a:pt x="27181" y="917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071;p33"/>
            <p:cNvSpPr/>
            <p:nvPr/>
          </p:nvSpPr>
          <p:spPr>
            <a:xfrm>
              <a:off x="8249760" y="1720440"/>
              <a:ext cx="99720" cy="61560"/>
            </a:xfrm>
            <a:custGeom>
              <a:avLst/>
              <a:gdLst>
                <a:gd name="textAreaLeft" fmla="*/ 0 w 99720"/>
                <a:gd name="textAreaRight" fmla="*/ 100080 w 99720"/>
                <a:gd name="textAreaTop" fmla="*/ 0 h 61560"/>
                <a:gd name="textAreaBottom" fmla="*/ 61920 h 61560"/>
              </a:gdLst>
              <a:ahLst/>
              <a:cxnLst/>
              <a:rect l="textAreaLeft" t="textAreaTop" r="textAreaRight" b="textAreaBottom"/>
              <a:pathLst>
                <a:path w="3002" h="1851" fill="none">
                  <a:moveTo>
                    <a:pt x="1383" y="1"/>
                  </a:moveTo>
                  <a:lnTo>
                    <a:pt x="423" y="626"/>
                  </a:lnTo>
                  <a:cubicBezTo>
                    <a:pt x="191" y="778"/>
                    <a:pt x="26" y="1026"/>
                    <a:pt x="11" y="1303"/>
                  </a:cubicBezTo>
                  <a:cubicBezTo>
                    <a:pt x="1" y="1510"/>
                    <a:pt x="78" y="1720"/>
                    <a:pt x="385" y="1806"/>
                  </a:cubicBezTo>
                  <a:cubicBezTo>
                    <a:pt x="539" y="1850"/>
                    <a:pt x="702" y="1836"/>
                    <a:pt x="852" y="1783"/>
                  </a:cubicBezTo>
                  <a:cubicBezTo>
                    <a:pt x="1311" y="1620"/>
                    <a:pt x="2440" y="1187"/>
                    <a:pt x="3001" y="33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072;p33"/>
            <p:cNvSpPr/>
            <p:nvPr/>
          </p:nvSpPr>
          <p:spPr>
            <a:xfrm>
              <a:off x="8257680" y="1774440"/>
              <a:ext cx="103320" cy="42120"/>
            </a:xfrm>
            <a:custGeom>
              <a:avLst/>
              <a:gdLst>
                <a:gd name="textAreaLeft" fmla="*/ 0 w 103320"/>
                <a:gd name="textAreaRight" fmla="*/ 103680 w 103320"/>
                <a:gd name="textAreaTop" fmla="*/ 0 h 42120"/>
                <a:gd name="textAreaBottom" fmla="*/ 42480 h 42120"/>
              </a:gdLst>
              <a:ahLst/>
              <a:cxnLst/>
              <a:rect l="textAreaLeft" t="textAreaTop" r="textAreaRight" b="textAreaBottom"/>
              <a:pathLst>
                <a:path w="3103" h="1274" fill="none">
                  <a:moveTo>
                    <a:pt x="459" y="210"/>
                  </a:moveTo>
                  <a:cubicBezTo>
                    <a:pt x="459" y="210"/>
                    <a:pt x="1" y="986"/>
                    <a:pt x="611" y="1211"/>
                  </a:cubicBezTo>
                  <a:cubicBezTo>
                    <a:pt x="780" y="1273"/>
                    <a:pt x="966" y="1265"/>
                    <a:pt x="1136" y="1206"/>
                  </a:cubicBezTo>
                  <a:cubicBezTo>
                    <a:pt x="1595" y="1042"/>
                    <a:pt x="2542" y="856"/>
                    <a:pt x="3102"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073;p33"/>
            <p:cNvSpPr/>
            <p:nvPr/>
          </p:nvSpPr>
          <p:spPr>
            <a:xfrm>
              <a:off x="8272080" y="1816920"/>
              <a:ext cx="37440" cy="34920"/>
            </a:xfrm>
            <a:custGeom>
              <a:avLst/>
              <a:gdLst>
                <a:gd name="textAreaLeft" fmla="*/ 0 w 37440"/>
                <a:gd name="textAreaRight" fmla="*/ 37800 w 37440"/>
                <a:gd name="textAreaTop" fmla="*/ 0 h 34920"/>
                <a:gd name="textAreaBottom" fmla="*/ 35280 h 34920"/>
              </a:gdLst>
              <a:ahLst/>
              <a:cxnLst/>
              <a:rect l="textAreaLeft" t="textAreaTop" r="textAreaRight" b="textAreaBottom"/>
              <a:pathLst>
                <a:path w="1134" h="1062" fill="none">
                  <a:moveTo>
                    <a:pt x="457" y="0"/>
                  </a:moveTo>
                  <a:cubicBezTo>
                    <a:pt x="457" y="0"/>
                    <a:pt x="0" y="775"/>
                    <a:pt x="609" y="999"/>
                  </a:cubicBezTo>
                  <a:cubicBezTo>
                    <a:pt x="777" y="1062"/>
                    <a:pt x="965" y="1055"/>
                    <a:pt x="1134" y="994"/>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074;p33"/>
            <p:cNvSpPr/>
            <p:nvPr/>
          </p:nvSpPr>
          <p:spPr>
            <a:xfrm>
              <a:off x="7585560" y="1902960"/>
              <a:ext cx="68400" cy="97200"/>
            </a:xfrm>
            <a:custGeom>
              <a:avLst/>
              <a:gdLst>
                <a:gd name="textAreaLeft" fmla="*/ 0 w 68400"/>
                <a:gd name="textAreaRight" fmla="*/ 68760 w 68400"/>
                <a:gd name="textAreaTop" fmla="*/ 0 h 97200"/>
                <a:gd name="textAreaBottom" fmla="*/ 97560 h 97200"/>
              </a:gdLst>
              <a:ahLst/>
              <a:cxnLst/>
              <a:rect l="textAreaLeft" t="textAreaTop" r="textAreaRight" b="textAreaBottom"/>
              <a:pathLst>
                <a:path w="2058" h="2929" fill="none">
                  <a:moveTo>
                    <a:pt x="2058" y="1"/>
                  </a:moveTo>
                  <a:lnTo>
                    <a:pt x="1" y="2928"/>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075;p33"/>
            <p:cNvSpPr/>
            <p:nvPr/>
          </p:nvSpPr>
          <p:spPr>
            <a:xfrm>
              <a:off x="6168600" y="1922400"/>
              <a:ext cx="692280" cy="994320"/>
            </a:xfrm>
            <a:custGeom>
              <a:avLst/>
              <a:gdLst>
                <a:gd name="textAreaLeft" fmla="*/ 0 w 692280"/>
                <a:gd name="textAreaRight" fmla="*/ 692640 w 692280"/>
                <a:gd name="textAreaTop" fmla="*/ 0 h 994320"/>
                <a:gd name="textAreaBottom" fmla="*/ 994680 h 994320"/>
              </a:gdLst>
              <a:ahLst/>
              <a:cxnLst/>
              <a:rect l="textAreaLeft" t="textAreaTop" r="textAreaRight" b="textAreaBottom"/>
              <a:pathLst>
                <a:path w="20766" h="29818">
                  <a:moveTo>
                    <a:pt x="3891" y="1"/>
                  </a:moveTo>
                  <a:cubicBezTo>
                    <a:pt x="3891" y="1"/>
                    <a:pt x="868" y="3944"/>
                    <a:pt x="112" y="8456"/>
                  </a:cubicBezTo>
                  <a:cubicBezTo>
                    <a:pt x="53" y="8711"/>
                    <a:pt x="16" y="8973"/>
                    <a:pt x="4" y="9242"/>
                  </a:cubicBezTo>
                  <a:cubicBezTo>
                    <a:pt x="4" y="9245"/>
                    <a:pt x="4" y="9248"/>
                    <a:pt x="4" y="9250"/>
                  </a:cubicBezTo>
                  <a:lnTo>
                    <a:pt x="4" y="9256"/>
                  </a:lnTo>
                  <a:cubicBezTo>
                    <a:pt x="3" y="9309"/>
                    <a:pt x="0" y="9363"/>
                    <a:pt x="0" y="9418"/>
                  </a:cubicBezTo>
                  <a:cubicBezTo>
                    <a:pt x="0" y="9749"/>
                    <a:pt x="40" y="10069"/>
                    <a:pt x="112" y="10378"/>
                  </a:cubicBezTo>
                  <a:lnTo>
                    <a:pt x="113" y="10386"/>
                  </a:lnTo>
                  <a:cubicBezTo>
                    <a:pt x="113" y="10386"/>
                    <a:pt x="1163" y="17655"/>
                    <a:pt x="12168" y="25871"/>
                  </a:cubicBezTo>
                  <a:cubicBezTo>
                    <a:pt x="12168" y="25871"/>
                    <a:pt x="13203" y="26834"/>
                    <a:pt x="13499" y="27263"/>
                  </a:cubicBezTo>
                  <a:cubicBezTo>
                    <a:pt x="13751" y="27631"/>
                    <a:pt x="14361" y="28174"/>
                    <a:pt x="15109" y="28174"/>
                  </a:cubicBezTo>
                  <a:cubicBezTo>
                    <a:pt x="15237" y="28174"/>
                    <a:pt x="15368" y="28158"/>
                    <a:pt x="15503" y="28123"/>
                  </a:cubicBezTo>
                  <a:cubicBezTo>
                    <a:pt x="15503" y="28123"/>
                    <a:pt x="15538" y="28112"/>
                    <a:pt x="15599" y="28112"/>
                  </a:cubicBezTo>
                  <a:cubicBezTo>
                    <a:pt x="15773" y="28112"/>
                    <a:pt x="16160" y="28204"/>
                    <a:pt x="16574" y="28911"/>
                  </a:cubicBezTo>
                  <a:cubicBezTo>
                    <a:pt x="16995" y="29629"/>
                    <a:pt x="17426" y="29817"/>
                    <a:pt x="17691" y="29817"/>
                  </a:cubicBezTo>
                  <a:cubicBezTo>
                    <a:pt x="17778" y="29817"/>
                    <a:pt x="17847" y="29797"/>
                    <a:pt x="17892" y="29768"/>
                  </a:cubicBezTo>
                  <a:cubicBezTo>
                    <a:pt x="18074" y="29653"/>
                    <a:pt x="18090" y="29388"/>
                    <a:pt x="18090" y="29388"/>
                  </a:cubicBezTo>
                  <a:cubicBezTo>
                    <a:pt x="18090" y="29388"/>
                    <a:pt x="18247" y="29483"/>
                    <a:pt x="18422" y="29483"/>
                  </a:cubicBezTo>
                  <a:cubicBezTo>
                    <a:pt x="18597" y="29483"/>
                    <a:pt x="18791" y="29389"/>
                    <a:pt x="18865" y="29010"/>
                  </a:cubicBezTo>
                  <a:cubicBezTo>
                    <a:pt x="18865" y="29010"/>
                    <a:pt x="19049" y="29117"/>
                    <a:pt x="19227" y="29117"/>
                  </a:cubicBezTo>
                  <a:cubicBezTo>
                    <a:pt x="19390" y="29117"/>
                    <a:pt x="19549" y="29027"/>
                    <a:pt x="19557" y="28680"/>
                  </a:cubicBezTo>
                  <a:cubicBezTo>
                    <a:pt x="19573" y="27954"/>
                    <a:pt x="18799" y="26224"/>
                    <a:pt x="18106" y="25499"/>
                  </a:cubicBezTo>
                  <a:cubicBezTo>
                    <a:pt x="18106" y="25499"/>
                    <a:pt x="18116" y="25444"/>
                    <a:pt x="18186" y="25444"/>
                  </a:cubicBezTo>
                  <a:cubicBezTo>
                    <a:pt x="18243" y="25444"/>
                    <a:pt x="18339" y="25481"/>
                    <a:pt x="18502" y="25614"/>
                  </a:cubicBezTo>
                  <a:cubicBezTo>
                    <a:pt x="18865" y="25911"/>
                    <a:pt x="20052" y="26883"/>
                    <a:pt x="20052" y="26883"/>
                  </a:cubicBezTo>
                  <a:cubicBezTo>
                    <a:pt x="20052" y="26883"/>
                    <a:pt x="20171" y="26939"/>
                    <a:pt x="20306" y="26939"/>
                  </a:cubicBezTo>
                  <a:cubicBezTo>
                    <a:pt x="20446" y="26939"/>
                    <a:pt x="20603" y="26879"/>
                    <a:pt x="20662" y="26636"/>
                  </a:cubicBezTo>
                  <a:cubicBezTo>
                    <a:pt x="20765" y="26207"/>
                    <a:pt x="20194" y="25605"/>
                    <a:pt x="19949" y="25323"/>
                  </a:cubicBezTo>
                  <a:cubicBezTo>
                    <a:pt x="19588" y="24908"/>
                    <a:pt x="19179" y="24533"/>
                    <a:pt x="18735" y="24206"/>
                  </a:cubicBezTo>
                  <a:cubicBezTo>
                    <a:pt x="18323" y="23902"/>
                    <a:pt x="17871" y="23545"/>
                    <a:pt x="17337" y="23538"/>
                  </a:cubicBezTo>
                  <a:cubicBezTo>
                    <a:pt x="17331" y="23537"/>
                    <a:pt x="17325" y="23537"/>
                    <a:pt x="17318" y="23537"/>
                  </a:cubicBezTo>
                  <a:cubicBezTo>
                    <a:pt x="17054" y="23537"/>
                    <a:pt x="16778" y="23616"/>
                    <a:pt x="16510" y="23616"/>
                  </a:cubicBezTo>
                  <a:cubicBezTo>
                    <a:pt x="16411" y="23616"/>
                    <a:pt x="16313" y="23606"/>
                    <a:pt x="16217" y="23576"/>
                  </a:cubicBezTo>
                  <a:cubicBezTo>
                    <a:pt x="15946" y="23492"/>
                    <a:pt x="15705" y="23272"/>
                    <a:pt x="15503" y="23083"/>
                  </a:cubicBezTo>
                  <a:lnTo>
                    <a:pt x="8543" y="9569"/>
                  </a:lnTo>
                  <a:cubicBezTo>
                    <a:pt x="8445" y="9379"/>
                    <a:pt x="8455" y="9153"/>
                    <a:pt x="8570" y="8973"/>
                  </a:cubicBezTo>
                  <a:lnTo>
                    <a:pt x="10609" y="6190"/>
                  </a:lnTo>
                  <a:lnTo>
                    <a:pt x="3891" y="1"/>
                  </a:lnTo>
                  <a:close/>
                </a:path>
              </a:pathLst>
            </a:custGeom>
            <a:solidFill>
              <a:srgbClr val="EFEFE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076;p33"/>
            <p:cNvSpPr/>
            <p:nvPr/>
          </p:nvSpPr>
          <p:spPr>
            <a:xfrm>
              <a:off x="6286680" y="1936800"/>
              <a:ext cx="222480" cy="234000"/>
            </a:xfrm>
            <a:custGeom>
              <a:avLst/>
              <a:gdLst>
                <a:gd name="textAreaLeft" fmla="*/ 0 w 222480"/>
                <a:gd name="textAreaRight" fmla="*/ 222840 w 222480"/>
                <a:gd name="textAreaTop" fmla="*/ 0 h 234000"/>
                <a:gd name="textAreaBottom" fmla="*/ 234360 h 234000"/>
              </a:gdLst>
              <a:ahLst/>
              <a:cxnLst/>
              <a:rect l="textAreaLeft" t="textAreaTop" r="textAreaRight" b="textAreaBottom"/>
              <a:pathLst>
                <a:path w="6683" h="7029">
                  <a:moveTo>
                    <a:pt x="0" y="0"/>
                  </a:moveTo>
                  <a:lnTo>
                    <a:pt x="6094" y="7029"/>
                  </a:lnTo>
                  <a:lnTo>
                    <a:pt x="6683" y="6226"/>
                  </a:lnTo>
                  <a:lnTo>
                    <a:pt x="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51" name="Google Shape;1077;p33"/>
            <p:cNvSpPr/>
            <p:nvPr/>
          </p:nvSpPr>
          <p:spPr>
            <a:xfrm>
              <a:off x="6707520" y="2810160"/>
              <a:ext cx="64440" cy="90000"/>
            </a:xfrm>
            <a:custGeom>
              <a:avLst/>
              <a:gdLst>
                <a:gd name="textAreaLeft" fmla="*/ 0 w 64440"/>
                <a:gd name="textAreaRight" fmla="*/ 64800 w 64440"/>
                <a:gd name="textAreaTop" fmla="*/ 0 h 90000"/>
                <a:gd name="textAreaBottom" fmla="*/ 90360 h 90000"/>
              </a:gdLst>
              <a:ahLst/>
              <a:cxnLst/>
              <a:rect l="textAreaLeft" t="textAreaTop" r="textAreaRight" b="textAreaBottom"/>
              <a:pathLst>
                <a:path w="1941" h="2709" fill="none">
                  <a:moveTo>
                    <a:pt x="1940" y="2708"/>
                  </a:moveTo>
                  <a:cubicBezTo>
                    <a:pt x="1940" y="2708"/>
                    <a:pt x="1102" y="626"/>
                    <a:pt x="0"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078;p33"/>
            <p:cNvSpPr/>
            <p:nvPr/>
          </p:nvSpPr>
          <p:spPr>
            <a:xfrm>
              <a:off x="6736680" y="2785680"/>
              <a:ext cx="61200" cy="100440"/>
            </a:xfrm>
            <a:custGeom>
              <a:avLst/>
              <a:gdLst>
                <a:gd name="textAreaLeft" fmla="*/ 0 w 61200"/>
                <a:gd name="textAreaRight" fmla="*/ 61560 w 61200"/>
                <a:gd name="textAreaTop" fmla="*/ 0 h 100440"/>
                <a:gd name="textAreaBottom" fmla="*/ 100800 h 100440"/>
              </a:gdLst>
              <a:ahLst/>
              <a:cxnLst/>
              <a:rect l="textAreaLeft" t="textAreaTop" r="textAreaRight" b="textAreaBottom"/>
              <a:pathLst>
                <a:path w="1842" h="3024" fill="none">
                  <a:moveTo>
                    <a:pt x="1842" y="3024"/>
                  </a:moveTo>
                  <a:cubicBezTo>
                    <a:pt x="1842" y="3024"/>
                    <a:pt x="1057" y="702"/>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50400" bIns="50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079;p33"/>
            <p:cNvSpPr/>
            <p:nvPr/>
          </p:nvSpPr>
          <p:spPr>
            <a:xfrm>
              <a:off x="6343560" y="2195640"/>
              <a:ext cx="108000" cy="33480"/>
            </a:xfrm>
            <a:custGeom>
              <a:avLst/>
              <a:gdLst>
                <a:gd name="textAreaLeft" fmla="*/ 0 w 108000"/>
                <a:gd name="textAreaRight" fmla="*/ 108360 w 108000"/>
                <a:gd name="textAreaTop" fmla="*/ 0 h 33480"/>
                <a:gd name="textAreaBottom" fmla="*/ 33840 h 33480"/>
              </a:gdLst>
              <a:ahLst/>
              <a:cxnLst/>
              <a:rect l="textAreaLeft" t="textAreaTop" r="textAreaRight" b="textAreaBottom"/>
              <a:pathLst>
                <a:path w="3245" h="1016" fill="none">
                  <a:moveTo>
                    <a:pt x="3244" y="1016"/>
                  </a:moveTo>
                  <a:lnTo>
                    <a:pt x="1"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080;p33"/>
            <p:cNvSpPr/>
            <p:nvPr/>
          </p:nvSpPr>
          <p:spPr>
            <a:xfrm>
              <a:off x="6278040" y="1486800"/>
              <a:ext cx="1221840" cy="1035360"/>
            </a:xfrm>
            <a:custGeom>
              <a:avLst/>
              <a:gdLst>
                <a:gd name="textAreaLeft" fmla="*/ 0 w 1221840"/>
                <a:gd name="textAreaRight" fmla="*/ 1222200 w 1221840"/>
                <a:gd name="textAreaTop" fmla="*/ 0 h 1035360"/>
                <a:gd name="textAreaBottom" fmla="*/ 1035720 h 1035360"/>
              </a:gdLst>
              <a:ahLst/>
              <a:cxnLst/>
              <a:rect l="textAreaLeft" t="textAreaTop" r="textAreaRight" b="textAreaBottom"/>
              <a:pathLst>
                <a:path w="36641" h="31051">
                  <a:moveTo>
                    <a:pt x="22382" y="1"/>
                  </a:moveTo>
                  <a:cubicBezTo>
                    <a:pt x="19464" y="1"/>
                    <a:pt x="15969" y="635"/>
                    <a:pt x="12244" y="2660"/>
                  </a:cubicBezTo>
                  <a:cubicBezTo>
                    <a:pt x="3312" y="7178"/>
                    <a:pt x="1" y="13255"/>
                    <a:pt x="1" y="13255"/>
                  </a:cubicBezTo>
                  <a:lnTo>
                    <a:pt x="7351" y="20102"/>
                  </a:lnTo>
                  <a:lnTo>
                    <a:pt x="12437" y="13849"/>
                  </a:lnTo>
                  <a:lnTo>
                    <a:pt x="13019" y="24649"/>
                  </a:lnTo>
                  <a:cubicBezTo>
                    <a:pt x="13019" y="24649"/>
                    <a:pt x="11038" y="28139"/>
                    <a:pt x="13488" y="30028"/>
                  </a:cubicBezTo>
                  <a:cubicBezTo>
                    <a:pt x="14408" y="30737"/>
                    <a:pt x="17546" y="31051"/>
                    <a:pt x="21152" y="31051"/>
                  </a:cubicBezTo>
                  <a:cubicBezTo>
                    <a:pt x="26745" y="31051"/>
                    <a:pt x="33462" y="30295"/>
                    <a:pt x="34765" y="29082"/>
                  </a:cubicBezTo>
                  <a:cubicBezTo>
                    <a:pt x="36641" y="27443"/>
                    <a:pt x="34225" y="24113"/>
                    <a:pt x="34225" y="24113"/>
                  </a:cubicBezTo>
                  <a:cubicBezTo>
                    <a:pt x="34225" y="24113"/>
                    <a:pt x="34173" y="13485"/>
                    <a:pt x="33064" y="8127"/>
                  </a:cubicBezTo>
                  <a:cubicBezTo>
                    <a:pt x="31953" y="2769"/>
                    <a:pt x="30551" y="1789"/>
                    <a:pt x="30551" y="1789"/>
                  </a:cubicBezTo>
                  <a:cubicBezTo>
                    <a:pt x="30551" y="1789"/>
                    <a:pt x="27280" y="1"/>
                    <a:pt x="22382"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081;p33"/>
            <p:cNvSpPr/>
            <p:nvPr/>
          </p:nvSpPr>
          <p:spPr>
            <a:xfrm>
              <a:off x="7271640" y="1534680"/>
              <a:ext cx="345960" cy="501840"/>
            </a:xfrm>
            <a:custGeom>
              <a:avLst/>
              <a:gdLst>
                <a:gd name="textAreaLeft" fmla="*/ 0 w 345960"/>
                <a:gd name="textAreaRight" fmla="*/ 346320 w 345960"/>
                <a:gd name="textAreaTop" fmla="*/ 0 h 501840"/>
                <a:gd name="textAreaBottom" fmla="*/ 502200 h 501840"/>
              </a:gdLst>
              <a:ahLst/>
              <a:cxnLst/>
              <a:rect l="textAreaLeft" t="textAreaTop" r="textAreaRight" b="textAreaBottom"/>
              <a:pathLst>
                <a:path w="10377" h="15058">
                  <a:moveTo>
                    <a:pt x="0" y="1"/>
                  </a:moveTo>
                  <a:lnTo>
                    <a:pt x="3181" y="15058"/>
                  </a:lnTo>
                  <a:cubicBezTo>
                    <a:pt x="5407" y="13944"/>
                    <a:pt x="10377" y="9692"/>
                    <a:pt x="10377" y="9692"/>
                  </a:cubicBezTo>
                  <a:cubicBezTo>
                    <a:pt x="3898" y="1304"/>
                    <a:pt x="1" y="1"/>
                    <a:pt x="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082;p33"/>
            <p:cNvSpPr/>
            <p:nvPr/>
          </p:nvSpPr>
          <p:spPr>
            <a:xfrm>
              <a:off x="6912000" y="1469880"/>
              <a:ext cx="164520" cy="129240"/>
            </a:xfrm>
            <a:custGeom>
              <a:avLst/>
              <a:gdLst>
                <a:gd name="textAreaLeft" fmla="*/ 0 w 164520"/>
                <a:gd name="textAreaRight" fmla="*/ 164880 w 164520"/>
                <a:gd name="textAreaTop" fmla="*/ 0 h 129240"/>
                <a:gd name="textAreaBottom" fmla="*/ 129600 h 129240"/>
              </a:gdLst>
              <a:ahLst/>
              <a:cxnLst/>
              <a:rect l="textAreaLeft" t="textAreaTop" r="textAreaRight" b="textAreaBottom"/>
              <a:pathLst>
                <a:path w="4942" h="3889">
                  <a:moveTo>
                    <a:pt x="954" y="1"/>
                  </a:moveTo>
                  <a:lnTo>
                    <a:pt x="291" y="405"/>
                  </a:lnTo>
                  <a:cubicBezTo>
                    <a:pt x="108" y="517"/>
                    <a:pt x="0" y="1044"/>
                    <a:pt x="37" y="1265"/>
                  </a:cubicBezTo>
                  <a:cubicBezTo>
                    <a:pt x="304" y="2863"/>
                    <a:pt x="969" y="3439"/>
                    <a:pt x="1314" y="3803"/>
                  </a:cubicBezTo>
                  <a:cubicBezTo>
                    <a:pt x="1368" y="3860"/>
                    <a:pt x="1438" y="3889"/>
                    <a:pt x="1509" y="3889"/>
                  </a:cubicBezTo>
                  <a:cubicBezTo>
                    <a:pt x="1587" y="3889"/>
                    <a:pt x="1665" y="3854"/>
                    <a:pt x="1722" y="3787"/>
                  </a:cubicBezTo>
                  <a:lnTo>
                    <a:pt x="3027" y="2473"/>
                  </a:lnTo>
                  <a:lnTo>
                    <a:pt x="4424" y="3352"/>
                  </a:lnTo>
                  <a:cubicBezTo>
                    <a:pt x="4480" y="3404"/>
                    <a:pt x="4546" y="3427"/>
                    <a:pt x="4611" y="3427"/>
                  </a:cubicBezTo>
                  <a:cubicBezTo>
                    <a:pt x="4759" y="3427"/>
                    <a:pt x="4900" y="3308"/>
                    <a:pt x="4909" y="3128"/>
                  </a:cubicBezTo>
                  <a:cubicBezTo>
                    <a:pt x="4942" y="2458"/>
                    <a:pt x="4855" y="1799"/>
                    <a:pt x="4768" y="1334"/>
                  </a:cubicBezTo>
                  <a:cubicBezTo>
                    <a:pt x="4692" y="926"/>
                    <a:pt x="4449" y="570"/>
                    <a:pt x="4099" y="348"/>
                  </a:cubicBezTo>
                  <a:cubicBezTo>
                    <a:pt x="3899" y="220"/>
                    <a:pt x="3669" y="147"/>
                    <a:pt x="3431" y="134"/>
                  </a:cubicBezTo>
                  <a:lnTo>
                    <a:pt x="954"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083;p33"/>
            <p:cNvSpPr/>
            <p:nvPr/>
          </p:nvSpPr>
          <p:spPr>
            <a:xfrm>
              <a:off x="7016400" y="1190520"/>
              <a:ext cx="82080" cy="170280"/>
            </a:xfrm>
            <a:custGeom>
              <a:avLst/>
              <a:gdLst>
                <a:gd name="textAreaLeft" fmla="*/ 0 w 82080"/>
                <a:gd name="textAreaRight" fmla="*/ 82440 w 82080"/>
                <a:gd name="textAreaTop" fmla="*/ 0 h 170280"/>
                <a:gd name="textAreaBottom" fmla="*/ 170640 h 170280"/>
              </a:gdLst>
              <a:ahLst/>
              <a:cxnLst/>
              <a:rect l="textAreaLeft" t="textAreaTop" r="textAreaRight" b="textAreaBottom"/>
              <a:pathLst>
                <a:path w="2466" h="5118">
                  <a:moveTo>
                    <a:pt x="91" y="0"/>
                  </a:moveTo>
                  <a:lnTo>
                    <a:pt x="0" y="2691"/>
                  </a:lnTo>
                  <a:lnTo>
                    <a:pt x="399" y="5117"/>
                  </a:lnTo>
                  <a:cubicBezTo>
                    <a:pt x="2465" y="3130"/>
                    <a:pt x="1126" y="0"/>
                    <a:pt x="112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58" name="Google Shape;1084;p33"/>
            <p:cNvSpPr/>
            <p:nvPr/>
          </p:nvSpPr>
          <p:spPr>
            <a:xfrm>
              <a:off x="6790320" y="1167120"/>
              <a:ext cx="274320" cy="367200"/>
            </a:xfrm>
            <a:custGeom>
              <a:avLst/>
              <a:gdLst>
                <a:gd name="textAreaLeft" fmla="*/ 0 w 274320"/>
                <a:gd name="textAreaRight" fmla="*/ 274680 w 274320"/>
                <a:gd name="textAreaTop" fmla="*/ 0 h 367200"/>
                <a:gd name="textAreaBottom" fmla="*/ 367560 h 367200"/>
              </a:gdLst>
              <a:ahLst/>
              <a:cxnLst/>
              <a:rect l="textAreaLeft" t="textAreaTop" r="textAreaRight" b="textAreaBottom"/>
              <a:pathLst>
                <a:path w="8234" h="11016">
                  <a:moveTo>
                    <a:pt x="778" y="0"/>
                  </a:moveTo>
                  <a:cubicBezTo>
                    <a:pt x="778" y="0"/>
                    <a:pt x="326" y="2617"/>
                    <a:pt x="124" y="6390"/>
                  </a:cubicBezTo>
                  <a:cubicBezTo>
                    <a:pt x="1" y="8710"/>
                    <a:pt x="1445" y="9157"/>
                    <a:pt x="2577" y="9157"/>
                  </a:cubicBezTo>
                  <a:cubicBezTo>
                    <a:pt x="3286" y="9157"/>
                    <a:pt x="3873" y="8982"/>
                    <a:pt x="3873" y="8982"/>
                  </a:cubicBezTo>
                  <a:cubicBezTo>
                    <a:pt x="3873" y="8982"/>
                    <a:pt x="3986" y="8954"/>
                    <a:pt x="4164" y="8883"/>
                  </a:cubicBezTo>
                  <a:lnTo>
                    <a:pt x="4164" y="9509"/>
                  </a:lnTo>
                  <a:cubicBezTo>
                    <a:pt x="4164" y="10341"/>
                    <a:pt x="4837" y="11016"/>
                    <a:pt x="5669" y="11016"/>
                  </a:cubicBezTo>
                  <a:cubicBezTo>
                    <a:pt x="6501" y="11016"/>
                    <a:pt x="7175" y="10341"/>
                    <a:pt x="7175" y="9509"/>
                  </a:cubicBezTo>
                  <a:lnTo>
                    <a:pt x="7175" y="5265"/>
                  </a:lnTo>
                  <a:cubicBezTo>
                    <a:pt x="7402" y="5070"/>
                    <a:pt x="7602" y="4842"/>
                    <a:pt x="7750" y="4654"/>
                  </a:cubicBezTo>
                  <a:cubicBezTo>
                    <a:pt x="7994" y="4344"/>
                    <a:pt x="8157" y="3973"/>
                    <a:pt x="8198" y="3581"/>
                  </a:cubicBezTo>
                  <a:cubicBezTo>
                    <a:pt x="8234" y="3227"/>
                    <a:pt x="8171" y="2855"/>
                    <a:pt x="7775" y="2789"/>
                  </a:cubicBezTo>
                  <a:cubicBezTo>
                    <a:pt x="7724" y="2781"/>
                    <a:pt x="7675" y="2777"/>
                    <a:pt x="7628" y="2777"/>
                  </a:cubicBezTo>
                  <a:cubicBezTo>
                    <a:pt x="7202" y="2777"/>
                    <a:pt x="6922" y="3099"/>
                    <a:pt x="6769" y="3346"/>
                  </a:cubicBezTo>
                  <a:lnTo>
                    <a:pt x="6917" y="253"/>
                  </a:lnTo>
                  <a:lnTo>
                    <a:pt x="778" y="0"/>
                  </a:lnTo>
                  <a:close/>
                </a:path>
              </a:pathLst>
            </a:custGeom>
            <a:solidFill>
              <a:srgbClr val="EFEFE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085;p33"/>
            <p:cNvSpPr/>
            <p:nvPr/>
          </p:nvSpPr>
          <p:spPr>
            <a:xfrm>
              <a:off x="7024680" y="1272960"/>
              <a:ext cx="23760" cy="45360"/>
            </a:xfrm>
            <a:custGeom>
              <a:avLst/>
              <a:gdLst>
                <a:gd name="textAreaLeft" fmla="*/ 0 w 23760"/>
                <a:gd name="textAreaRight" fmla="*/ 24120 w 23760"/>
                <a:gd name="textAreaTop" fmla="*/ 0 h 45360"/>
                <a:gd name="textAreaBottom" fmla="*/ 45720 h 45360"/>
              </a:gdLst>
              <a:ahLst/>
              <a:cxnLst/>
              <a:rect l="textAreaLeft" t="textAreaTop" r="textAreaRight" b="textAreaBottom"/>
              <a:pathLst>
                <a:path w="720" h="1373">
                  <a:moveTo>
                    <a:pt x="720" y="0"/>
                  </a:moveTo>
                  <a:cubicBezTo>
                    <a:pt x="720" y="0"/>
                    <a:pt x="1" y="178"/>
                    <a:pt x="25" y="1373"/>
                  </a:cubicBezTo>
                  <a:lnTo>
                    <a:pt x="7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086;p33"/>
            <p:cNvSpPr/>
            <p:nvPr/>
          </p:nvSpPr>
          <p:spPr>
            <a:xfrm>
              <a:off x="7024680" y="1272960"/>
              <a:ext cx="23760" cy="45360"/>
            </a:xfrm>
            <a:custGeom>
              <a:avLst/>
              <a:gdLst>
                <a:gd name="textAreaLeft" fmla="*/ 0 w 23760"/>
                <a:gd name="textAreaRight" fmla="*/ 24120 w 23760"/>
                <a:gd name="textAreaTop" fmla="*/ 0 h 45360"/>
                <a:gd name="textAreaBottom" fmla="*/ 45720 h 45360"/>
              </a:gdLst>
              <a:ahLst/>
              <a:cxnLst/>
              <a:rect l="textAreaLeft" t="textAreaTop" r="textAreaRight" b="textAreaBottom"/>
              <a:pathLst>
                <a:path w="720" h="1373" fill="none">
                  <a:moveTo>
                    <a:pt x="720" y="0"/>
                  </a:moveTo>
                  <a:cubicBezTo>
                    <a:pt x="720" y="0"/>
                    <a:pt x="1" y="178"/>
                    <a:pt x="2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087;p33"/>
            <p:cNvSpPr/>
            <p:nvPr/>
          </p:nvSpPr>
          <p:spPr>
            <a:xfrm>
              <a:off x="7032600" y="1287000"/>
              <a:ext cx="16200" cy="27000"/>
            </a:xfrm>
            <a:custGeom>
              <a:avLst/>
              <a:gdLst>
                <a:gd name="textAreaLeft" fmla="*/ 0 w 16200"/>
                <a:gd name="textAreaRight" fmla="*/ 16560 w 16200"/>
                <a:gd name="textAreaTop" fmla="*/ 0 h 27000"/>
                <a:gd name="textAreaBottom" fmla="*/ 27360 h 27000"/>
              </a:gdLst>
              <a:ahLst/>
              <a:cxnLst/>
              <a:rect l="textAreaLeft" t="textAreaTop" r="textAreaRight" b="textAreaBottom"/>
              <a:pathLst>
                <a:path w="492" h="820" fill="none">
                  <a:moveTo>
                    <a:pt x="0" y="1"/>
                  </a:moveTo>
                  <a:cubicBezTo>
                    <a:pt x="0" y="1"/>
                    <a:pt x="492" y="168"/>
                    <a:pt x="144" y="82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088;p33"/>
            <p:cNvSpPr/>
            <p:nvPr/>
          </p:nvSpPr>
          <p:spPr>
            <a:xfrm>
              <a:off x="6900480" y="1269000"/>
              <a:ext cx="13320" cy="21600"/>
            </a:xfrm>
            <a:custGeom>
              <a:avLst/>
              <a:gdLst>
                <a:gd name="textAreaLeft" fmla="*/ 0 w 13320"/>
                <a:gd name="textAreaRight" fmla="*/ 13680 w 13320"/>
                <a:gd name="textAreaTop" fmla="*/ 0 h 21600"/>
                <a:gd name="textAreaBottom" fmla="*/ 21960 h 21600"/>
              </a:gdLst>
              <a:ahLst/>
              <a:cxnLst/>
              <a:rect l="textAreaLeft" t="textAreaTop" r="textAreaRight" b="textAreaBottom"/>
              <a:pathLst>
                <a:path w="409" h="662">
                  <a:moveTo>
                    <a:pt x="205" y="0"/>
                  </a:moveTo>
                  <a:cubicBezTo>
                    <a:pt x="92" y="0"/>
                    <a:pt x="1" y="148"/>
                    <a:pt x="1" y="331"/>
                  </a:cubicBezTo>
                  <a:cubicBezTo>
                    <a:pt x="1" y="514"/>
                    <a:pt x="92" y="662"/>
                    <a:pt x="205" y="662"/>
                  </a:cubicBezTo>
                  <a:cubicBezTo>
                    <a:pt x="318" y="662"/>
                    <a:pt x="408" y="514"/>
                    <a:pt x="408" y="331"/>
                  </a:cubicBezTo>
                  <a:cubicBezTo>
                    <a:pt x="408" y="148"/>
                    <a:pt x="318" y="0"/>
                    <a:pt x="20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3" name="Google Shape;1089;p33"/>
            <p:cNvSpPr/>
            <p:nvPr/>
          </p:nvSpPr>
          <p:spPr>
            <a:xfrm>
              <a:off x="6816960" y="1269000"/>
              <a:ext cx="13320" cy="21600"/>
            </a:xfrm>
            <a:custGeom>
              <a:avLst/>
              <a:gdLst>
                <a:gd name="textAreaLeft" fmla="*/ 0 w 13320"/>
                <a:gd name="textAreaRight" fmla="*/ 13680 w 13320"/>
                <a:gd name="textAreaTop" fmla="*/ 0 h 21600"/>
                <a:gd name="textAreaBottom" fmla="*/ 21960 h 21600"/>
              </a:gdLst>
              <a:ahLst/>
              <a:cxnLst/>
              <a:rect l="textAreaLeft" t="textAreaTop" r="textAreaRight" b="textAreaBottom"/>
              <a:pathLst>
                <a:path w="409" h="662">
                  <a:moveTo>
                    <a:pt x="203" y="0"/>
                  </a:moveTo>
                  <a:cubicBezTo>
                    <a:pt x="90" y="0"/>
                    <a:pt x="0" y="148"/>
                    <a:pt x="0" y="331"/>
                  </a:cubicBezTo>
                  <a:cubicBezTo>
                    <a:pt x="0" y="514"/>
                    <a:pt x="90" y="662"/>
                    <a:pt x="203" y="662"/>
                  </a:cubicBezTo>
                  <a:cubicBezTo>
                    <a:pt x="316" y="662"/>
                    <a:pt x="408" y="514"/>
                    <a:pt x="408" y="331"/>
                  </a:cubicBezTo>
                  <a:cubicBezTo>
                    <a:pt x="408" y="148"/>
                    <a:pt x="316" y="0"/>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4" name="Google Shape;1090;p33"/>
            <p:cNvSpPr/>
            <p:nvPr/>
          </p:nvSpPr>
          <p:spPr>
            <a:xfrm>
              <a:off x="6825960" y="1291320"/>
              <a:ext cx="31680" cy="51480"/>
            </a:xfrm>
            <a:custGeom>
              <a:avLst/>
              <a:gdLst>
                <a:gd name="textAreaLeft" fmla="*/ 0 w 31680"/>
                <a:gd name="textAreaRight" fmla="*/ 32040 w 31680"/>
                <a:gd name="textAreaTop" fmla="*/ 0 h 51480"/>
                <a:gd name="textAreaBottom" fmla="*/ 51840 h 51480"/>
              </a:gdLst>
              <a:ahLst/>
              <a:cxnLst/>
              <a:rect l="textAreaLeft" t="textAreaTop" r="textAreaRight" b="textAreaBottom"/>
              <a:pathLst>
                <a:path w="960" h="1559" fill="none">
                  <a:moveTo>
                    <a:pt x="960" y="1215"/>
                  </a:moveTo>
                  <a:cubicBezTo>
                    <a:pt x="960" y="1215"/>
                    <a:pt x="0" y="1559"/>
                    <a:pt x="303" y="804"/>
                  </a:cubicBezTo>
                  <a:cubicBezTo>
                    <a:pt x="548" y="192"/>
                    <a:pt x="656" y="0"/>
                    <a:pt x="656" y="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091;p33"/>
            <p:cNvSpPr/>
            <p:nvPr/>
          </p:nvSpPr>
          <p:spPr>
            <a:xfrm>
              <a:off x="6893280" y="1254600"/>
              <a:ext cx="33480" cy="7920"/>
            </a:xfrm>
            <a:custGeom>
              <a:avLst/>
              <a:gdLst>
                <a:gd name="textAreaLeft" fmla="*/ 0 w 33480"/>
                <a:gd name="textAreaRight" fmla="*/ 33840 w 33480"/>
                <a:gd name="textAreaTop" fmla="*/ 0 h 7920"/>
                <a:gd name="textAreaBottom" fmla="*/ 8280 h 7920"/>
              </a:gdLst>
              <a:ahLst/>
              <a:cxnLst/>
              <a:rect l="textAreaLeft" t="textAreaTop" r="textAreaRight" b="textAreaBottom"/>
              <a:pathLst>
                <a:path w="1011" h="251">
                  <a:moveTo>
                    <a:pt x="361" y="0"/>
                  </a:moveTo>
                  <a:cubicBezTo>
                    <a:pt x="236" y="0"/>
                    <a:pt x="113" y="24"/>
                    <a:pt x="3" y="75"/>
                  </a:cubicBezTo>
                  <a:lnTo>
                    <a:pt x="0" y="91"/>
                  </a:lnTo>
                  <a:lnTo>
                    <a:pt x="125" y="115"/>
                  </a:lnTo>
                  <a:cubicBezTo>
                    <a:pt x="334" y="152"/>
                    <a:pt x="546" y="187"/>
                    <a:pt x="755" y="218"/>
                  </a:cubicBezTo>
                  <a:cubicBezTo>
                    <a:pt x="817" y="226"/>
                    <a:pt x="945" y="243"/>
                    <a:pt x="1007" y="251"/>
                  </a:cubicBezTo>
                  <a:lnTo>
                    <a:pt x="1010" y="235"/>
                  </a:lnTo>
                  <a:cubicBezTo>
                    <a:pt x="973" y="198"/>
                    <a:pt x="934" y="171"/>
                    <a:pt x="896" y="146"/>
                  </a:cubicBezTo>
                  <a:cubicBezTo>
                    <a:pt x="741" y="54"/>
                    <a:pt x="549" y="0"/>
                    <a:pt x="36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6" name="Google Shape;1092;p33"/>
            <p:cNvSpPr/>
            <p:nvPr/>
          </p:nvSpPr>
          <p:spPr>
            <a:xfrm>
              <a:off x="6806880" y="1254600"/>
              <a:ext cx="33480" cy="7920"/>
            </a:xfrm>
            <a:custGeom>
              <a:avLst/>
              <a:gdLst>
                <a:gd name="textAreaLeft" fmla="*/ 0 w 33480"/>
                <a:gd name="textAreaRight" fmla="*/ 33840 w 33480"/>
                <a:gd name="textAreaTop" fmla="*/ 0 h 7920"/>
                <a:gd name="textAreaBottom" fmla="*/ 8280 h 7920"/>
              </a:gdLst>
              <a:ahLst/>
              <a:cxnLst/>
              <a:rect l="textAreaLeft" t="textAreaTop" r="textAreaRight" b="textAreaBottom"/>
              <a:pathLst>
                <a:path w="1011" h="249">
                  <a:moveTo>
                    <a:pt x="648" y="0"/>
                  </a:moveTo>
                  <a:cubicBezTo>
                    <a:pt x="413" y="0"/>
                    <a:pt x="168" y="76"/>
                    <a:pt x="0" y="233"/>
                  </a:cubicBezTo>
                  <a:lnTo>
                    <a:pt x="3" y="249"/>
                  </a:lnTo>
                  <a:lnTo>
                    <a:pt x="129" y="233"/>
                  </a:lnTo>
                  <a:cubicBezTo>
                    <a:pt x="339" y="205"/>
                    <a:pt x="552" y="172"/>
                    <a:pt x="761" y="136"/>
                  </a:cubicBezTo>
                  <a:cubicBezTo>
                    <a:pt x="823" y="125"/>
                    <a:pt x="948" y="101"/>
                    <a:pt x="1010" y="89"/>
                  </a:cubicBezTo>
                  <a:lnTo>
                    <a:pt x="1008" y="73"/>
                  </a:lnTo>
                  <a:cubicBezTo>
                    <a:pt x="961" y="49"/>
                    <a:pt x="916" y="36"/>
                    <a:pt x="871" y="24"/>
                  </a:cubicBezTo>
                  <a:cubicBezTo>
                    <a:pt x="799" y="8"/>
                    <a:pt x="724" y="0"/>
                    <a:pt x="64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7" name="Google Shape;1093;p33"/>
            <p:cNvSpPr/>
            <p:nvPr/>
          </p:nvSpPr>
          <p:spPr>
            <a:xfrm>
              <a:off x="6871680" y="1245240"/>
              <a:ext cx="76680" cy="76680"/>
            </a:xfrm>
            <a:custGeom>
              <a:avLst/>
              <a:gdLst>
                <a:gd name="textAreaLeft" fmla="*/ 0 w 76680"/>
                <a:gd name="textAreaRight" fmla="*/ 77040 w 76680"/>
                <a:gd name="textAreaTop" fmla="*/ 0 h 76680"/>
                <a:gd name="textAreaBottom" fmla="*/ 77040 h 76680"/>
              </a:gdLst>
              <a:ahLst/>
              <a:cxnLst/>
              <a:rect l="textAreaLeft" t="textAreaTop" r="textAreaRight" b="textAreaBottom"/>
              <a:pathLst>
                <a:path w="2313" h="2313" fill="none">
                  <a:moveTo>
                    <a:pt x="2312" y="1157"/>
                  </a:moveTo>
                  <a:cubicBezTo>
                    <a:pt x="2312" y="1794"/>
                    <a:pt x="1794" y="2313"/>
                    <a:pt x="1156" y="2313"/>
                  </a:cubicBezTo>
                  <a:cubicBezTo>
                    <a:pt x="517" y="2313"/>
                    <a:pt x="0" y="1794"/>
                    <a:pt x="0" y="1157"/>
                  </a:cubicBezTo>
                  <a:cubicBezTo>
                    <a:pt x="0" y="518"/>
                    <a:pt x="517" y="1"/>
                    <a:pt x="1156" y="1"/>
                  </a:cubicBezTo>
                  <a:cubicBezTo>
                    <a:pt x="1794" y="1"/>
                    <a:pt x="2312" y="518"/>
                    <a:pt x="2312" y="1157"/>
                  </a:cubicBezTo>
                  <a:close/>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094;p33"/>
            <p:cNvSpPr/>
            <p:nvPr/>
          </p:nvSpPr>
          <p:spPr>
            <a:xfrm>
              <a:off x="6765120" y="1245240"/>
              <a:ext cx="76680" cy="76680"/>
            </a:xfrm>
            <a:custGeom>
              <a:avLst/>
              <a:gdLst>
                <a:gd name="textAreaLeft" fmla="*/ 0 w 76680"/>
                <a:gd name="textAreaRight" fmla="*/ 77040 w 76680"/>
                <a:gd name="textAreaTop" fmla="*/ 0 h 76680"/>
                <a:gd name="textAreaBottom" fmla="*/ 77040 h 76680"/>
              </a:gdLst>
              <a:ahLst/>
              <a:cxnLst/>
              <a:rect l="textAreaLeft" t="textAreaTop" r="textAreaRight" b="textAreaBottom"/>
              <a:pathLst>
                <a:path w="2313" h="2313" fill="none">
                  <a:moveTo>
                    <a:pt x="2312" y="1157"/>
                  </a:moveTo>
                  <a:cubicBezTo>
                    <a:pt x="2312" y="1794"/>
                    <a:pt x="1794" y="2313"/>
                    <a:pt x="1156" y="2313"/>
                  </a:cubicBezTo>
                  <a:cubicBezTo>
                    <a:pt x="518" y="2313"/>
                    <a:pt x="0" y="1794"/>
                    <a:pt x="0" y="1157"/>
                  </a:cubicBezTo>
                  <a:cubicBezTo>
                    <a:pt x="0" y="518"/>
                    <a:pt x="518" y="1"/>
                    <a:pt x="1156" y="1"/>
                  </a:cubicBezTo>
                  <a:cubicBezTo>
                    <a:pt x="1794" y="1"/>
                    <a:pt x="2312" y="518"/>
                    <a:pt x="2312" y="1157"/>
                  </a:cubicBezTo>
                  <a:close/>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9" name="Google Shape;1095;p33"/>
            <p:cNvSpPr/>
            <p:nvPr/>
          </p:nvSpPr>
          <p:spPr>
            <a:xfrm>
              <a:off x="6840720" y="1256760"/>
              <a:ext cx="32040" cy="15840"/>
            </a:xfrm>
            <a:custGeom>
              <a:avLst/>
              <a:gdLst>
                <a:gd name="textAreaLeft" fmla="*/ 0 w 32040"/>
                <a:gd name="textAreaRight" fmla="*/ 32400 w 32040"/>
                <a:gd name="textAreaTop" fmla="*/ 0 h 15840"/>
                <a:gd name="textAreaBottom" fmla="*/ 16200 h 15840"/>
              </a:gdLst>
              <a:ahLst/>
              <a:cxnLst/>
              <a:rect l="textAreaLeft" t="textAreaTop" r="textAreaRight" b="textAreaBottom"/>
              <a:pathLst>
                <a:path w="972" h="486" fill="none">
                  <a:moveTo>
                    <a:pt x="1" y="485"/>
                  </a:moveTo>
                  <a:cubicBezTo>
                    <a:pt x="1" y="218"/>
                    <a:pt x="217" y="0"/>
                    <a:pt x="486" y="0"/>
                  </a:cubicBezTo>
                  <a:cubicBezTo>
                    <a:pt x="754" y="0"/>
                    <a:pt x="972" y="218"/>
                    <a:pt x="972" y="48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1096;p33"/>
            <p:cNvSpPr/>
            <p:nvPr/>
          </p:nvSpPr>
          <p:spPr>
            <a:xfrm>
              <a:off x="6942960" y="1263240"/>
              <a:ext cx="82440" cy="3960"/>
            </a:xfrm>
            <a:custGeom>
              <a:avLst/>
              <a:gdLst>
                <a:gd name="textAreaLeft" fmla="*/ 0 w 82440"/>
                <a:gd name="textAreaRight" fmla="*/ 82800 w 82440"/>
                <a:gd name="textAreaTop" fmla="*/ 0 h 3960"/>
                <a:gd name="textAreaBottom" fmla="*/ 4320 h 3960"/>
              </a:gdLst>
              <a:ahLst/>
              <a:cxnLst/>
              <a:rect l="textAreaLeft" t="textAreaTop" r="textAreaRight" b="textAreaBottom"/>
              <a:pathLst>
                <a:path w="2482" h="128" fill="none">
                  <a:moveTo>
                    <a:pt x="1" y="0"/>
                  </a:moveTo>
                  <a:lnTo>
                    <a:pt x="1948" y="0"/>
                  </a:lnTo>
                  <a:cubicBezTo>
                    <a:pt x="2070" y="0"/>
                    <a:pt x="2192" y="21"/>
                    <a:pt x="2308" y="64"/>
                  </a:cubicBezTo>
                  <a:lnTo>
                    <a:pt x="2482" y="128"/>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160" bIns="2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097;p33"/>
            <p:cNvSpPr/>
            <p:nvPr/>
          </p:nvSpPr>
          <p:spPr>
            <a:xfrm>
              <a:off x="6782760" y="1175040"/>
              <a:ext cx="249120" cy="298440"/>
            </a:xfrm>
            <a:custGeom>
              <a:avLst/>
              <a:gdLst>
                <a:gd name="textAreaLeft" fmla="*/ 0 w 249120"/>
                <a:gd name="textAreaRight" fmla="*/ 249480 w 249120"/>
                <a:gd name="textAreaTop" fmla="*/ 0 h 298440"/>
                <a:gd name="textAreaBottom" fmla="*/ 298800 h 298440"/>
              </a:gdLst>
              <a:ahLst/>
              <a:cxnLst/>
              <a:rect l="textAreaLeft" t="textAreaTop" r="textAreaRight" b="textAreaBottom"/>
              <a:pathLst>
                <a:path w="7481" h="8959">
                  <a:moveTo>
                    <a:pt x="6218" y="1"/>
                  </a:moveTo>
                  <a:lnTo>
                    <a:pt x="6155" y="3648"/>
                  </a:lnTo>
                  <a:cubicBezTo>
                    <a:pt x="6155" y="3648"/>
                    <a:pt x="5915" y="5337"/>
                    <a:pt x="4506" y="5713"/>
                  </a:cubicBezTo>
                  <a:cubicBezTo>
                    <a:pt x="4506" y="5713"/>
                    <a:pt x="4374" y="5772"/>
                    <a:pt x="4201" y="5772"/>
                  </a:cubicBezTo>
                  <a:cubicBezTo>
                    <a:pt x="3971" y="5772"/>
                    <a:pt x="3670" y="5669"/>
                    <a:pt x="3510" y="5194"/>
                  </a:cubicBezTo>
                  <a:cubicBezTo>
                    <a:pt x="3412" y="4905"/>
                    <a:pt x="3189" y="4810"/>
                    <a:pt x="2938" y="4810"/>
                  </a:cubicBezTo>
                  <a:cubicBezTo>
                    <a:pt x="2466" y="4810"/>
                    <a:pt x="1896" y="5147"/>
                    <a:pt x="1896" y="5147"/>
                  </a:cubicBezTo>
                  <a:cubicBezTo>
                    <a:pt x="1896" y="5147"/>
                    <a:pt x="1410" y="4771"/>
                    <a:pt x="949" y="4771"/>
                  </a:cubicBezTo>
                  <a:cubicBezTo>
                    <a:pt x="756" y="4771"/>
                    <a:pt x="568" y="4837"/>
                    <a:pt x="421" y="5025"/>
                  </a:cubicBezTo>
                  <a:lnTo>
                    <a:pt x="351" y="6158"/>
                  </a:lnTo>
                  <a:cubicBezTo>
                    <a:pt x="351" y="6158"/>
                    <a:pt x="0" y="8292"/>
                    <a:pt x="2073" y="8855"/>
                  </a:cubicBezTo>
                  <a:cubicBezTo>
                    <a:pt x="2337" y="8926"/>
                    <a:pt x="2598" y="8958"/>
                    <a:pt x="2855" y="8958"/>
                  </a:cubicBezTo>
                  <a:cubicBezTo>
                    <a:pt x="3819" y="8958"/>
                    <a:pt x="4731" y="8504"/>
                    <a:pt x="5528" y="7952"/>
                  </a:cubicBezTo>
                  <a:cubicBezTo>
                    <a:pt x="6244" y="7458"/>
                    <a:pt x="6587" y="6725"/>
                    <a:pt x="6789" y="5903"/>
                  </a:cubicBezTo>
                  <a:cubicBezTo>
                    <a:pt x="7012" y="4994"/>
                    <a:pt x="7048" y="4046"/>
                    <a:pt x="6996" y="3115"/>
                  </a:cubicBezTo>
                  <a:lnTo>
                    <a:pt x="7480" y="219"/>
                  </a:lnTo>
                  <a:lnTo>
                    <a:pt x="6218"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2" name="Google Shape;1098;p33"/>
            <p:cNvSpPr/>
            <p:nvPr/>
          </p:nvSpPr>
          <p:spPr>
            <a:xfrm>
              <a:off x="6834240" y="1361160"/>
              <a:ext cx="48960" cy="18360"/>
            </a:xfrm>
            <a:custGeom>
              <a:avLst/>
              <a:gdLst>
                <a:gd name="textAreaLeft" fmla="*/ 0 w 48960"/>
                <a:gd name="textAreaRight" fmla="*/ 49320 w 48960"/>
                <a:gd name="textAreaTop" fmla="*/ 0 h 18360"/>
                <a:gd name="textAreaBottom" fmla="*/ 18720 h 18360"/>
              </a:gdLst>
              <a:ahLst/>
              <a:cxnLst/>
              <a:rect l="textAreaLeft" t="textAreaTop" r="textAreaRight" b="textAreaBottom"/>
              <a:pathLst>
                <a:path w="1475" h="564">
                  <a:moveTo>
                    <a:pt x="1" y="0"/>
                  </a:moveTo>
                  <a:cubicBezTo>
                    <a:pt x="276" y="423"/>
                    <a:pt x="532" y="563"/>
                    <a:pt x="750" y="563"/>
                  </a:cubicBezTo>
                  <a:cubicBezTo>
                    <a:pt x="1187" y="563"/>
                    <a:pt x="1474" y="0"/>
                    <a:pt x="14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099;p33"/>
            <p:cNvSpPr/>
            <p:nvPr/>
          </p:nvSpPr>
          <p:spPr>
            <a:xfrm>
              <a:off x="6792480" y="1093680"/>
              <a:ext cx="272160" cy="96480"/>
            </a:xfrm>
            <a:custGeom>
              <a:avLst/>
              <a:gdLst>
                <a:gd name="textAreaLeft" fmla="*/ 0 w 272160"/>
                <a:gd name="textAreaRight" fmla="*/ 272520 w 272160"/>
                <a:gd name="textAreaTop" fmla="*/ 0 h 96480"/>
                <a:gd name="textAreaBottom" fmla="*/ 96840 h 96480"/>
              </a:gdLst>
              <a:ahLst/>
              <a:cxnLst/>
              <a:rect l="textAreaLeft" t="textAreaTop" r="textAreaRight" b="textAreaBottom"/>
              <a:pathLst>
                <a:path w="8168" h="2906">
                  <a:moveTo>
                    <a:pt x="2106" y="0"/>
                  </a:moveTo>
                  <a:cubicBezTo>
                    <a:pt x="1813" y="0"/>
                    <a:pt x="1522" y="60"/>
                    <a:pt x="1254" y="184"/>
                  </a:cubicBezTo>
                  <a:cubicBezTo>
                    <a:pt x="615" y="480"/>
                    <a:pt x="1" y="1160"/>
                    <a:pt x="640" y="2719"/>
                  </a:cubicBezTo>
                  <a:lnTo>
                    <a:pt x="5938" y="2905"/>
                  </a:lnTo>
                  <a:lnTo>
                    <a:pt x="7846" y="2905"/>
                  </a:lnTo>
                  <a:cubicBezTo>
                    <a:pt x="7846" y="2905"/>
                    <a:pt x="8168" y="2379"/>
                    <a:pt x="7575" y="1736"/>
                  </a:cubicBezTo>
                  <a:cubicBezTo>
                    <a:pt x="7097" y="1216"/>
                    <a:pt x="3840" y="378"/>
                    <a:pt x="2665" y="72"/>
                  </a:cubicBezTo>
                  <a:cubicBezTo>
                    <a:pt x="2482" y="25"/>
                    <a:pt x="2294" y="0"/>
                    <a:pt x="21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240" bIns="48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4" name="Google Shape;1100;p33"/>
            <p:cNvSpPr/>
            <p:nvPr/>
          </p:nvSpPr>
          <p:spPr>
            <a:xfrm>
              <a:off x="6883200" y="2010960"/>
              <a:ext cx="423720" cy="321840"/>
            </a:xfrm>
            <a:custGeom>
              <a:avLst/>
              <a:gdLst>
                <a:gd name="textAreaLeft" fmla="*/ 0 w 423720"/>
                <a:gd name="textAreaRight" fmla="*/ 424080 w 423720"/>
                <a:gd name="textAreaTop" fmla="*/ 0 h 321840"/>
                <a:gd name="textAreaBottom" fmla="*/ 322200 h 321840"/>
              </a:gdLst>
              <a:ahLst/>
              <a:cxnLst/>
              <a:rect l="textAreaLeft" t="textAreaTop" r="textAreaRight" b="textAreaBottom"/>
              <a:pathLst>
                <a:path w="12712" h="9658" fill="none">
                  <a:moveTo>
                    <a:pt x="0" y="7163"/>
                  </a:moveTo>
                  <a:cubicBezTo>
                    <a:pt x="0" y="7163"/>
                    <a:pt x="11448" y="9657"/>
                    <a:pt x="12712"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101;p33"/>
            <p:cNvSpPr/>
            <p:nvPr/>
          </p:nvSpPr>
          <p:spPr>
            <a:xfrm>
              <a:off x="7012800" y="1554480"/>
              <a:ext cx="180360" cy="972000"/>
            </a:xfrm>
            <a:custGeom>
              <a:avLst/>
              <a:gdLst>
                <a:gd name="textAreaLeft" fmla="*/ 0 w 180360"/>
                <a:gd name="textAreaRight" fmla="*/ 180720 w 180360"/>
                <a:gd name="textAreaTop" fmla="*/ 0 h 972000"/>
                <a:gd name="textAreaBottom" fmla="*/ 972360 h 972000"/>
              </a:gdLst>
              <a:ahLst/>
              <a:cxnLst/>
              <a:rect l="textAreaLeft" t="textAreaTop" r="textAreaRight" b="textAreaBottom"/>
              <a:pathLst>
                <a:path w="5413" h="29143" fill="none">
                  <a:moveTo>
                    <a:pt x="3923" y="29142"/>
                  </a:moveTo>
                  <a:cubicBezTo>
                    <a:pt x="3923" y="29142"/>
                    <a:pt x="5412" y="24838"/>
                    <a:pt x="3466" y="20507"/>
                  </a:cubicBezTo>
                  <a:cubicBezTo>
                    <a:pt x="3466" y="20507"/>
                    <a:pt x="3063" y="5651"/>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6" name="Google Shape;1102;p33"/>
            <p:cNvSpPr/>
            <p:nvPr/>
          </p:nvSpPr>
          <p:spPr>
            <a:xfrm>
              <a:off x="6912000" y="1476720"/>
              <a:ext cx="164520" cy="123480"/>
            </a:xfrm>
            <a:custGeom>
              <a:avLst/>
              <a:gdLst>
                <a:gd name="textAreaLeft" fmla="*/ 0 w 164520"/>
                <a:gd name="textAreaRight" fmla="*/ 164880 w 164520"/>
                <a:gd name="textAreaTop" fmla="*/ 0 h 123480"/>
                <a:gd name="textAreaBottom" fmla="*/ 123840 h 123480"/>
              </a:gdLst>
              <a:ahLst/>
              <a:cxnLst/>
              <a:rect l="textAreaLeft" t="textAreaTop" r="textAreaRight" b="textAreaBottom"/>
              <a:pathLst>
                <a:path w="4942" h="3710" fill="none">
                  <a:moveTo>
                    <a:pt x="3718" y="1"/>
                  </a:moveTo>
                  <a:cubicBezTo>
                    <a:pt x="4067" y="222"/>
                    <a:pt x="4348" y="633"/>
                    <a:pt x="4513" y="1037"/>
                  </a:cubicBezTo>
                  <a:cubicBezTo>
                    <a:pt x="4689" y="1542"/>
                    <a:pt x="4942" y="2245"/>
                    <a:pt x="4910" y="2915"/>
                  </a:cubicBezTo>
                  <a:cubicBezTo>
                    <a:pt x="4897" y="3175"/>
                    <a:pt x="4607" y="3308"/>
                    <a:pt x="4424" y="3139"/>
                  </a:cubicBezTo>
                  <a:lnTo>
                    <a:pt x="3027" y="2260"/>
                  </a:lnTo>
                  <a:lnTo>
                    <a:pt x="1722" y="3574"/>
                  </a:lnTo>
                  <a:cubicBezTo>
                    <a:pt x="1613" y="3703"/>
                    <a:pt x="1427" y="3709"/>
                    <a:pt x="1314" y="3590"/>
                  </a:cubicBezTo>
                  <a:cubicBezTo>
                    <a:pt x="969" y="3226"/>
                    <a:pt x="304" y="2650"/>
                    <a:pt x="37" y="1052"/>
                  </a:cubicBezTo>
                  <a:cubicBezTo>
                    <a:pt x="0" y="831"/>
                    <a:pt x="108" y="304"/>
                    <a:pt x="291" y="19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7" name="Google Shape;1103;p33"/>
            <p:cNvSpPr/>
            <p:nvPr/>
          </p:nvSpPr>
          <p:spPr>
            <a:xfrm>
              <a:off x="7371360" y="1749600"/>
              <a:ext cx="38880" cy="270000"/>
            </a:xfrm>
            <a:custGeom>
              <a:avLst/>
              <a:gdLst>
                <a:gd name="textAreaLeft" fmla="*/ 0 w 38880"/>
                <a:gd name="textAreaRight" fmla="*/ 39240 w 38880"/>
                <a:gd name="textAreaTop" fmla="*/ 0 h 270000"/>
                <a:gd name="textAreaBottom" fmla="*/ 270360 h 270000"/>
              </a:gdLst>
              <a:ahLst/>
              <a:cxnLst/>
              <a:rect l="textAreaLeft" t="textAreaTop" r="textAreaRight" b="textAreaBottom"/>
              <a:pathLst>
                <a:path w="1175" h="8103" fill="none">
                  <a:moveTo>
                    <a:pt x="0" y="1"/>
                  </a:moveTo>
                  <a:cubicBezTo>
                    <a:pt x="0" y="1"/>
                    <a:pt x="952" y="3023"/>
                    <a:pt x="1175" y="810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1104;p33"/>
            <p:cNvSpPr/>
            <p:nvPr/>
          </p:nvSpPr>
          <p:spPr>
            <a:xfrm>
              <a:off x="6693120" y="1865160"/>
              <a:ext cx="75240" cy="163800"/>
            </a:xfrm>
            <a:custGeom>
              <a:avLst/>
              <a:gdLst>
                <a:gd name="textAreaLeft" fmla="*/ 0 w 75240"/>
                <a:gd name="textAreaRight" fmla="*/ 75600 w 75240"/>
                <a:gd name="textAreaTop" fmla="*/ 0 h 163800"/>
                <a:gd name="textAreaBottom" fmla="*/ 164160 h 163800"/>
              </a:gdLst>
              <a:ahLst/>
              <a:cxnLst/>
              <a:rect l="textAreaLeft" t="textAreaTop" r="textAreaRight" b="textAreaBottom"/>
              <a:pathLst>
                <a:path w="2271" h="4917">
                  <a:moveTo>
                    <a:pt x="2270" y="0"/>
                  </a:moveTo>
                  <a:lnTo>
                    <a:pt x="1" y="2513"/>
                  </a:lnTo>
                  <a:lnTo>
                    <a:pt x="131" y="4917"/>
                  </a:lnTo>
                  <a:lnTo>
                    <a:pt x="227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9" name="Google Shape;1105;p33"/>
            <p:cNvSpPr/>
            <p:nvPr/>
          </p:nvSpPr>
          <p:spPr>
            <a:xfrm>
              <a:off x="6322320" y="1867320"/>
              <a:ext cx="253440" cy="227520"/>
            </a:xfrm>
            <a:custGeom>
              <a:avLst/>
              <a:gdLst>
                <a:gd name="textAreaLeft" fmla="*/ 0 w 253440"/>
                <a:gd name="textAreaRight" fmla="*/ 253800 w 253440"/>
                <a:gd name="textAreaTop" fmla="*/ 0 h 227520"/>
                <a:gd name="textAreaBottom" fmla="*/ 227880 h 227520"/>
              </a:gdLst>
              <a:ahLst/>
              <a:cxnLst/>
              <a:rect l="textAreaLeft" t="textAreaTop" r="textAreaRight" b="textAreaBottom"/>
              <a:pathLst>
                <a:path w="7603" h="6827" fill="none">
                  <a:moveTo>
                    <a:pt x="1" y="0"/>
                  </a:moveTo>
                  <a:lnTo>
                    <a:pt x="7603" y="6826"/>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1106;p33"/>
            <p:cNvSpPr/>
            <p:nvPr/>
          </p:nvSpPr>
          <p:spPr>
            <a:xfrm>
              <a:off x="7403760" y="1809360"/>
              <a:ext cx="173160" cy="121320"/>
            </a:xfrm>
            <a:custGeom>
              <a:avLst/>
              <a:gdLst>
                <a:gd name="textAreaLeft" fmla="*/ 0 w 173160"/>
                <a:gd name="textAreaRight" fmla="*/ 173520 w 173160"/>
                <a:gd name="textAreaTop" fmla="*/ 0 h 121320"/>
                <a:gd name="textAreaBottom" fmla="*/ 121680 h 121320"/>
              </a:gdLst>
              <a:ahLst/>
              <a:cxnLst/>
              <a:rect l="textAreaLeft" t="textAreaTop" r="textAreaRight" b="textAreaBottom"/>
              <a:pathLst>
                <a:path w="5197" h="3649" fill="none">
                  <a:moveTo>
                    <a:pt x="1" y="3648"/>
                  </a:moveTo>
                  <a:lnTo>
                    <a:pt x="5196"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60840" bIns="60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1" name="Google Shape;1111;p34"/>
          <p:cNvCxnSpPr/>
          <p:nvPr/>
        </p:nvCxnSpPr>
        <p:spPr>
          <a:xfrm>
            <a:off x="721800" y="4603680"/>
            <a:ext cx="7709400" cy="360"/>
          </a:xfrm>
          <a:prstGeom prst="straightConnector1">
            <a:avLst/>
          </a:prstGeom>
          <a:ln w="9525">
            <a:solidFill>
              <a:srgbClr val="000000"/>
            </a:solidFill>
            <a:round/>
          </a:ln>
        </p:spPr>
      </p:cxnSp>
      <p:grpSp>
        <p:nvGrpSpPr>
          <p:cNvPr id="1282" name="Google Shape;1112;p34"/>
          <p:cNvGrpSpPr/>
          <p:nvPr/>
        </p:nvGrpSpPr>
        <p:grpSpPr>
          <a:xfrm>
            <a:off x="5523120" y="1832760"/>
            <a:ext cx="4159440" cy="3081960"/>
            <a:chOff x="5523120" y="1832760"/>
            <a:chExt cx="4159440" cy="3081960"/>
          </a:xfrm>
        </p:grpSpPr>
        <p:grpSp>
          <p:nvGrpSpPr>
            <p:cNvPr id="1283" name="Google Shape;1113;p34"/>
            <p:cNvGrpSpPr/>
            <p:nvPr/>
          </p:nvGrpSpPr>
          <p:grpSpPr>
            <a:xfrm>
              <a:off x="6138720" y="1832760"/>
              <a:ext cx="2441160" cy="3075840"/>
              <a:chOff x="6138720" y="1832760"/>
              <a:chExt cx="2441160" cy="3075840"/>
            </a:xfrm>
          </p:grpSpPr>
          <p:sp>
            <p:nvSpPr>
              <p:cNvPr id="1284" name="Google Shape;1114;p34"/>
              <p:cNvSpPr/>
              <p:nvPr/>
            </p:nvSpPr>
            <p:spPr>
              <a:xfrm flipH="1">
                <a:off x="7651440" y="3832200"/>
                <a:ext cx="509760" cy="114480"/>
              </a:xfrm>
              <a:custGeom>
                <a:avLst/>
                <a:gdLst>
                  <a:gd name="textAreaLeft" fmla="*/ 360 w 509760"/>
                  <a:gd name="textAreaRight" fmla="*/ 510480 w 509760"/>
                  <a:gd name="textAreaTop" fmla="*/ 0 h 114480"/>
                  <a:gd name="textAreaBottom" fmla="*/ 114840 h 114480"/>
                </a:gdLst>
                <a:ahLst/>
                <a:cxnLst/>
                <a:rect l="textAreaLeft" t="textAreaTop" r="textAreaRight" b="textAreaBottom"/>
                <a:pathLst>
                  <a:path w="15164" h="3418">
                    <a:moveTo>
                      <a:pt x="35" y="0"/>
                    </a:moveTo>
                    <a:cubicBezTo>
                      <a:pt x="15" y="0"/>
                      <a:pt x="1" y="16"/>
                      <a:pt x="1" y="35"/>
                    </a:cubicBezTo>
                    <a:lnTo>
                      <a:pt x="1" y="3383"/>
                    </a:lnTo>
                    <a:cubicBezTo>
                      <a:pt x="1" y="3403"/>
                      <a:pt x="15" y="3418"/>
                      <a:pt x="35" y="3418"/>
                    </a:cubicBezTo>
                    <a:lnTo>
                      <a:pt x="15129" y="3418"/>
                    </a:lnTo>
                    <a:cubicBezTo>
                      <a:pt x="15148" y="3418"/>
                      <a:pt x="15164" y="3403"/>
                      <a:pt x="15164" y="3383"/>
                    </a:cubicBezTo>
                    <a:lnTo>
                      <a:pt x="15164" y="35"/>
                    </a:lnTo>
                    <a:cubicBezTo>
                      <a:pt x="15164" y="16"/>
                      <a:pt x="15148" y="0"/>
                      <a:pt x="151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5" name="Google Shape;1115;p34"/>
              <p:cNvSpPr/>
              <p:nvPr/>
            </p:nvSpPr>
            <p:spPr>
              <a:xfrm flipH="1">
                <a:off x="7854480" y="3947400"/>
                <a:ext cx="103680" cy="862560"/>
              </a:xfrm>
              <a:custGeom>
                <a:avLst/>
                <a:gdLst>
                  <a:gd name="textAreaLeft" fmla="*/ 360 w 103680"/>
                  <a:gd name="textAreaRight" fmla="*/ 104400 w 103680"/>
                  <a:gd name="textAreaTop" fmla="*/ 0 h 862560"/>
                  <a:gd name="textAreaBottom" fmla="*/ 862920 h 862560"/>
                </a:gdLst>
                <a:ahLst/>
                <a:cxnLst/>
                <a:rect l="textAreaLeft" t="textAreaTop" r="textAreaRight" b="textAreaBottom"/>
                <a:pathLst>
                  <a:path w="3090" h="25654">
                    <a:moveTo>
                      <a:pt x="1" y="1"/>
                    </a:moveTo>
                    <a:lnTo>
                      <a:pt x="1" y="25653"/>
                    </a:lnTo>
                    <a:lnTo>
                      <a:pt x="3090" y="25653"/>
                    </a:lnTo>
                    <a:lnTo>
                      <a:pt x="309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116;p34"/>
              <p:cNvSpPr/>
              <p:nvPr/>
            </p:nvSpPr>
            <p:spPr>
              <a:xfrm flipH="1">
                <a:off x="7578720" y="4809960"/>
                <a:ext cx="655200" cy="98640"/>
              </a:xfrm>
              <a:custGeom>
                <a:avLst/>
                <a:gdLst>
                  <a:gd name="textAreaLeft" fmla="*/ 360 w 655200"/>
                  <a:gd name="textAreaRight" fmla="*/ 655920 w 655200"/>
                  <a:gd name="textAreaTop" fmla="*/ 0 h 98640"/>
                  <a:gd name="textAreaBottom" fmla="*/ 99000 h 98640"/>
                </a:gdLst>
                <a:ahLst/>
                <a:cxnLst/>
                <a:rect l="textAreaLeft" t="textAreaTop" r="textAreaRight" b="textAreaBottom"/>
                <a:pathLst>
                  <a:path w="19489" h="2941">
                    <a:moveTo>
                      <a:pt x="1296" y="0"/>
                    </a:moveTo>
                    <a:cubicBezTo>
                      <a:pt x="584" y="0"/>
                      <a:pt x="1" y="582"/>
                      <a:pt x="1" y="1295"/>
                    </a:cubicBezTo>
                    <a:lnTo>
                      <a:pt x="1" y="2941"/>
                    </a:lnTo>
                    <a:lnTo>
                      <a:pt x="19489" y="2941"/>
                    </a:lnTo>
                    <a:lnTo>
                      <a:pt x="19489" y="1295"/>
                    </a:lnTo>
                    <a:cubicBezTo>
                      <a:pt x="19489" y="582"/>
                      <a:pt x="18907" y="0"/>
                      <a:pt x="181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7" name="Google Shape;1117;p34"/>
              <p:cNvSpPr/>
              <p:nvPr/>
            </p:nvSpPr>
            <p:spPr>
              <a:xfrm flipH="1">
                <a:off x="7322760" y="2841840"/>
                <a:ext cx="1256760" cy="990000"/>
              </a:xfrm>
              <a:custGeom>
                <a:avLst/>
                <a:gdLst>
                  <a:gd name="textAreaLeft" fmla="*/ -360 w 1256760"/>
                  <a:gd name="textAreaRight" fmla="*/ 1256760 w 1256760"/>
                  <a:gd name="textAreaTop" fmla="*/ 0 h 990000"/>
                  <a:gd name="textAreaBottom" fmla="*/ 990360 h 990000"/>
                </a:gdLst>
                <a:ahLst/>
                <a:cxnLst/>
                <a:rect l="textAreaLeft" t="textAreaTop" r="textAreaRight" b="textAreaBottom"/>
                <a:pathLst>
                  <a:path w="37373" h="29445">
                    <a:moveTo>
                      <a:pt x="12968" y="1"/>
                    </a:moveTo>
                    <a:cubicBezTo>
                      <a:pt x="12232" y="1"/>
                      <a:pt x="11442" y="13"/>
                      <a:pt x="10595" y="13"/>
                    </a:cubicBezTo>
                    <a:lnTo>
                      <a:pt x="10595" y="14"/>
                    </a:lnTo>
                    <a:lnTo>
                      <a:pt x="2399" y="14"/>
                    </a:lnTo>
                    <a:cubicBezTo>
                      <a:pt x="1074" y="14"/>
                      <a:pt x="0" y="1088"/>
                      <a:pt x="0" y="2412"/>
                    </a:cubicBezTo>
                    <a:lnTo>
                      <a:pt x="0" y="12004"/>
                    </a:lnTo>
                    <a:cubicBezTo>
                      <a:pt x="0" y="21636"/>
                      <a:pt x="672" y="29444"/>
                      <a:pt x="10304" y="29444"/>
                    </a:cubicBezTo>
                    <a:lnTo>
                      <a:pt x="35773" y="29444"/>
                    </a:lnTo>
                    <a:cubicBezTo>
                      <a:pt x="36688" y="29444"/>
                      <a:pt x="37372" y="28596"/>
                      <a:pt x="37173" y="27701"/>
                    </a:cubicBezTo>
                    <a:cubicBezTo>
                      <a:pt x="36466" y="24528"/>
                      <a:pt x="34296" y="18107"/>
                      <a:pt x="28299" y="17832"/>
                    </a:cubicBezTo>
                    <a:lnTo>
                      <a:pt x="28299" y="17823"/>
                    </a:lnTo>
                    <a:lnTo>
                      <a:pt x="23424" y="17823"/>
                    </a:lnTo>
                    <a:cubicBezTo>
                      <a:pt x="19226" y="17823"/>
                      <a:pt x="21833" y="9436"/>
                      <a:pt x="20800" y="5368"/>
                    </a:cubicBezTo>
                    <a:cubicBezTo>
                      <a:pt x="19530" y="377"/>
                      <a:pt x="17116" y="1"/>
                      <a:pt x="12968" y="1"/>
                    </a:cubicBezTo>
                    <a:close/>
                  </a:path>
                </a:pathLst>
              </a:custGeom>
              <a:solidFill>
                <a:schemeClr val="accen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118;p34"/>
              <p:cNvSpPr/>
              <p:nvPr/>
            </p:nvSpPr>
            <p:spPr>
              <a:xfrm flipH="1">
                <a:off x="7996680" y="3843000"/>
                <a:ext cx="55440" cy="93240"/>
              </a:xfrm>
              <a:custGeom>
                <a:avLst/>
                <a:gdLst>
                  <a:gd name="textAreaLeft" fmla="*/ 360 w 55440"/>
                  <a:gd name="textAreaRight" fmla="*/ 56160 w 55440"/>
                  <a:gd name="textAreaTop" fmla="*/ 0 h 93240"/>
                  <a:gd name="textAreaBottom" fmla="*/ 93600 h 93240"/>
                </a:gdLst>
                <a:ahLst/>
                <a:cxnLst/>
                <a:rect l="textAreaLeft" t="textAreaTop" r="textAreaRight" b="textAreaBottom"/>
                <a:pathLst>
                  <a:path w="1657" h="2778">
                    <a:moveTo>
                      <a:pt x="1" y="0"/>
                    </a:moveTo>
                    <a:lnTo>
                      <a:pt x="1" y="2778"/>
                    </a:lnTo>
                    <a:lnTo>
                      <a:pt x="1656" y="2778"/>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119;p34"/>
              <p:cNvSpPr/>
              <p:nvPr/>
            </p:nvSpPr>
            <p:spPr>
              <a:xfrm flipH="1">
                <a:off x="7960680" y="3843000"/>
                <a:ext cx="18720" cy="93240"/>
              </a:xfrm>
              <a:custGeom>
                <a:avLst/>
                <a:gdLst>
                  <a:gd name="textAreaLeft" fmla="*/ 360 w 18720"/>
                  <a:gd name="textAreaRight" fmla="*/ 19440 w 18720"/>
                  <a:gd name="textAreaTop" fmla="*/ 0 h 93240"/>
                  <a:gd name="textAreaBottom" fmla="*/ 93600 h 93240"/>
                </a:gdLst>
                <a:ahLst/>
                <a:cxnLst/>
                <a:rect l="textAreaLeft" t="textAreaTop" r="textAreaRight" b="textAreaBottom"/>
                <a:pathLst>
                  <a:path w="562" h="2778">
                    <a:moveTo>
                      <a:pt x="0" y="0"/>
                    </a:moveTo>
                    <a:lnTo>
                      <a:pt x="0" y="2778"/>
                    </a:lnTo>
                    <a:lnTo>
                      <a:pt x="561" y="2778"/>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120;p34"/>
              <p:cNvSpPr/>
              <p:nvPr/>
            </p:nvSpPr>
            <p:spPr>
              <a:xfrm flipH="1">
                <a:off x="7996680" y="4822200"/>
                <a:ext cx="55440" cy="73800"/>
              </a:xfrm>
              <a:custGeom>
                <a:avLst/>
                <a:gdLst>
                  <a:gd name="textAreaLeft" fmla="*/ 360 w 55440"/>
                  <a:gd name="textAreaRight" fmla="*/ 56160 w 55440"/>
                  <a:gd name="textAreaTop" fmla="*/ 0 h 73800"/>
                  <a:gd name="textAreaBottom" fmla="*/ 74160 h 73800"/>
                </a:gdLst>
                <a:ahLst/>
                <a:cxnLst/>
                <a:rect l="textAreaLeft" t="textAreaTop" r="textAreaRight" b="textAreaBottom"/>
                <a:pathLst>
                  <a:path w="1657" h="2205">
                    <a:moveTo>
                      <a:pt x="1" y="0"/>
                    </a:moveTo>
                    <a:lnTo>
                      <a:pt x="1" y="2205"/>
                    </a:lnTo>
                    <a:lnTo>
                      <a:pt x="1656" y="2205"/>
                    </a:lnTo>
                    <a:lnTo>
                      <a:pt x="16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121;p34"/>
              <p:cNvSpPr/>
              <p:nvPr/>
            </p:nvSpPr>
            <p:spPr>
              <a:xfrm flipH="1">
                <a:off x="7960680" y="4822200"/>
                <a:ext cx="18720" cy="73800"/>
              </a:xfrm>
              <a:custGeom>
                <a:avLst/>
                <a:gdLst>
                  <a:gd name="textAreaLeft" fmla="*/ 360 w 18720"/>
                  <a:gd name="textAreaRight" fmla="*/ 19440 w 18720"/>
                  <a:gd name="textAreaTop" fmla="*/ 0 h 73800"/>
                  <a:gd name="textAreaBottom" fmla="*/ 74160 h 73800"/>
                </a:gdLst>
                <a:ahLst/>
                <a:cxnLst/>
                <a:rect l="textAreaLeft" t="textAreaTop" r="textAreaRight" b="textAreaBottom"/>
                <a:pathLst>
                  <a:path w="562" h="2205">
                    <a:moveTo>
                      <a:pt x="0" y="0"/>
                    </a:moveTo>
                    <a:lnTo>
                      <a:pt x="0" y="2205"/>
                    </a:lnTo>
                    <a:lnTo>
                      <a:pt x="561" y="2205"/>
                    </a:lnTo>
                    <a:lnTo>
                      <a:pt x="56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122;p34"/>
              <p:cNvSpPr/>
              <p:nvPr/>
            </p:nvSpPr>
            <p:spPr>
              <a:xfrm flipH="1">
                <a:off x="7435080" y="2858040"/>
                <a:ext cx="1068840" cy="900720"/>
              </a:xfrm>
              <a:custGeom>
                <a:avLst/>
                <a:gdLst>
                  <a:gd name="textAreaLeft" fmla="*/ -360 w 1068840"/>
                  <a:gd name="textAreaRight" fmla="*/ 1068840 w 1068840"/>
                  <a:gd name="textAreaTop" fmla="*/ 0 h 900720"/>
                  <a:gd name="textAreaBottom" fmla="*/ 901080 h 900720"/>
                </a:gdLst>
                <a:ahLst/>
                <a:cxnLst/>
                <a:rect l="textAreaLeft" t="textAreaTop" r="textAreaRight" b="textAreaBottom"/>
                <a:pathLst>
                  <a:path w="31787" h="26787">
                    <a:moveTo>
                      <a:pt x="13103" y="1"/>
                    </a:moveTo>
                    <a:lnTo>
                      <a:pt x="13103" y="2"/>
                    </a:lnTo>
                    <a:lnTo>
                      <a:pt x="1131" y="2"/>
                    </a:lnTo>
                    <a:cubicBezTo>
                      <a:pt x="507" y="2"/>
                      <a:pt x="1" y="507"/>
                      <a:pt x="1" y="1132"/>
                    </a:cubicBezTo>
                    <a:lnTo>
                      <a:pt x="1" y="9609"/>
                    </a:lnTo>
                    <a:cubicBezTo>
                      <a:pt x="1" y="10668"/>
                      <a:pt x="859" y="11527"/>
                      <a:pt x="1918" y="11527"/>
                    </a:cubicBezTo>
                    <a:lnTo>
                      <a:pt x="5857" y="11527"/>
                    </a:lnTo>
                    <a:cubicBezTo>
                      <a:pt x="6599" y="11527"/>
                      <a:pt x="7200" y="12126"/>
                      <a:pt x="7207" y="12867"/>
                    </a:cubicBezTo>
                    <a:cubicBezTo>
                      <a:pt x="7280" y="21482"/>
                      <a:pt x="8237" y="26353"/>
                      <a:pt x="16357" y="26760"/>
                    </a:cubicBezTo>
                    <a:cubicBezTo>
                      <a:pt x="16725" y="26779"/>
                      <a:pt x="31389" y="26787"/>
                      <a:pt x="31787" y="26787"/>
                    </a:cubicBezTo>
                    <a:lnTo>
                      <a:pt x="17749" y="13638"/>
                    </a:lnTo>
                    <a:lnTo>
                      <a:pt x="13103" y="1"/>
                    </a:lnTo>
                    <a:close/>
                  </a:path>
                </a:pathLst>
              </a:custGeom>
              <a:solidFill>
                <a:srgbClr val="191919">
                  <a:alpha val="29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3" name="Google Shape;1123;p34"/>
              <p:cNvSpPr/>
              <p:nvPr/>
            </p:nvSpPr>
            <p:spPr>
              <a:xfrm flipH="1">
                <a:off x="7317360" y="3295080"/>
                <a:ext cx="728280" cy="160200"/>
              </a:xfrm>
              <a:custGeom>
                <a:avLst/>
                <a:gdLst>
                  <a:gd name="textAreaLeft" fmla="*/ -360 w 728280"/>
                  <a:gd name="textAreaRight" fmla="*/ 728280 w 728280"/>
                  <a:gd name="textAreaTop" fmla="*/ 0 h 160200"/>
                  <a:gd name="textAreaBottom" fmla="*/ 160560 h 160200"/>
                </a:gdLst>
                <a:ahLst/>
                <a:cxnLst/>
                <a:rect l="textAreaLeft" t="textAreaTop" r="textAreaRight" b="textAreaBottom"/>
                <a:pathLst>
                  <a:path w="21663" h="4774">
                    <a:moveTo>
                      <a:pt x="0" y="0"/>
                    </a:moveTo>
                    <a:lnTo>
                      <a:pt x="0" y="4773"/>
                    </a:lnTo>
                    <a:lnTo>
                      <a:pt x="21662" y="4773"/>
                    </a:lnTo>
                    <a:lnTo>
                      <a:pt x="21662" y="0"/>
                    </a:lnTo>
                    <a:close/>
                  </a:path>
                </a:pathLst>
              </a:custGeom>
              <a:solidFill>
                <a:srgbClr val="2C26D3"/>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4" name="Google Shape;1124;p34"/>
              <p:cNvSpPr/>
              <p:nvPr/>
            </p:nvSpPr>
            <p:spPr>
              <a:xfrm flipH="1">
                <a:off x="6383880" y="4217400"/>
                <a:ext cx="315360" cy="603720"/>
              </a:xfrm>
              <a:custGeom>
                <a:avLst/>
                <a:gdLst>
                  <a:gd name="textAreaLeft" fmla="*/ 360 w 315360"/>
                  <a:gd name="textAreaRight" fmla="*/ 316080 w 315360"/>
                  <a:gd name="textAreaTop" fmla="*/ 0 h 603720"/>
                  <a:gd name="textAreaBottom" fmla="*/ 604080 h 603720"/>
                </a:gdLst>
                <a:ahLst/>
                <a:cxnLst/>
                <a:rect l="textAreaLeft" t="textAreaTop" r="textAreaRight" b="textAreaBottom"/>
                <a:pathLst>
                  <a:path w="9386" h="17965">
                    <a:moveTo>
                      <a:pt x="6691" y="0"/>
                    </a:moveTo>
                    <a:lnTo>
                      <a:pt x="1" y="678"/>
                    </a:lnTo>
                    <a:lnTo>
                      <a:pt x="4691" y="17583"/>
                    </a:lnTo>
                    <a:lnTo>
                      <a:pt x="7382" y="17964"/>
                    </a:lnTo>
                    <a:lnTo>
                      <a:pt x="9386" y="15498"/>
                    </a:lnTo>
                    <a:lnTo>
                      <a:pt x="6691"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125;p34"/>
              <p:cNvSpPr/>
              <p:nvPr/>
            </p:nvSpPr>
            <p:spPr>
              <a:xfrm flipH="1">
                <a:off x="6395400" y="4644720"/>
                <a:ext cx="186120" cy="22680"/>
              </a:xfrm>
              <a:custGeom>
                <a:avLst/>
                <a:gdLst>
                  <a:gd name="textAreaLeft" fmla="*/ -360 w 186120"/>
                  <a:gd name="textAreaRight" fmla="*/ 186120 w 186120"/>
                  <a:gd name="textAreaTop" fmla="*/ 0 h 22680"/>
                  <a:gd name="textAreaBottom" fmla="*/ 23040 h 22680"/>
                </a:gdLst>
                <a:ahLst/>
                <a:cxnLst/>
                <a:rect l="textAreaLeft" t="textAreaTop" r="textAreaRight" b="textAreaBottom"/>
                <a:pathLst>
                  <a:path w="5544" h="685">
                    <a:moveTo>
                      <a:pt x="5424" y="0"/>
                    </a:moveTo>
                    <a:lnTo>
                      <a:pt x="1" y="505"/>
                    </a:lnTo>
                    <a:lnTo>
                      <a:pt x="5543" y="685"/>
                    </a:lnTo>
                    <a:lnTo>
                      <a:pt x="5424" y="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6" name="Google Shape;1126;p34"/>
              <p:cNvSpPr/>
              <p:nvPr/>
            </p:nvSpPr>
            <p:spPr>
              <a:xfrm flipH="1">
                <a:off x="6138360" y="4840200"/>
                <a:ext cx="456120" cy="64080"/>
              </a:xfrm>
              <a:custGeom>
                <a:avLst/>
                <a:gdLst>
                  <a:gd name="textAreaLeft" fmla="*/ -360 w 456120"/>
                  <a:gd name="textAreaRight" fmla="*/ 456120 w 456120"/>
                  <a:gd name="textAreaTop" fmla="*/ 0 h 64080"/>
                  <a:gd name="textAreaBottom" fmla="*/ 64440 h 64080"/>
                </a:gdLst>
                <a:ahLst/>
                <a:cxnLst/>
                <a:rect l="textAreaLeft" t="textAreaTop" r="textAreaRight" b="textAreaBottom"/>
                <a:pathLst>
                  <a:path w="13576" h="1912">
                    <a:moveTo>
                      <a:pt x="519" y="1"/>
                    </a:moveTo>
                    <a:cubicBezTo>
                      <a:pt x="519" y="1"/>
                      <a:pt x="0" y="1096"/>
                      <a:pt x="555" y="1631"/>
                    </a:cubicBezTo>
                    <a:cubicBezTo>
                      <a:pt x="555" y="1631"/>
                      <a:pt x="4784" y="1912"/>
                      <a:pt x="8464" y="1912"/>
                    </a:cubicBezTo>
                    <a:cubicBezTo>
                      <a:pt x="10789" y="1912"/>
                      <a:pt x="12894" y="1800"/>
                      <a:pt x="13575" y="1435"/>
                    </a:cubicBezTo>
                    <a:lnTo>
                      <a:pt x="13558" y="632"/>
                    </a:lnTo>
                    <a:lnTo>
                      <a:pt x="519"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127;p34"/>
              <p:cNvSpPr/>
              <p:nvPr/>
            </p:nvSpPr>
            <p:spPr>
              <a:xfrm flipH="1">
                <a:off x="6139800" y="469152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5" h="5299">
                    <a:moveTo>
                      <a:pt x="5718" y="1"/>
                    </a:moveTo>
                    <a:cubicBezTo>
                      <a:pt x="5104" y="1"/>
                      <a:pt x="4582" y="379"/>
                      <a:pt x="4210" y="821"/>
                    </a:cubicBezTo>
                    <a:cubicBezTo>
                      <a:pt x="3707" y="1417"/>
                      <a:pt x="3205" y="2062"/>
                      <a:pt x="2443" y="2062"/>
                    </a:cubicBezTo>
                    <a:cubicBezTo>
                      <a:pt x="2137" y="2062"/>
                      <a:pt x="1789" y="1958"/>
                      <a:pt x="1381" y="1704"/>
                    </a:cubicBezTo>
                    <a:cubicBezTo>
                      <a:pt x="1009" y="1348"/>
                      <a:pt x="727" y="1245"/>
                      <a:pt x="524" y="1245"/>
                    </a:cubicBezTo>
                    <a:cubicBezTo>
                      <a:pt x="242" y="1245"/>
                      <a:pt x="114" y="1444"/>
                      <a:pt x="114" y="1444"/>
                    </a:cubicBezTo>
                    <a:lnTo>
                      <a:pt x="1" y="4532"/>
                    </a:lnTo>
                    <a:cubicBezTo>
                      <a:pt x="1" y="4532"/>
                      <a:pt x="1535" y="5299"/>
                      <a:pt x="7711" y="5299"/>
                    </a:cubicBezTo>
                    <a:cubicBezTo>
                      <a:pt x="8679" y="5299"/>
                      <a:pt x="9761" y="5280"/>
                      <a:pt x="10969" y="5236"/>
                    </a:cubicBezTo>
                    <a:cubicBezTo>
                      <a:pt x="11706" y="5210"/>
                      <a:pt x="12190" y="5219"/>
                      <a:pt x="13044" y="5062"/>
                    </a:cubicBezTo>
                    <a:lnTo>
                      <a:pt x="12938" y="4507"/>
                    </a:lnTo>
                    <a:cubicBezTo>
                      <a:pt x="12838" y="3980"/>
                      <a:pt x="12446" y="3559"/>
                      <a:pt x="11929" y="3421"/>
                    </a:cubicBezTo>
                    <a:cubicBezTo>
                      <a:pt x="10721" y="3097"/>
                      <a:pt x="8529" y="2367"/>
                      <a:pt x="7548" y="1131"/>
                    </a:cubicBezTo>
                    <a:cubicBezTo>
                      <a:pt x="6892"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128;p34"/>
              <p:cNvSpPr/>
              <p:nvPr/>
            </p:nvSpPr>
            <p:spPr>
              <a:xfrm flipH="1">
                <a:off x="6311160" y="470880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8" fill="none">
                    <a:moveTo>
                      <a:pt x="0" y="1328"/>
                    </a:moveTo>
                    <a:cubicBezTo>
                      <a:pt x="0" y="1328"/>
                      <a:pt x="1215" y="0"/>
                      <a:pt x="273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129;p34"/>
              <p:cNvSpPr/>
              <p:nvPr/>
            </p:nvSpPr>
            <p:spPr>
              <a:xfrm flipH="1">
                <a:off x="6291720" y="472212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5" fill="none">
                    <a:moveTo>
                      <a:pt x="0" y="1355"/>
                    </a:moveTo>
                    <a:cubicBezTo>
                      <a:pt x="0" y="1355"/>
                      <a:pt x="1204" y="1"/>
                      <a:pt x="2722"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130;p34"/>
              <p:cNvSpPr/>
              <p:nvPr/>
            </p:nvSpPr>
            <p:spPr>
              <a:xfrm flipH="1">
                <a:off x="6263640" y="473760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6" fill="none">
                    <a:moveTo>
                      <a:pt x="0" y="1325"/>
                    </a:moveTo>
                    <a:cubicBezTo>
                      <a:pt x="0" y="1325"/>
                      <a:pt x="1257" y="0"/>
                      <a:pt x="2775"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131;p34"/>
              <p:cNvSpPr/>
              <p:nvPr/>
            </p:nvSpPr>
            <p:spPr>
              <a:xfrm flipH="1">
                <a:off x="6347880" y="3322800"/>
                <a:ext cx="1477080" cy="1384920"/>
              </a:xfrm>
              <a:custGeom>
                <a:avLst/>
                <a:gdLst>
                  <a:gd name="textAreaLeft" fmla="*/ -360 w 1477080"/>
                  <a:gd name="textAreaRight" fmla="*/ 1477080 w 1477080"/>
                  <a:gd name="textAreaTop" fmla="*/ 0 h 1384920"/>
                  <a:gd name="textAreaBottom" fmla="*/ 1385280 h 1384920"/>
                </a:gdLst>
                <a:ahLst/>
                <a:cxnLst/>
                <a:rect l="textAreaLeft" t="textAreaTop" r="textAreaRight" b="textAreaBottom"/>
                <a:pathLst>
                  <a:path w="43931" h="41191">
                    <a:moveTo>
                      <a:pt x="13291" y="0"/>
                    </a:moveTo>
                    <a:cubicBezTo>
                      <a:pt x="12492" y="6962"/>
                      <a:pt x="0" y="12424"/>
                      <a:pt x="6963" y="13194"/>
                    </a:cubicBezTo>
                    <a:lnTo>
                      <a:pt x="14236" y="13514"/>
                    </a:lnTo>
                    <a:lnTo>
                      <a:pt x="24619" y="14076"/>
                    </a:lnTo>
                    <a:lnTo>
                      <a:pt x="24565" y="14365"/>
                    </a:lnTo>
                    <a:lnTo>
                      <a:pt x="27077" y="13472"/>
                    </a:lnTo>
                    <a:lnTo>
                      <a:pt x="35277" y="41190"/>
                    </a:lnTo>
                    <a:lnTo>
                      <a:pt x="43930" y="40202"/>
                    </a:lnTo>
                    <a:lnTo>
                      <a:pt x="43930" y="40200"/>
                    </a:lnTo>
                    <a:lnTo>
                      <a:pt x="41043" y="25455"/>
                    </a:lnTo>
                    <a:cubicBezTo>
                      <a:pt x="40495" y="22659"/>
                      <a:pt x="39742" y="19528"/>
                      <a:pt x="39173" y="16739"/>
                    </a:cubicBezTo>
                    <a:cubicBezTo>
                      <a:pt x="38672" y="14281"/>
                      <a:pt x="38470" y="12746"/>
                      <a:pt x="37957" y="10601"/>
                    </a:cubicBezTo>
                    <a:cubicBezTo>
                      <a:pt x="37551" y="8906"/>
                      <a:pt x="37325" y="6838"/>
                      <a:pt x="36033" y="5547"/>
                    </a:cubicBezTo>
                    <a:cubicBezTo>
                      <a:pt x="34861" y="4441"/>
                      <a:pt x="33497" y="4319"/>
                      <a:pt x="31595" y="3936"/>
                    </a:cubicBezTo>
                    <a:lnTo>
                      <a:pt x="1329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1132;p34"/>
              <p:cNvSpPr/>
              <p:nvPr/>
            </p:nvSpPr>
            <p:spPr>
              <a:xfrm flipH="1">
                <a:off x="6362280" y="4604400"/>
                <a:ext cx="300240" cy="24480"/>
              </a:xfrm>
              <a:custGeom>
                <a:avLst/>
                <a:gdLst>
                  <a:gd name="textAreaLeft" fmla="*/ 360 w 300240"/>
                  <a:gd name="textAreaRight" fmla="*/ 300960 w 300240"/>
                  <a:gd name="textAreaTop" fmla="*/ 0 h 24480"/>
                  <a:gd name="textAreaBottom" fmla="*/ 24840 h 24480"/>
                </a:gdLst>
                <a:ahLst/>
                <a:cxnLst/>
                <a:rect l="textAreaLeft" t="textAreaTop" r="textAreaRight" b="textAreaBottom"/>
                <a:pathLst>
                  <a:path w="8938" h="737" fill="none">
                    <a:moveTo>
                      <a:pt x="0" y="737"/>
                    </a:moveTo>
                    <a:lnTo>
                      <a:pt x="8938"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133;p34"/>
              <p:cNvSpPr/>
              <p:nvPr/>
            </p:nvSpPr>
            <p:spPr>
              <a:xfrm flipH="1">
                <a:off x="6553080" y="3745800"/>
                <a:ext cx="254520" cy="874080"/>
              </a:xfrm>
              <a:custGeom>
                <a:avLst/>
                <a:gdLst>
                  <a:gd name="textAreaLeft" fmla="*/ -360 w 254520"/>
                  <a:gd name="textAreaRight" fmla="*/ 254520 w 254520"/>
                  <a:gd name="textAreaTop" fmla="*/ 0 h 874080"/>
                  <a:gd name="textAreaBottom" fmla="*/ 874440 h 874080"/>
                </a:gdLst>
                <a:ahLst/>
                <a:cxnLst/>
                <a:rect l="textAreaLeft" t="textAreaTop" r="textAreaRight" b="textAreaBottom"/>
                <a:pathLst>
                  <a:path w="7576" h="26001" fill="none">
                    <a:moveTo>
                      <a:pt x="0" y="0"/>
                    </a:moveTo>
                    <a:lnTo>
                      <a:pt x="7576" y="2600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134;p34"/>
              <p:cNvSpPr/>
              <p:nvPr/>
            </p:nvSpPr>
            <p:spPr>
              <a:xfrm flipH="1">
                <a:off x="7066080" y="4154040"/>
                <a:ext cx="321120" cy="631080"/>
              </a:xfrm>
              <a:custGeom>
                <a:avLst/>
                <a:gdLst>
                  <a:gd name="textAreaLeft" fmla="*/ 360 w 321120"/>
                  <a:gd name="textAreaRight" fmla="*/ 321840 w 321120"/>
                  <a:gd name="textAreaTop" fmla="*/ 0 h 631080"/>
                  <a:gd name="textAreaBottom" fmla="*/ 631440 h 631080"/>
                </a:gdLst>
                <a:ahLst/>
                <a:cxnLst/>
                <a:rect l="textAreaLeft" t="textAreaTop" r="textAreaRight" b="textAreaBottom"/>
                <a:pathLst>
                  <a:path w="9562" h="18771">
                    <a:moveTo>
                      <a:pt x="3260" y="1"/>
                    </a:moveTo>
                    <a:lnTo>
                      <a:pt x="1" y="17239"/>
                    </a:lnTo>
                    <a:lnTo>
                      <a:pt x="2248" y="18770"/>
                    </a:lnTo>
                    <a:lnTo>
                      <a:pt x="5134" y="17443"/>
                    </a:lnTo>
                    <a:lnTo>
                      <a:pt x="9561" y="2348"/>
                    </a:lnTo>
                    <a:lnTo>
                      <a:pt x="3260"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135;p34"/>
              <p:cNvSpPr/>
              <p:nvPr/>
            </p:nvSpPr>
            <p:spPr>
              <a:xfrm flipH="1">
                <a:off x="6975000" y="4835880"/>
                <a:ext cx="456480" cy="64080"/>
              </a:xfrm>
              <a:custGeom>
                <a:avLst/>
                <a:gdLst>
                  <a:gd name="textAreaLeft" fmla="*/ 360 w 456480"/>
                  <a:gd name="textAreaRight" fmla="*/ 457200 w 456480"/>
                  <a:gd name="textAreaTop" fmla="*/ 0 h 64080"/>
                  <a:gd name="textAreaBottom" fmla="*/ 64440 h 64080"/>
                </a:gdLst>
                <a:ahLst/>
                <a:cxnLst/>
                <a:rect l="textAreaLeft" t="textAreaTop" r="textAreaRight" b="textAreaBottom"/>
                <a:pathLst>
                  <a:path w="13577" h="1912">
                    <a:moveTo>
                      <a:pt x="518" y="1"/>
                    </a:moveTo>
                    <a:cubicBezTo>
                      <a:pt x="518" y="1"/>
                      <a:pt x="0" y="1096"/>
                      <a:pt x="554" y="1631"/>
                    </a:cubicBezTo>
                    <a:cubicBezTo>
                      <a:pt x="554" y="1631"/>
                      <a:pt x="4784" y="1912"/>
                      <a:pt x="8464" y="1912"/>
                    </a:cubicBezTo>
                    <a:cubicBezTo>
                      <a:pt x="10789" y="1912"/>
                      <a:pt x="12894" y="1800"/>
                      <a:pt x="13576" y="1435"/>
                    </a:cubicBezTo>
                    <a:lnTo>
                      <a:pt x="13558" y="632"/>
                    </a:lnTo>
                    <a:lnTo>
                      <a:pt x="518"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136;p34"/>
              <p:cNvSpPr/>
              <p:nvPr/>
            </p:nvSpPr>
            <p:spPr>
              <a:xfrm flipH="1">
                <a:off x="6975720" y="4686840"/>
                <a:ext cx="438480" cy="177840"/>
              </a:xfrm>
              <a:custGeom>
                <a:avLst/>
                <a:gdLst>
                  <a:gd name="textAreaLeft" fmla="*/ 360 w 438480"/>
                  <a:gd name="textAreaRight" fmla="*/ 439200 w 438480"/>
                  <a:gd name="textAreaTop" fmla="*/ 0 h 177840"/>
                  <a:gd name="textAreaBottom" fmla="*/ 178200 h 177840"/>
                </a:gdLst>
                <a:ahLst/>
                <a:cxnLst/>
                <a:rect l="textAreaLeft" t="textAreaTop" r="textAreaRight" b="textAreaBottom"/>
                <a:pathLst>
                  <a:path w="13044" h="5299">
                    <a:moveTo>
                      <a:pt x="5718" y="1"/>
                    </a:moveTo>
                    <a:cubicBezTo>
                      <a:pt x="5104" y="1"/>
                      <a:pt x="4582" y="379"/>
                      <a:pt x="4210" y="821"/>
                    </a:cubicBezTo>
                    <a:cubicBezTo>
                      <a:pt x="3707" y="1417"/>
                      <a:pt x="3205" y="2062"/>
                      <a:pt x="2443" y="2062"/>
                    </a:cubicBezTo>
                    <a:cubicBezTo>
                      <a:pt x="2136" y="2062"/>
                      <a:pt x="1788" y="1958"/>
                      <a:pt x="1381" y="1704"/>
                    </a:cubicBezTo>
                    <a:cubicBezTo>
                      <a:pt x="1009" y="1349"/>
                      <a:pt x="726" y="1245"/>
                      <a:pt x="524" y="1245"/>
                    </a:cubicBezTo>
                    <a:cubicBezTo>
                      <a:pt x="242" y="1245"/>
                      <a:pt x="115" y="1444"/>
                      <a:pt x="115" y="1444"/>
                    </a:cubicBezTo>
                    <a:lnTo>
                      <a:pt x="0" y="4532"/>
                    </a:lnTo>
                    <a:cubicBezTo>
                      <a:pt x="0" y="4532"/>
                      <a:pt x="1536" y="5299"/>
                      <a:pt x="7711" y="5299"/>
                    </a:cubicBezTo>
                    <a:cubicBezTo>
                      <a:pt x="8679" y="5299"/>
                      <a:pt x="9760" y="5280"/>
                      <a:pt x="10968" y="5236"/>
                    </a:cubicBezTo>
                    <a:cubicBezTo>
                      <a:pt x="11706" y="5210"/>
                      <a:pt x="12189" y="5219"/>
                      <a:pt x="13044" y="5062"/>
                    </a:cubicBezTo>
                    <a:lnTo>
                      <a:pt x="12937" y="4507"/>
                    </a:lnTo>
                    <a:cubicBezTo>
                      <a:pt x="12838" y="3981"/>
                      <a:pt x="12446" y="3559"/>
                      <a:pt x="11929" y="3421"/>
                    </a:cubicBezTo>
                    <a:cubicBezTo>
                      <a:pt x="10721" y="3097"/>
                      <a:pt x="8528" y="2367"/>
                      <a:pt x="7548" y="1132"/>
                    </a:cubicBezTo>
                    <a:cubicBezTo>
                      <a:pt x="6891" y="303"/>
                      <a:pt x="6268" y="1"/>
                      <a:pt x="5718" y="1"/>
                    </a:cubicBezTo>
                    <a:close/>
                  </a:path>
                </a:pathLst>
              </a:custGeom>
              <a:solidFill>
                <a:schemeClr val="dk2"/>
              </a:solidFill>
              <a:ln w="4150">
                <a:solidFill>
                  <a:srgbClr val="000000"/>
                </a:solidFill>
                <a:miter/>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137;p34"/>
              <p:cNvSpPr/>
              <p:nvPr/>
            </p:nvSpPr>
            <p:spPr>
              <a:xfrm flipH="1">
                <a:off x="7142040" y="4711320"/>
                <a:ext cx="91440" cy="44280"/>
              </a:xfrm>
              <a:custGeom>
                <a:avLst/>
                <a:gdLst>
                  <a:gd name="textAreaLeft" fmla="*/ 360 w 91440"/>
                  <a:gd name="textAreaRight" fmla="*/ 92160 w 91440"/>
                  <a:gd name="textAreaTop" fmla="*/ 0 h 44280"/>
                  <a:gd name="textAreaBottom" fmla="*/ 44640 h 44280"/>
                </a:gdLst>
                <a:ahLst/>
                <a:cxnLst/>
                <a:rect l="textAreaLeft" t="textAreaTop" r="textAreaRight" b="textAreaBottom"/>
                <a:pathLst>
                  <a:path w="2733" h="1329" fill="none">
                    <a:moveTo>
                      <a:pt x="1" y="1328"/>
                    </a:moveTo>
                    <a:cubicBezTo>
                      <a:pt x="1" y="1328"/>
                      <a:pt x="1215" y="1"/>
                      <a:pt x="2733" y="99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138;p34"/>
              <p:cNvSpPr/>
              <p:nvPr/>
            </p:nvSpPr>
            <p:spPr>
              <a:xfrm flipH="1">
                <a:off x="7122600" y="4724640"/>
                <a:ext cx="91080" cy="45360"/>
              </a:xfrm>
              <a:custGeom>
                <a:avLst/>
                <a:gdLst>
                  <a:gd name="textAreaLeft" fmla="*/ -360 w 91080"/>
                  <a:gd name="textAreaRight" fmla="*/ 91080 w 91080"/>
                  <a:gd name="textAreaTop" fmla="*/ 0 h 45360"/>
                  <a:gd name="textAreaBottom" fmla="*/ 45720 h 45360"/>
                </a:gdLst>
                <a:ahLst/>
                <a:cxnLst/>
                <a:rect l="textAreaLeft" t="textAreaTop" r="textAreaRight" b="textAreaBottom"/>
                <a:pathLst>
                  <a:path w="2722" h="1354" fill="none">
                    <a:moveTo>
                      <a:pt x="1" y="1353"/>
                    </a:moveTo>
                    <a:cubicBezTo>
                      <a:pt x="1" y="1353"/>
                      <a:pt x="1205" y="1"/>
                      <a:pt x="2721"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139;p34"/>
              <p:cNvSpPr/>
              <p:nvPr/>
            </p:nvSpPr>
            <p:spPr>
              <a:xfrm flipH="1">
                <a:off x="7094520" y="4740120"/>
                <a:ext cx="92880" cy="44280"/>
              </a:xfrm>
              <a:custGeom>
                <a:avLst/>
                <a:gdLst>
                  <a:gd name="textAreaLeft" fmla="*/ 360 w 92880"/>
                  <a:gd name="textAreaRight" fmla="*/ 93600 w 92880"/>
                  <a:gd name="textAreaTop" fmla="*/ 0 h 44280"/>
                  <a:gd name="textAreaBottom" fmla="*/ 44640 h 44280"/>
                </a:gdLst>
                <a:ahLst/>
                <a:cxnLst/>
                <a:rect l="textAreaLeft" t="textAreaTop" r="textAreaRight" b="textAreaBottom"/>
                <a:pathLst>
                  <a:path w="2775" h="1325" fill="none">
                    <a:moveTo>
                      <a:pt x="1" y="1325"/>
                    </a:moveTo>
                    <a:cubicBezTo>
                      <a:pt x="1" y="1325"/>
                      <a:pt x="1257" y="0"/>
                      <a:pt x="2774" y="989"/>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140;p34"/>
              <p:cNvSpPr/>
              <p:nvPr/>
            </p:nvSpPr>
            <p:spPr>
              <a:xfrm flipH="1">
                <a:off x="6769800" y="3295440"/>
                <a:ext cx="1305720" cy="522360"/>
              </a:xfrm>
              <a:custGeom>
                <a:avLst/>
                <a:gdLst>
                  <a:gd name="textAreaLeft" fmla="*/ -360 w 1305720"/>
                  <a:gd name="textAreaRight" fmla="*/ 1305720 w 1305720"/>
                  <a:gd name="textAreaTop" fmla="*/ 0 h 522360"/>
                  <a:gd name="textAreaBottom" fmla="*/ 522720 h 522360"/>
                </a:gdLst>
                <a:ahLst/>
                <a:cxnLst/>
                <a:rect l="textAreaLeft" t="textAreaTop" r="textAreaRight" b="textAreaBottom"/>
                <a:pathLst>
                  <a:path w="38835" h="15542">
                    <a:moveTo>
                      <a:pt x="799" y="0"/>
                    </a:moveTo>
                    <a:lnTo>
                      <a:pt x="799" y="0"/>
                    </a:lnTo>
                    <a:cubicBezTo>
                      <a:pt x="0" y="6961"/>
                      <a:pt x="635" y="13244"/>
                      <a:pt x="7598" y="14014"/>
                    </a:cubicBezTo>
                    <a:lnTo>
                      <a:pt x="14871" y="14334"/>
                    </a:lnTo>
                    <a:lnTo>
                      <a:pt x="37201" y="15542"/>
                    </a:lnTo>
                    <a:cubicBezTo>
                      <a:pt x="37301" y="15053"/>
                      <a:pt x="37418" y="14682"/>
                      <a:pt x="37515" y="14264"/>
                    </a:cubicBezTo>
                    <a:cubicBezTo>
                      <a:pt x="38834" y="8534"/>
                      <a:pt x="38053" y="5327"/>
                      <a:pt x="32230" y="4756"/>
                    </a:cubicBezTo>
                    <a:lnTo>
                      <a:pt x="79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1141;p34"/>
              <p:cNvSpPr/>
              <p:nvPr/>
            </p:nvSpPr>
            <p:spPr>
              <a:xfrm flipH="1">
                <a:off x="6822360" y="3718800"/>
                <a:ext cx="561960" cy="925560"/>
              </a:xfrm>
              <a:custGeom>
                <a:avLst/>
                <a:gdLst>
                  <a:gd name="textAreaLeft" fmla="*/ -360 w 561960"/>
                  <a:gd name="textAreaRight" fmla="*/ 561960 w 561960"/>
                  <a:gd name="textAreaTop" fmla="*/ 0 h 925560"/>
                  <a:gd name="textAreaBottom" fmla="*/ 925920 h 925560"/>
                </a:gdLst>
                <a:ahLst/>
                <a:cxnLst/>
                <a:rect l="textAreaLeft" t="textAreaTop" r="textAreaRight" b="textAreaBottom"/>
                <a:pathLst>
                  <a:path w="16721" h="27530">
                    <a:moveTo>
                      <a:pt x="5138" y="1"/>
                    </a:moveTo>
                    <a:lnTo>
                      <a:pt x="1" y="27379"/>
                    </a:lnTo>
                    <a:lnTo>
                      <a:pt x="9391" y="27529"/>
                    </a:lnTo>
                    <a:lnTo>
                      <a:pt x="16721" y="2697"/>
                    </a:lnTo>
                    <a:lnTo>
                      <a:pt x="5138"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1142;p34"/>
              <p:cNvSpPr/>
              <p:nvPr/>
            </p:nvSpPr>
            <p:spPr>
              <a:xfrm flipH="1">
                <a:off x="6770520" y="3381840"/>
                <a:ext cx="647280" cy="546840"/>
              </a:xfrm>
              <a:custGeom>
                <a:avLst/>
                <a:gdLst>
                  <a:gd name="textAreaLeft" fmla="*/ 360 w 647280"/>
                  <a:gd name="textAreaRight" fmla="*/ 648000 w 647280"/>
                  <a:gd name="textAreaTop" fmla="*/ 0 h 546840"/>
                  <a:gd name="textAreaBottom" fmla="*/ 547200 h 546840"/>
                </a:gdLst>
                <a:ahLst/>
                <a:cxnLst/>
                <a:rect l="textAreaLeft" t="textAreaTop" r="textAreaRight" b="textAreaBottom"/>
                <a:pathLst>
                  <a:path w="19259" h="16266" fill="none">
                    <a:moveTo>
                      <a:pt x="16933" y="16265"/>
                    </a:moveTo>
                    <a:lnTo>
                      <a:pt x="17939" y="11696"/>
                    </a:lnTo>
                    <a:cubicBezTo>
                      <a:pt x="19258" y="5966"/>
                      <a:pt x="18477" y="2759"/>
                      <a:pt x="12654" y="2188"/>
                    </a:cubicBezTo>
                    <a:lnTo>
                      <a:pt x="0"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143;p34"/>
              <p:cNvSpPr/>
              <p:nvPr/>
            </p:nvSpPr>
            <p:spPr>
              <a:xfrm flipH="1">
                <a:off x="7160400" y="3759120"/>
                <a:ext cx="66240" cy="35280"/>
              </a:xfrm>
              <a:custGeom>
                <a:avLst/>
                <a:gdLst>
                  <a:gd name="textAreaLeft" fmla="*/ 360 w 66240"/>
                  <a:gd name="textAreaRight" fmla="*/ 66960 w 66240"/>
                  <a:gd name="textAreaTop" fmla="*/ 0 h 35280"/>
                  <a:gd name="textAreaBottom" fmla="*/ 35640 h 35280"/>
                </a:gdLst>
                <a:ahLst/>
                <a:cxnLst/>
                <a:rect l="textAreaLeft" t="textAreaTop" r="textAreaRight" b="textAreaBottom"/>
                <a:pathLst>
                  <a:path w="1979" h="1055" fill="none">
                    <a:moveTo>
                      <a:pt x="0" y="1054"/>
                    </a:moveTo>
                    <a:lnTo>
                      <a:pt x="1979"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144;p34"/>
              <p:cNvSpPr/>
              <p:nvPr/>
            </p:nvSpPr>
            <p:spPr>
              <a:xfrm flipH="1">
                <a:off x="7045920" y="4557960"/>
                <a:ext cx="324000" cy="360"/>
              </a:xfrm>
              <a:custGeom>
                <a:avLst/>
                <a:gdLst>
                  <a:gd name="textAreaLeft" fmla="*/ 360 w 324000"/>
                  <a:gd name="textAreaRight" fmla="*/ 324720 w 324000"/>
                  <a:gd name="textAreaTop" fmla="*/ 0 h 360"/>
                  <a:gd name="textAreaBottom" fmla="*/ 720 h 360"/>
                </a:gdLst>
                <a:ahLst/>
                <a:cxnLst/>
                <a:rect l="textAreaLeft" t="textAreaTop" r="textAreaRight" b="textAreaBottom"/>
                <a:pathLst>
                  <a:path w="9643" h="1" fill="none">
                    <a:moveTo>
                      <a:pt x="0" y="1"/>
                    </a:moveTo>
                    <a:lnTo>
                      <a:pt x="9642" y="1"/>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145;p34"/>
              <p:cNvSpPr/>
              <p:nvPr/>
            </p:nvSpPr>
            <p:spPr>
              <a:xfrm flipH="1">
                <a:off x="7087320" y="3398760"/>
                <a:ext cx="794160" cy="1158840"/>
              </a:xfrm>
              <a:custGeom>
                <a:avLst/>
                <a:gdLst>
                  <a:gd name="textAreaLeft" fmla="*/ 360 w 794160"/>
                  <a:gd name="textAreaRight" fmla="*/ 794880 w 794160"/>
                  <a:gd name="textAreaTop" fmla="*/ 0 h 1158840"/>
                  <a:gd name="textAreaBottom" fmla="*/ 1159200 h 1158840"/>
                </a:gdLst>
                <a:ahLst/>
                <a:cxnLst/>
                <a:rect l="textAreaLeft" t="textAreaTop" r="textAreaRight" b="textAreaBottom"/>
                <a:pathLst>
                  <a:path w="23624" h="34466" fill="none">
                    <a:moveTo>
                      <a:pt x="18662" y="34466"/>
                    </a:moveTo>
                    <a:lnTo>
                      <a:pt x="22178" y="12894"/>
                    </a:lnTo>
                    <a:cubicBezTo>
                      <a:pt x="22178" y="12894"/>
                      <a:pt x="23623" y="7641"/>
                      <a:pt x="20494" y="7641"/>
                    </a:cubicBezTo>
                    <a:cubicBezTo>
                      <a:pt x="16783" y="7641"/>
                      <a:pt x="4081" y="6843"/>
                      <a:pt x="4081" y="6843"/>
                    </a:cubicBezTo>
                    <a:cubicBezTo>
                      <a:pt x="4081" y="6843"/>
                      <a:pt x="0" y="6456"/>
                      <a:pt x="929"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146;p34"/>
              <p:cNvSpPr/>
              <p:nvPr/>
            </p:nvSpPr>
            <p:spPr>
              <a:xfrm flipH="1">
                <a:off x="7641720" y="3425040"/>
                <a:ext cx="299880" cy="108000"/>
              </a:xfrm>
              <a:custGeom>
                <a:avLst/>
                <a:gdLst>
                  <a:gd name="textAreaLeft" fmla="*/ -360 w 299880"/>
                  <a:gd name="textAreaRight" fmla="*/ 299880 w 299880"/>
                  <a:gd name="textAreaTop" fmla="*/ 0 h 108000"/>
                  <a:gd name="textAreaBottom" fmla="*/ 108360 h 108000"/>
                </a:gdLst>
                <a:ahLst/>
                <a:cxnLst/>
                <a:rect l="textAreaLeft" t="textAreaTop" r="textAreaRight" b="textAreaBottom"/>
                <a:pathLst>
                  <a:path w="8927" h="3220" fill="none">
                    <a:moveTo>
                      <a:pt x="1" y="3219"/>
                    </a:moveTo>
                    <a:cubicBezTo>
                      <a:pt x="1" y="3219"/>
                      <a:pt x="3160" y="99"/>
                      <a:pt x="892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147;p34"/>
              <p:cNvSpPr/>
              <p:nvPr/>
            </p:nvSpPr>
            <p:spPr>
              <a:xfrm flipH="1">
                <a:off x="6470280" y="2784960"/>
                <a:ext cx="1067760" cy="399960"/>
              </a:xfrm>
              <a:custGeom>
                <a:avLst/>
                <a:gdLst>
                  <a:gd name="textAreaLeft" fmla="*/ 360 w 1067760"/>
                  <a:gd name="textAreaRight" fmla="*/ 1068480 w 1067760"/>
                  <a:gd name="textAreaTop" fmla="*/ 0 h 399960"/>
                  <a:gd name="textAreaBottom" fmla="*/ 400320 h 399960"/>
                </a:gdLst>
                <a:ahLst/>
                <a:cxnLst/>
                <a:rect l="textAreaLeft" t="textAreaTop" r="textAreaRight" b="textAreaBottom"/>
                <a:pathLst>
                  <a:path w="31760" h="11903">
                    <a:moveTo>
                      <a:pt x="8156" y="0"/>
                    </a:moveTo>
                    <a:cubicBezTo>
                      <a:pt x="8156" y="0"/>
                      <a:pt x="180" y="805"/>
                      <a:pt x="180" y="805"/>
                    </a:cubicBezTo>
                    <a:cubicBezTo>
                      <a:pt x="94" y="808"/>
                      <a:pt x="31" y="1429"/>
                      <a:pt x="27" y="1554"/>
                    </a:cubicBezTo>
                    <a:cubicBezTo>
                      <a:pt x="1" y="2466"/>
                      <a:pt x="5" y="3381"/>
                      <a:pt x="35" y="4293"/>
                    </a:cubicBezTo>
                    <a:cubicBezTo>
                      <a:pt x="54" y="4868"/>
                      <a:pt x="83" y="5443"/>
                      <a:pt x="122" y="6017"/>
                    </a:cubicBezTo>
                    <a:cubicBezTo>
                      <a:pt x="182" y="6887"/>
                      <a:pt x="130" y="7639"/>
                      <a:pt x="795" y="8304"/>
                    </a:cubicBezTo>
                    <a:cubicBezTo>
                      <a:pt x="1606" y="9113"/>
                      <a:pt x="2730" y="9485"/>
                      <a:pt x="3787" y="9847"/>
                    </a:cubicBezTo>
                    <a:cubicBezTo>
                      <a:pt x="4969" y="10252"/>
                      <a:pt x="6178" y="10579"/>
                      <a:pt x="7400" y="10847"/>
                    </a:cubicBezTo>
                    <a:cubicBezTo>
                      <a:pt x="10421" y="11509"/>
                      <a:pt x="13518" y="11808"/>
                      <a:pt x="16611" y="11808"/>
                    </a:cubicBezTo>
                    <a:cubicBezTo>
                      <a:pt x="17496" y="11808"/>
                      <a:pt x="18381" y="11783"/>
                      <a:pt x="19263" y="11736"/>
                    </a:cubicBezTo>
                    <a:cubicBezTo>
                      <a:pt x="20629" y="11663"/>
                      <a:pt x="21991" y="11533"/>
                      <a:pt x="23346" y="11353"/>
                    </a:cubicBezTo>
                    <a:cubicBezTo>
                      <a:pt x="23789" y="11430"/>
                      <a:pt x="24162" y="11523"/>
                      <a:pt x="24439" y="11630"/>
                    </a:cubicBezTo>
                    <a:cubicBezTo>
                      <a:pt x="24604" y="11694"/>
                      <a:pt x="24860" y="11731"/>
                      <a:pt x="25158" y="11731"/>
                    </a:cubicBezTo>
                    <a:cubicBezTo>
                      <a:pt x="25735" y="11731"/>
                      <a:pt x="26469" y="11590"/>
                      <a:pt x="27006" y="11223"/>
                    </a:cubicBezTo>
                    <a:cubicBezTo>
                      <a:pt x="27006" y="11223"/>
                      <a:pt x="27149" y="11152"/>
                      <a:pt x="27443" y="11152"/>
                    </a:cubicBezTo>
                    <a:cubicBezTo>
                      <a:pt x="27578" y="11152"/>
                      <a:pt x="27746" y="11167"/>
                      <a:pt x="27947" y="11211"/>
                    </a:cubicBezTo>
                    <a:cubicBezTo>
                      <a:pt x="28444" y="11321"/>
                      <a:pt x="28941" y="11565"/>
                      <a:pt x="29456" y="11853"/>
                    </a:cubicBezTo>
                    <a:cubicBezTo>
                      <a:pt x="29500" y="11878"/>
                      <a:pt x="29544" y="11888"/>
                      <a:pt x="29587" y="11888"/>
                    </a:cubicBezTo>
                    <a:cubicBezTo>
                      <a:pt x="29766" y="11888"/>
                      <a:pt x="29921" y="11713"/>
                      <a:pt x="29921" y="11713"/>
                    </a:cubicBezTo>
                    <a:cubicBezTo>
                      <a:pt x="29921" y="11713"/>
                      <a:pt x="30209" y="11903"/>
                      <a:pt x="30467" y="11903"/>
                    </a:cubicBezTo>
                    <a:cubicBezTo>
                      <a:pt x="30609" y="11903"/>
                      <a:pt x="30743" y="11846"/>
                      <a:pt x="30814" y="11668"/>
                    </a:cubicBezTo>
                    <a:cubicBezTo>
                      <a:pt x="30814" y="11668"/>
                      <a:pt x="31021" y="11784"/>
                      <a:pt x="31239" y="11784"/>
                    </a:cubicBezTo>
                    <a:cubicBezTo>
                      <a:pt x="31395" y="11784"/>
                      <a:pt x="31557" y="11724"/>
                      <a:pt x="31653" y="11521"/>
                    </a:cubicBezTo>
                    <a:cubicBezTo>
                      <a:pt x="31759" y="11294"/>
                      <a:pt x="31471" y="10984"/>
                      <a:pt x="31339" y="10832"/>
                    </a:cubicBezTo>
                    <a:cubicBezTo>
                      <a:pt x="31036" y="10482"/>
                      <a:pt x="30673" y="10179"/>
                      <a:pt x="30309" y="9894"/>
                    </a:cubicBezTo>
                    <a:cubicBezTo>
                      <a:pt x="29662" y="9388"/>
                      <a:pt x="28983" y="8947"/>
                      <a:pt x="28235" y="8631"/>
                    </a:cubicBezTo>
                    <a:cubicBezTo>
                      <a:pt x="27991" y="8528"/>
                      <a:pt x="27738" y="8438"/>
                      <a:pt x="27478" y="8364"/>
                    </a:cubicBezTo>
                    <a:cubicBezTo>
                      <a:pt x="26708" y="8144"/>
                      <a:pt x="25455" y="8077"/>
                      <a:pt x="24673" y="7914"/>
                    </a:cubicBezTo>
                    <a:cubicBezTo>
                      <a:pt x="21319" y="7217"/>
                      <a:pt x="18581" y="6062"/>
                      <a:pt x="15340" y="4978"/>
                    </a:cubicBezTo>
                    <a:cubicBezTo>
                      <a:pt x="13149" y="4248"/>
                      <a:pt x="10958" y="3519"/>
                      <a:pt x="8767" y="2788"/>
                    </a:cubicBezTo>
                    <a:cubicBezTo>
                      <a:pt x="8763" y="2788"/>
                      <a:pt x="8760" y="2787"/>
                      <a:pt x="8756" y="2785"/>
                    </a:cubicBezTo>
                    <a:cubicBezTo>
                      <a:pt x="8554" y="2718"/>
                      <a:pt x="8403" y="2547"/>
                      <a:pt x="8359" y="2339"/>
                    </a:cubicBezTo>
                    <a:lnTo>
                      <a:pt x="8156" y="0"/>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148;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a:moveTo>
                      <a:pt x="0" y="1"/>
                    </a:moveTo>
                    <a:lnTo>
                      <a:pt x="2046" y="1611"/>
                    </a:lnTo>
                    <a:cubicBezTo>
                      <a:pt x="2131" y="1475"/>
                      <a:pt x="2177" y="1356"/>
                      <a:pt x="2070" y="1219"/>
                    </a:cubicBezTo>
                    <a:cubicBezTo>
                      <a:pt x="1564" y="570"/>
                      <a:pt x="743" y="284"/>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149;p34"/>
              <p:cNvSpPr/>
              <p:nvPr/>
            </p:nvSpPr>
            <p:spPr>
              <a:xfrm flipH="1">
                <a:off x="65278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7" h="1612" fill="none">
                    <a:moveTo>
                      <a:pt x="0" y="1"/>
                    </a:moveTo>
                    <a:cubicBezTo>
                      <a:pt x="743" y="284"/>
                      <a:pt x="1564" y="570"/>
                      <a:pt x="2070" y="1219"/>
                    </a:cubicBezTo>
                    <a:cubicBezTo>
                      <a:pt x="2177" y="1356"/>
                      <a:pt x="2131"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0" name="Google Shape;1150;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1" y="1"/>
                    </a:moveTo>
                    <a:lnTo>
                      <a:pt x="2307" y="2149"/>
                    </a:lnTo>
                    <a:cubicBezTo>
                      <a:pt x="2307" y="2149"/>
                      <a:pt x="2411" y="1841"/>
                      <a:pt x="2200" y="1573"/>
                    </a:cubicBezTo>
                    <a:cubicBezTo>
                      <a:pt x="1425" y="584"/>
                      <a:pt x="1" y="1"/>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1" name="Google Shape;1151;p34"/>
              <p:cNvSpPr/>
              <p:nvPr/>
            </p:nvSpPr>
            <p:spPr>
              <a:xfrm flipH="1">
                <a:off x="64987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1" y="1"/>
                      <a:pt x="1"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152;p34"/>
              <p:cNvSpPr/>
              <p:nvPr/>
            </p:nvSpPr>
            <p:spPr>
              <a:xfrm flipH="1">
                <a:off x="7253640" y="2865600"/>
                <a:ext cx="74520" cy="33480"/>
              </a:xfrm>
              <a:custGeom>
                <a:avLst/>
                <a:gdLst>
                  <a:gd name="textAreaLeft" fmla="*/ -360 w 74520"/>
                  <a:gd name="textAreaRight" fmla="*/ 74520 w 74520"/>
                  <a:gd name="textAreaTop" fmla="*/ 0 h 33480"/>
                  <a:gd name="textAreaBottom" fmla="*/ 33840 h 33480"/>
                </a:gdLst>
                <a:ahLst/>
                <a:cxnLst/>
                <a:rect l="textAreaLeft" t="textAreaTop" r="textAreaRight" b="textAreaBottom"/>
                <a:pathLst>
                  <a:path w="2228" h="1011" fill="none">
                    <a:moveTo>
                      <a:pt x="2228" y="153"/>
                    </a:moveTo>
                    <a:cubicBezTo>
                      <a:pt x="2228" y="153"/>
                      <a:pt x="799" y="0"/>
                      <a:pt x="1" y="1010"/>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153;p34"/>
              <p:cNvSpPr/>
              <p:nvPr/>
            </p:nvSpPr>
            <p:spPr>
              <a:xfrm flipH="1">
                <a:off x="7234560" y="2277720"/>
                <a:ext cx="248760" cy="525960"/>
              </a:xfrm>
              <a:custGeom>
                <a:avLst/>
                <a:gdLst>
                  <a:gd name="textAreaLeft" fmla="*/ -360 w 248760"/>
                  <a:gd name="textAreaRight" fmla="*/ 248760 w 248760"/>
                  <a:gd name="textAreaTop" fmla="*/ 0 h 525960"/>
                  <a:gd name="textAreaBottom" fmla="*/ 526320 h 525960"/>
                </a:gdLst>
                <a:ahLst/>
                <a:cxnLst/>
                <a:rect l="textAreaLeft" t="textAreaTop" r="textAreaRight" b="textAreaBottom"/>
                <a:pathLst>
                  <a:path w="7402" h="15650">
                    <a:moveTo>
                      <a:pt x="0" y="1"/>
                    </a:moveTo>
                    <a:lnTo>
                      <a:pt x="3193" y="15650"/>
                    </a:lnTo>
                    <a:lnTo>
                      <a:pt x="7402" y="15650"/>
                    </a:lnTo>
                    <a:cubicBezTo>
                      <a:pt x="7402" y="15650"/>
                      <a:pt x="6300" y="5083"/>
                      <a:pt x="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154;p34"/>
              <p:cNvSpPr/>
              <p:nvPr/>
            </p:nvSpPr>
            <p:spPr>
              <a:xfrm flipH="1">
                <a:off x="7837200" y="2295000"/>
                <a:ext cx="384480" cy="522360"/>
              </a:xfrm>
              <a:custGeom>
                <a:avLst/>
                <a:gdLst>
                  <a:gd name="textAreaLeft" fmla="*/ 360 w 384480"/>
                  <a:gd name="textAreaRight" fmla="*/ 385200 w 384480"/>
                  <a:gd name="textAreaTop" fmla="*/ 0 h 522360"/>
                  <a:gd name="textAreaBottom" fmla="*/ 522720 h 522360"/>
                </a:gdLst>
                <a:ahLst/>
                <a:cxnLst/>
                <a:rect l="textAreaLeft" t="textAreaTop" r="textAreaRight" b="textAreaBottom"/>
                <a:pathLst>
                  <a:path w="11438" h="15536">
                    <a:moveTo>
                      <a:pt x="6837" y="0"/>
                    </a:moveTo>
                    <a:cubicBezTo>
                      <a:pt x="6469" y="0"/>
                      <a:pt x="6103" y="46"/>
                      <a:pt x="5749" y="140"/>
                    </a:cubicBezTo>
                    <a:lnTo>
                      <a:pt x="5750" y="140"/>
                    </a:lnTo>
                    <a:cubicBezTo>
                      <a:pt x="5067" y="321"/>
                      <a:pt x="4433" y="680"/>
                      <a:pt x="3940" y="1227"/>
                    </a:cubicBezTo>
                    <a:cubicBezTo>
                      <a:pt x="3098" y="2163"/>
                      <a:pt x="2532" y="3593"/>
                      <a:pt x="2281" y="4822"/>
                    </a:cubicBezTo>
                    <a:cubicBezTo>
                      <a:pt x="820" y="11995"/>
                      <a:pt x="1" y="15536"/>
                      <a:pt x="1" y="15536"/>
                    </a:cubicBezTo>
                    <a:lnTo>
                      <a:pt x="11438" y="15136"/>
                    </a:lnTo>
                    <a:cubicBezTo>
                      <a:pt x="11438" y="15136"/>
                      <a:pt x="11034" y="4527"/>
                      <a:pt x="11032" y="4503"/>
                    </a:cubicBezTo>
                    <a:cubicBezTo>
                      <a:pt x="10994" y="3493"/>
                      <a:pt x="10818" y="2515"/>
                      <a:pt x="10219" y="1670"/>
                    </a:cubicBezTo>
                    <a:cubicBezTo>
                      <a:pt x="9446" y="576"/>
                      <a:pt x="8136" y="0"/>
                      <a:pt x="683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155;p34"/>
              <p:cNvSpPr/>
              <p:nvPr/>
            </p:nvSpPr>
            <p:spPr>
              <a:xfrm flipH="1">
                <a:off x="7265520" y="2230920"/>
                <a:ext cx="883080" cy="1167480"/>
              </a:xfrm>
              <a:custGeom>
                <a:avLst/>
                <a:gdLst>
                  <a:gd name="textAreaLeft" fmla="*/ -360 w 883080"/>
                  <a:gd name="textAreaRight" fmla="*/ 883080 w 883080"/>
                  <a:gd name="textAreaTop" fmla="*/ 0 h 1167480"/>
                  <a:gd name="textAreaBottom" fmla="*/ 1167840 h 1167480"/>
                </a:gdLst>
                <a:ahLst/>
                <a:cxnLst/>
                <a:rect l="textAreaLeft" t="textAreaTop" r="textAreaRight" b="textAreaBottom"/>
                <a:pathLst>
                  <a:path w="26267" h="34723">
                    <a:moveTo>
                      <a:pt x="12745" y="0"/>
                    </a:moveTo>
                    <a:cubicBezTo>
                      <a:pt x="10210" y="0"/>
                      <a:pt x="7094" y="465"/>
                      <a:pt x="3574" y="1931"/>
                    </a:cubicBezTo>
                    <a:cubicBezTo>
                      <a:pt x="6688" y="7724"/>
                      <a:pt x="1400" y="10665"/>
                      <a:pt x="1400" y="10665"/>
                    </a:cubicBezTo>
                    <a:lnTo>
                      <a:pt x="2011" y="29220"/>
                    </a:lnTo>
                    <a:cubicBezTo>
                      <a:pt x="2011" y="29220"/>
                      <a:pt x="1" y="31793"/>
                      <a:pt x="2451" y="33681"/>
                    </a:cubicBezTo>
                    <a:cubicBezTo>
                      <a:pt x="3385" y="34401"/>
                      <a:pt x="6717" y="34722"/>
                      <a:pt x="10524" y="34722"/>
                    </a:cubicBezTo>
                    <a:cubicBezTo>
                      <a:pt x="16272" y="34722"/>
                      <a:pt x="23103" y="33989"/>
                      <a:pt x="24392" y="32789"/>
                    </a:cubicBezTo>
                    <a:cubicBezTo>
                      <a:pt x="26267" y="31148"/>
                      <a:pt x="24064" y="27308"/>
                      <a:pt x="24064" y="27308"/>
                    </a:cubicBezTo>
                    <a:cubicBezTo>
                      <a:pt x="24064" y="27308"/>
                      <a:pt x="23405" y="12763"/>
                      <a:pt x="22295" y="7405"/>
                    </a:cubicBezTo>
                    <a:cubicBezTo>
                      <a:pt x="21184" y="2048"/>
                      <a:pt x="19782" y="1393"/>
                      <a:pt x="19782" y="1393"/>
                    </a:cubicBezTo>
                    <a:cubicBezTo>
                      <a:pt x="19782" y="1393"/>
                      <a:pt x="17133" y="0"/>
                      <a:pt x="1274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156;p34"/>
              <p:cNvSpPr/>
              <p:nvPr/>
            </p:nvSpPr>
            <p:spPr>
              <a:xfrm flipH="1">
                <a:off x="7921800" y="3215520"/>
                <a:ext cx="136800" cy="7200"/>
              </a:xfrm>
              <a:custGeom>
                <a:avLst/>
                <a:gdLst>
                  <a:gd name="textAreaLeft" fmla="*/ 360 w 136800"/>
                  <a:gd name="textAreaRight" fmla="*/ 137520 w 136800"/>
                  <a:gd name="textAreaTop" fmla="*/ 0 h 7200"/>
                  <a:gd name="textAreaBottom" fmla="*/ 7560 h 7200"/>
                </a:gdLst>
                <a:ahLst/>
                <a:cxnLst/>
                <a:rect l="textAreaLeft" t="textAreaTop" r="textAreaRight" b="textAreaBottom"/>
                <a:pathLst>
                  <a:path w="4078" h="227" fill="none">
                    <a:moveTo>
                      <a:pt x="0" y="1"/>
                    </a:moveTo>
                    <a:cubicBezTo>
                      <a:pt x="0" y="1"/>
                      <a:pt x="1870" y="227"/>
                      <a:pt x="4077"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7" name="Google Shape;1157;p34"/>
              <p:cNvSpPr/>
              <p:nvPr/>
            </p:nvSpPr>
            <p:spPr>
              <a:xfrm flipH="1">
                <a:off x="7836480" y="2520360"/>
                <a:ext cx="28080" cy="283320"/>
              </a:xfrm>
              <a:custGeom>
                <a:avLst/>
                <a:gdLst>
                  <a:gd name="textAreaLeft" fmla="*/ 360 w 28080"/>
                  <a:gd name="textAreaRight" fmla="*/ 28800 w 28080"/>
                  <a:gd name="textAreaTop" fmla="*/ 0 h 283320"/>
                  <a:gd name="textAreaBottom" fmla="*/ 283680 h 283320"/>
                </a:gdLst>
                <a:ahLst/>
                <a:cxnLst/>
                <a:rect l="textAreaLeft" t="textAreaTop" r="textAreaRight" b="textAreaBottom"/>
                <a:pathLst>
                  <a:path w="847" h="8432" fill="none">
                    <a:moveTo>
                      <a:pt x="846" y="1"/>
                    </a:moveTo>
                    <a:lnTo>
                      <a:pt x="846" y="8432"/>
                    </a:lnTo>
                    <a:lnTo>
                      <a:pt x="0" y="8432"/>
                    </a:ln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8" name="Google Shape;1158;p34"/>
              <p:cNvSpPr/>
              <p:nvPr/>
            </p:nvSpPr>
            <p:spPr>
              <a:xfrm flipH="1">
                <a:off x="7077240" y="2804040"/>
                <a:ext cx="1067760" cy="380880"/>
              </a:xfrm>
              <a:custGeom>
                <a:avLst/>
                <a:gdLst>
                  <a:gd name="textAreaLeft" fmla="*/ 360 w 1067760"/>
                  <a:gd name="textAreaRight" fmla="*/ 1068480 w 1067760"/>
                  <a:gd name="textAreaTop" fmla="*/ 0 h 380880"/>
                  <a:gd name="textAreaBottom" fmla="*/ 381240 h 380880"/>
                </a:gdLst>
                <a:ahLst/>
                <a:cxnLst/>
                <a:rect l="textAreaLeft" t="textAreaTop" r="textAreaRight" b="textAreaBottom"/>
                <a:pathLst>
                  <a:path w="31760" h="11336">
                    <a:moveTo>
                      <a:pt x="8336" y="1"/>
                    </a:moveTo>
                    <a:cubicBezTo>
                      <a:pt x="8336" y="1"/>
                      <a:pt x="182" y="240"/>
                      <a:pt x="180" y="240"/>
                    </a:cubicBezTo>
                    <a:cubicBezTo>
                      <a:pt x="94" y="242"/>
                      <a:pt x="31" y="862"/>
                      <a:pt x="27" y="987"/>
                    </a:cubicBezTo>
                    <a:cubicBezTo>
                      <a:pt x="1" y="1901"/>
                      <a:pt x="5" y="2814"/>
                      <a:pt x="35" y="3726"/>
                    </a:cubicBezTo>
                    <a:cubicBezTo>
                      <a:pt x="54" y="4302"/>
                      <a:pt x="83" y="4876"/>
                      <a:pt x="122" y="5450"/>
                    </a:cubicBezTo>
                    <a:cubicBezTo>
                      <a:pt x="182" y="6320"/>
                      <a:pt x="130" y="7072"/>
                      <a:pt x="795" y="7737"/>
                    </a:cubicBezTo>
                    <a:cubicBezTo>
                      <a:pt x="1606" y="8546"/>
                      <a:pt x="2730" y="8918"/>
                      <a:pt x="3787" y="9280"/>
                    </a:cubicBezTo>
                    <a:cubicBezTo>
                      <a:pt x="4969" y="9685"/>
                      <a:pt x="6178" y="10012"/>
                      <a:pt x="7400" y="10280"/>
                    </a:cubicBezTo>
                    <a:cubicBezTo>
                      <a:pt x="10419" y="10943"/>
                      <a:pt x="13514" y="11241"/>
                      <a:pt x="16606" y="11241"/>
                    </a:cubicBezTo>
                    <a:cubicBezTo>
                      <a:pt x="17493" y="11241"/>
                      <a:pt x="18379" y="11216"/>
                      <a:pt x="19263" y="11169"/>
                    </a:cubicBezTo>
                    <a:cubicBezTo>
                      <a:pt x="20629" y="11096"/>
                      <a:pt x="21991" y="10967"/>
                      <a:pt x="23346" y="10786"/>
                    </a:cubicBezTo>
                    <a:cubicBezTo>
                      <a:pt x="23789" y="10863"/>
                      <a:pt x="24162" y="10958"/>
                      <a:pt x="24439" y="11063"/>
                    </a:cubicBezTo>
                    <a:cubicBezTo>
                      <a:pt x="24604" y="11127"/>
                      <a:pt x="24860" y="11164"/>
                      <a:pt x="25158" y="11164"/>
                    </a:cubicBezTo>
                    <a:cubicBezTo>
                      <a:pt x="25735" y="11164"/>
                      <a:pt x="26470" y="11023"/>
                      <a:pt x="27006" y="10657"/>
                    </a:cubicBezTo>
                    <a:cubicBezTo>
                      <a:pt x="27006" y="10657"/>
                      <a:pt x="27149" y="10585"/>
                      <a:pt x="27445" y="10585"/>
                    </a:cubicBezTo>
                    <a:cubicBezTo>
                      <a:pt x="27581" y="10585"/>
                      <a:pt x="27748" y="10600"/>
                      <a:pt x="27948" y="10644"/>
                    </a:cubicBezTo>
                    <a:cubicBezTo>
                      <a:pt x="28444" y="10754"/>
                      <a:pt x="28942" y="10998"/>
                      <a:pt x="29456" y="11286"/>
                    </a:cubicBezTo>
                    <a:cubicBezTo>
                      <a:pt x="29500" y="11311"/>
                      <a:pt x="29545" y="11321"/>
                      <a:pt x="29588" y="11321"/>
                    </a:cubicBezTo>
                    <a:cubicBezTo>
                      <a:pt x="29767" y="11321"/>
                      <a:pt x="29921" y="11146"/>
                      <a:pt x="29921" y="11146"/>
                    </a:cubicBezTo>
                    <a:cubicBezTo>
                      <a:pt x="29921" y="11146"/>
                      <a:pt x="30209" y="11336"/>
                      <a:pt x="30467" y="11336"/>
                    </a:cubicBezTo>
                    <a:cubicBezTo>
                      <a:pt x="30609" y="11336"/>
                      <a:pt x="30743" y="11279"/>
                      <a:pt x="30814" y="11101"/>
                    </a:cubicBezTo>
                    <a:cubicBezTo>
                      <a:pt x="30814" y="11101"/>
                      <a:pt x="31022" y="11217"/>
                      <a:pt x="31240" y="11217"/>
                    </a:cubicBezTo>
                    <a:cubicBezTo>
                      <a:pt x="31396" y="11217"/>
                      <a:pt x="31557" y="11158"/>
                      <a:pt x="31653" y="10955"/>
                    </a:cubicBezTo>
                    <a:cubicBezTo>
                      <a:pt x="31759" y="10728"/>
                      <a:pt x="31471" y="10417"/>
                      <a:pt x="31339" y="10265"/>
                    </a:cubicBezTo>
                    <a:cubicBezTo>
                      <a:pt x="31036" y="9915"/>
                      <a:pt x="30675" y="9613"/>
                      <a:pt x="30309" y="9327"/>
                    </a:cubicBezTo>
                    <a:cubicBezTo>
                      <a:pt x="29662" y="8821"/>
                      <a:pt x="28983" y="8380"/>
                      <a:pt x="28235" y="8065"/>
                    </a:cubicBezTo>
                    <a:lnTo>
                      <a:pt x="28235" y="8064"/>
                    </a:lnTo>
                    <a:cubicBezTo>
                      <a:pt x="27991" y="7961"/>
                      <a:pt x="27738" y="7871"/>
                      <a:pt x="27478" y="7797"/>
                    </a:cubicBezTo>
                    <a:cubicBezTo>
                      <a:pt x="26708" y="7577"/>
                      <a:pt x="25455" y="7510"/>
                      <a:pt x="24673" y="7347"/>
                    </a:cubicBezTo>
                    <a:cubicBezTo>
                      <a:pt x="21319" y="6650"/>
                      <a:pt x="18581" y="6134"/>
                      <a:pt x="15340" y="5050"/>
                    </a:cubicBezTo>
                    <a:cubicBezTo>
                      <a:pt x="13149" y="4320"/>
                      <a:pt x="10958" y="3590"/>
                      <a:pt x="8767" y="2860"/>
                    </a:cubicBezTo>
                    <a:lnTo>
                      <a:pt x="8756" y="2856"/>
                    </a:lnTo>
                    <a:cubicBezTo>
                      <a:pt x="8554" y="2790"/>
                      <a:pt x="8403" y="2620"/>
                      <a:pt x="8359" y="2411"/>
                    </a:cubicBezTo>
                    <a:lnTo>
                      <a:pt x="8336" y="1"/>
                    </a:ln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9" name="Google Shape;1159;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a:moveTo>
                      <a:pt x="1" y="1"/>
                    </a:moveTo>
                    <a:lnTo>
                      <a:pt x="2046" y="1611"/>
                    </a:lnTo>
                    <a:cubicBezTo>
                      <a:pt x="2132" y="1475"/>
                      <a:pt x="2178" y="1356"/>
                      <a:pt x="2071" y="1219"/>
                    </a:cubicBezTo>
                    <a:cubicBezTo>
                      <a:pt x="1565" y="570"/>
                      <a:pt x="744" y="284"/>
                      <a:pt x="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0" name="Google Shape;1160;p34"/>
              <p:cNvSpPr/>
              <p:nvPr/>
            </p:nvSpPr>
            <p:spPr>
              <a:xfrm flipH="1">
                <a:off x="7134480" y="3124800"/>
                <a:ext cx="72720" cy="54000"/>
              </a:xfrm>
              <a:custGeom>
                <a:avLst/>
                <a:gdLst>
                  <a:gd name="textAreaLeft" fmla="*/ 360 w 72720"/>
                  <a:gd name="textAreaRight" fmla="*/ 73440 w 72720"/>
                  <a:gd name="textAreaTop" fmla="*/ 0 h 54000"/>
                  <a:gd name="textAreaBottom" fmla="*/ 54360 h 54000"/>
                </a:gdLst>
                <a:ahLst/>
                <a:cxnLst/>
                <a:rect l="textAreaLeft" t="textAreaTop" r="textAreaRight" b="textAreaBottom"/>
                <a:pathLst>
                  <a:path w="2178" h="1612" fill="none">
                    <a:moveTo>
                      <a:pt x="1" y="1"/>
                    </a:moveTo>
                    <a:cubicBezTo>
                      <a:pt x="744" y="284"/>
                      <a:pt x="1565" y="570"/>
                      <a:pt x="2071" y="1219"/>
                    </a:cubicBezTo>
                    <a:cubicBezTo>
                      <a:pt x="2178" y="1356"/>
                      <a:pt x="2132" y="1475"/>
                      <a:pt x="2046" y="161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1" name="Google Shape;1161;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a:moveTo>
                      <a:pt x="0" y="1"/>
                    </a:moveTo>
                    <a:lnTo>
                      <a:pt x="2307" y="2149"/>
                    </a:lnTo>
                    <a:cubicBezTo>
                      <a:pt x="2307" y="2149"/>
                      <a:pt x="2411" y="1841"/>
                      <a:pt x="2200" y="1573"/>
                    </a:cubicBezTo>
                    <a:cubicBezTo>
                      <a:pt x="1425" y="584"/>
                      <a:pt x="1"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2" name="Google Shape;1162;p34"/>
              <p:cNvSpPr/>
              <p:nvPr/>
            </p:nvSpPr>
            <p:spPr>
              <a:xfrm flipH="1">
                <a:off x="7105320" y="3105000"/>
                <a:ext cx="80640" cy="72000"/>
              </a:xfrm>
              <a:custGeom>
                <a:avLst/>
                <a:gdLst>
                  <a:gd name="textAreaLeft" fmla="*/ 360 w 80640"/>
                  <a:gd name="textAreaRight" fmla="*/ 81360 w 80640"/>
                  <a:gd name="textAreaTop" fmla="*/ 0 h 72000"/>
                  <a:gd name="textAreaBottom" fmla="*/ 72360 h 72000"/>
                </a:gdLst>
                <a:ahLst/>
                <a:cxnLst/>
                <a:rect l="textAreaLeft" t="textAreaTop" r="textAreaRight" b="textAreaBottom"/>
                <a:pathLst>
                  <a:path w="2411" h="2150" fill="none">
                    <a:moveTo>
                      <a:pt x="2307" y="2149"/>
                    </a:moveTo>
                    <a:cubicBezTo>
                      <a:pt x="2307" y="2149"/>
                      <a:pt x="2411" y="1841"/>
                      <a:pt x="2200" y="1573"/>
                    </a:cubicBezTo>
                    <a:cubicBezTo>
                      <a:pt x="1425" y="584"/>
                      <a:pt x="0" y="1"/>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163;p34"/>
              <p:cNvSpPr/>
              <p:nvPr/>
            </p:nvSpPr>
            <p:spPr>
              <a:xfrm flipH="1">
                <a:off x="7864920" y="2804040"/>
                <a:ext cx="279360" cy="39600"/>
              </a:xfrm>
              <a:custGeom>
                <a:avLst/>
                <a:gdLst>
                  <a:gd name="textAreaLeft" fmla="*/ 360 w 279360"/>
                  <a:gd name="textAreaRight" fmla="*/ 280080 w 279360"/>
                  <a:gd name="textAreaTop" fmla="*/ 0 h 39600"/>
                  <a:gd name="textAreaBottom" fmla="*/ 39960 h 39600"/>
                </a:gdLst>
                <a:ahLst/>
                <a:cxnLst/>
                <a:rect l="textAreaLeft" t="textAreaTop" r="textAreaRight" b="textAreaBottom"/>
                <a:pathLst>
                  <a:path w="8314" h="1185">
                    <a:moveTo>
                      <a:pt x="8313" y="1"/>
                    </a:moveTo>
                    <a:lnTo>
                      <a:pt x="27" y="320"/>
                    </a:lnTo>
                    <a:lnTo>
                      <a:pt x="0" y="1185"/>
                    </a:lnTo>
                    <a:lnTo>
                      <a:pt x="0" y="1185"/>
                    </a:lnTo>
                    <a:lnTo>
                      <a:pt x="8313"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4" name="Google Shape;1164;p34"/>
              <p:cNvSpPr/>
              <p:nvPr/>
            </p:nvSpPr>
            <p:spPr>
              <a:xfrm flipH="1">
                <a:off x="7860960" y="2890080"/>
                <a:ext cx="93600" cy="19080"/>
              </a:xfrm>
              <a:custGeom>
                <a:avLst/>
                <a:gdLst>
                  <a:gd name="textAreaLeft" fmla="*/ 360 w 93600"/>
                  <a:gd name="textAreaRight" fmla="*/ 94320 w 93600"/>
                  <a:gd name="textAreaTop" fmla="*/ 0 h 19080"/>
                  <a:gd name="textAreaBottom" fmla="*/ 19440 h 19080"/>
                </a:gdLst>
                <a:ahLst/>
                <a:cxnLst/>
                <a:rect l="textAreaLeft" t="textAreaTop" r="textAreaRight" b="textAreaBottom"/>
                <a:pathLst>
                  <a:path w="2790" h="575" fill="none">
                    <a:moveTo>
                      <a:pt x="2790" y="1"/>
                    </a:moveTo>
                    <a:cubicBezTo>
                      <a:pt x="2790" y="1"/>
                      <a:pt x="866" y="30"/>
                      <a:pt x="0" y="575"/>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5" name="Google Shape;1165;p34"/>
              <p:cNvSpPr/>
              <p:nvPr/>
            </p:nvSpPr>
            <p:spPr>
              <a:xfrm flipH="1">
                <a:off x="7361640" y="2392200"/>
                <a:ext cx="97920" cy="411480"/>
              </a:xfrm>
              <a:custGeom>
                <a:avLst/>
                <a:gdLst>
                  <a:gd name="textAreaLeft" fmla="*/ 360 w 97920"/>
                  <a:gd name="textAreaRight" fmla="*/ 98640 w 97920"/>
                  <a:gd name="textAreaTop" fmla="*/ 0 h 411480"/>
                  <a:gd name="textAreaBottom" fmla="*/ 411840 h 411480"/>
                </a:gdLst>
                <a:ahLst/>
                <a:cxnLst/>
                <a:rect l="textAreaLeft" t="textAreaTop" r="textAreaRight" b="textAreaBottom"/>
                <a:pathLst>
                  <a:path w="2925" h="12243" fill="none">
                    <a:moveTo>
                      <a:pt x="2925" y="12243"/>
                    </a:moveTo>
                    <a:cubicBezTo>
                      <a:pt x="2925" y="12243"/>
                      <a:pt x="2226" y="3394"/>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6" name="Google Shape;1166;p34"/>
              <p:cNvSpPr/>
              <p:nvPr/>
            </p:nvSpPr>
            <p:spPr>
              <a:xfrm flipH="1">
                <a:off x="7609680" y="2231280"/>
                <a:ext cx="141120" cy="66240"/>
              </a:xfrm>
              <a:custGeom>
                <a:avLst/>
                <a:gdLst>
                  <a:gd name="textAreaLeft" fmla="*/ 360 w 141120"/>
                  <a:gd name="textAreaRight" fmla="*/ 141840 w 141120"/>
                  <a:gd name="textAreaTop" fmla="*/ 0 h 66240"/>
                  <a:gd name="textAreaBottom" fmla="*/ 66600 h 66240"/>
                </a:gdLst>
                <a:ahLst/>
                <a:cxnLst/>
                <a:rect l="textAreaLeft" t="textAreaTop" r="textAreaRight" b="textAreaBottom"/>
                <a:pathLst>
                  <a:path w="4208" h="1980" fill="none">
                    <a:moveTo>
                      <a:pt x="4207" y="256"/>
                    </a:moveTo>
                    <a:cubicBezTo>
                      <a:pt x="4055" y="1326"/>
                      <a:pt x="3935" y="1980"/>
                      <a:pt x="2768" y="1980"/>
                    </a:cubicBezTo>
                    <a:lnTo>
                      <a:pt x="2370" y="1980"/>
                    </a:lnTo>
                    <a:cubicBezTo>
                      <a:pt x="1203" y="1980"/>
                      <a:pt x="0" y="1168"/>
                      <a:pt x="0"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7" name="Google Shape;1167;p34"/>
              <p:cNvSpPr/>
              <p:nvPr/>
            </p:nvSpPr>
            <p:spPr>
              <a:xfrm flipH="1">
                <a:off x="7717680" y="1930680"/>
                <a:ext cx="164160" cy="195840"/>
              </a:xfrm>
              <a:custGeom>
                <a:avLst/>
                <a:gdLst>
                  <a:gd name="textAreaLeft" fmla="*/ 360 w 164160"/>
                  <a:gd name="textAreaRight" fmla="*/ 164880 w 164160"/>
                  <a:gd name="textAreaTop" fmla="*/ 0 h 195840"/>
                  <a:gd name="textAreaBottom" fmla="*/ 196200 h 195840"/>
                </a:gdLst>
                <a:ahLst/>
                <a:cxnLst/>
                <a:rect l="textAreaLeft" t="textAreaTop" r="textAreaRight" b="textAreaBottom"/>
                <a:pathLst>
                  <a:path w="4889" h="5829">
                    <a:moveTo>
                      <a:pt x="3762" y="1"/>
                    </a:moveTo>
                    <a:cubicBezTo>
                      <a:pt x="3762" y="1"/>
                      <a:pt x="0" y="3556"/>
                      <a:pt x="4490" y="5829"/>
                    </a:cubicBezTo>
                    <a:lnTo>
                      <a:pt x="4889" y="2693"/>
                    </a:lnTo>
                    <a:lnTo>
                      <a:pt x="479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8" name="Google Shape;1168;p34"/>
              <p:cNvSpPr/>
              <p:nvPr/>
            </p:nvSpPr>
            <p:spPr>
              <a:xfrm flipH="1">
                <a:off x="7489800" y="1906920"/>
                <a:ext cx="276480" cy="370080"/>
              </a:xfrm>
              <a:custGeom>
                <a:avLst/>
                <a:gdLst>
                  <a:gd name="textAreaLeft" fmla="*/ 360 w 276480"/>
                  <a:gd name="textAreaRight" fmla="*/ 277200 w 276480"/>
                  <a:gd name="textAreaTop" fmla="*/ 0 h 370080"/>
                  <a:gd name="textAreaBottom" fmla="*/ 370440 h 370080"/>
                </a:gdLst>
                <a:ahLst/>
                <a:cxnLst/>
                <a:rect l="textAreaLeft" t="textAreaTop" r="textAreaRight" b="textAreaBottom"/>
                <a:pathLst>
                  <a:path w="8234" h="11016">
                    <a:moveTo>
                      <a:pt x="7456" y="1"/>
                    </a:moveTo>
                    <a:lnTo>
                      <a:pt x="1317" y="253"/>
                    </a:lnTo>
                    <a:lnTo>
                      <a:pt x="1464" y="3347"/>
                    </a:lnTo>
                    <a:cubicBezTo>
                      <a:pt x="1311" y="3099"/>
                      <a:pt x="1030" y="2777"/>
                      <a:pt x="605" y="2777"/>
                    </a:cubicBezTo>
                    <a:cubicBezTo>
                      <a:pt x="558" y="2777"/>
                      <a:pt x="510" y="2780"/>
                      <a:pt x="460" y="2789"/>
                    </a:cubicBezTo>
                    <a:cubicBezTo>
                      <a:pt x="62" y="2855"/>
                      <a:pt x="0" y="3227"/>
                      <a:pt x="36" y="3581"/>
                    </a:cubicBezTo>
                    <a:cubicBezTo>
                      <a:pt x="77" y="3974"/>
                      <a:pt x="239" y="4345"/>
                      <a:pt x="484" y="4654"/>
                    </a:cubicBezTo>
                    <a:cubicBezTo>
                      <a:pt x="633" y="4842"/>
                      <a:pt x="832" y="5069"/>
                      <a:pt x="1059" y="5266"/>
                    </a:cubicBezTo>
                    <a:lnTo>
                      <a:pt x="1059" y="9510"/>
                    </a:lnTo>
                    <a:cubicBezTo>
                      <a:pt x="1059" y="10342"/>
                      <a:pt x="1920" y="11015"/>
                      <a:pt x="2752" y="11015"/>
                    </a:cubicBezTo>
                    <a:lnTo>
                      <a:pt x="3036" y="11015"/>
                    </a:lnTo>
                    <a:cubicBezTo>
                      <a:pt x="3868" y="11015"/>
                      <a:pt x="4070" y="10342"/>
                      <a:pt x="4070" y="9510"/>
                    </a:cubicBezTo>
                    <a:lnTo>
                      <a:pt x="4070" y="8884"/>
                    </a:lnTo>
                    <a:cubicBezTo>
                      <a:pt x="4250" y="8953"/>
                      <a:pt x="4361" y="8982"/>
                      <a:pt x="4361" y="8982"/>
                    </a:cubicBezTo>
                    <a:cubicBezTo>
                      <a:pt x="4361" y="8982"/>
                      <a:pt x="4948" y="9158"/>
                      <a:pt x="5657" y="9158"/>
                    </a:cubicBezTo>
                    <a:cubicBezTo>
                      <a:pt x="6789" y="9158"/>
                      <a:pt x="8234" y="8711"/>
                      <a:pt x="8110" y="6391"/>
                    </a:cubicBezTo>
                    <a:cubicBezTo>
                      <a:pt x="7909" y="2617"/>
                      <a:pt x="7456" y="1"/>
                      <a:pt x="7456" y="1"/>
                    </a:cubicBezTo>
                    <a:close/>
                  </a:path>
                </a:pathLst>
              </a:custGeom>
              <a:solidFill>
                <a:srgbClr val="FFFFFF"/>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9" name="Google Shape;1169;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a:moveTo>
                      <a:pt x="0" y="1"/>
                    </a:moveTo>
                    <a:lnTo>
                      <a:pt x="695" y="1373"/>
                    </a:lnTo>
                    <a:cubicBezTo>
                      <a:pt x="720" y="179"/>
                      <a:pt x="0" y="1"/>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170;p34"/>
              <p:cNvSpPr/>
              <p:nvPr/>
            </p:nvSpPr>
            <p:spPr>
              <a:xfrm flipH="1">
                <a:off x="7725960" y="2013840"/>
                <a:ext cx="23760" cy="45720"/>
              </a:xfrm>
              <a:custGeom>
                <a:avLst/>
                <a:gdLst>
                  <a:gd name="textAreaLeft" fmla="*/ 360 w 23760"/>
                  <a:gd name="textAreaRight" fmla="*/ 24480 w 23760"/>
                  <a:gd name="textAreaTop" fmla="*/ 0 h 45720"/>
                  <a:gd name="textAreaBottom" fmla="*/ 46080 h 45720"/>
                </a:gdLst>
                <a:ahLst/>
                <a:cxnLst/>
                <a:rect l="textAreaLeft" t="textAreaTop" r="textAreaRight" b="textAreaBottom"/>
                <a:pathLst>
                  <a:path w="721" h="1374" fill="none">
                    <a:moveTo>
                      <a:pt x="0" y="1"/>
                    </a:moveTo>
                    <a:cubicBezTo>
                      <a:pt x="0" y="1"/>
                      <a:pt x="720" y="179"/>
                      <a:pt x="695" y="1373"/>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1" name="Google Shape;1171;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a:moveTo>
                      <a:pt x="493" y="1"/>
                    </a:moveTo>
                    <a:cubicBezTo>
                      <a:pt x="493" y="1"/>
                      <a:pt x="0" y="168"/>
                      <a:pt x="348" y="818"/>
                    </a:cubicBezTo>
                    <a:lnTo>
                      <a:pt x="49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2" name="Google Shape;1172;p34"/>
              <p:cNvSpPr/>
              <p:nvPr/>
            </p:nvSpPr>
            <p:spPr>
              <a:xfrm flipH="1">
                <a:off x="7732800" y="2027880"/>
                <a:ext cx="16200" cy="27000"/>
              </a:xfrm>
              <a:custGeom>
                <a:avLst/>
                <a:gdLst>
                  <a:gd name="textAreaLeft" fmla="*/ -360 w 16200"/>
                  <a:gd name="textAreaRight" fmla="*/ 16200 w 16200"/>
                  <a:gd name="textAreaTop" fmla="*/ 0 h 27000"/>
                  <a:gd name="textAreaBottom" fmla="*/ 27360 h 27000"/>
                </a:gdLst>
                <a:ahLst/>
                <a:cxnLst/>
                <a:rect l="textAreaLeft" t="textAreaTop" r="textAreaRight" b="textAreaBottom"/>
                <a:pathLst>
                  <a:path w="494" h="818" fill="none">
                    <a:moveTo>
                      <a:pt x="493" y="1"/>
                    </a:moveTo>
                    <a:cubicBezTo>
                      <a:pt x="493" y="1"/>
                      <a:pt x="0" y="168"/>
                      <a:pt x="348" y="818"/>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3" name="Google Shape;1173;p34"/>
              <p:cNvSpPr/>
              <p:nvPr/>
            </p:nvSpPr>
            <p:spPr>
              <a:xfrm flipH="1">
                <a:off x="758592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9" h="663">
                    <a:moveTo>
                      <a:pt x="205" y="1"/>
                    </a:moveTo>
                    <a:cubicBezTo>
                      <a:pt x="92" y="1"/>
                      <a:pt x="1" y="148"/>
                      <a:pt x="1" y="332"/>
                    </a:cubicBezTo>
                    <a:cubicBezTo>
                      <a:pt x="1" y="515"/>
                      <a:pt x="92" y="663"/>
                      <a:pt x="205" y="663"/>
                    </a:cubicBezTo>
                    <a:cubicBezTo>
                      <a:pt x="317" y="663"/>
                      <a:pt x="409" y="515"/>
                      <a:pt x="409" y="332"/>
                    </a:cubicBezTo>
                    <a:cubicBezTo>
                      <a:pt x="409" y="148"/>
                      <a:pt x="317" y="1"/>
                      <a:pt x="2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4" name="Google Shape;1174;p34"/>
              <p:cNvSpPr/>
              <p:nvPr/>
            </p:nvSpPr>
            <p:spPr>
              <a:xfrm flipH="1">
                <a:off x="7515360" y="2009880"/>
                <a:ext cx="13320" cy="21960"/>
              </a:xfrm>
              <a:custGeom>
                <a:avLst/>
                <a:gdLst>
                  <a:gd name="textAreaLeft" fmla="*/ -360 w 13320"/>
                  <a:gd name="textAreaRight" fmla="*/ 13320 w 13320"/>
                  <a:gd name="textAreaTop" fmla="*/ 0 h 21960"/>
                  <a:gd name="textAreaBottom" fmla="*/ 22320 h 21960"/>
                </a:gdLst>
                <a:ahLst/>
                <a:cxnLst/>
                <a:rect l="textAreaLeft" t="textAreaTop" r="textAreaRight" b="textAreaBottom"/>
                <a:pathLst>
                  <a:path w="408" h="663">
                    <a:moveTo>
                      <a:pt x="203" y="1"/>
                    </a:moveTo>
                    <a:cubicBezTo>
                      <a:pt x="92" y="1"/>
                      <a:pt x="0" y="148"/>
                      <a:pt x="0" y="332"/>
                    </a:cubicBezTo>
                    <a:cubicBezTo>
                      <a:pt x="0" y="515"/>
                      <a:pt x="92" y="663"/>
                      <a:pt x="203" y="663"/>
                    </a:cubicBezTo>
                    <a:cubicBezTo>
                      <a:pt x="316" y="663"/>
                      <a:pt x="408" y="515"/>
                      <a:pt x="408" y="332"/>
                    </a:cubicBezTo>
                    <a:cubicBezTo>
                      <a:pt x="408" y="148"/>
                      <a:pt x="316" y="1"/>
                      <a:pt x="20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5" name="Google Shape;1175;p34"/>
              <p:cNvSpPr/>
              <p:nvPr/>
            </p:nvSpPr>
            <p:spPr>
              <a:xfrm flipH="1">
                <a:off x="7524720" y="2032200"/>
                <a:ext cx="32040" cy="52200"/>
              </a:xfrm>
              <a:custGeom>
                <a:avLst/>
                <a:gdLst>
                  <a:gd name="textAreaLeft" fmla="*/ -360 w 32040"/>
                  <a:gd name="textAreaRight" fmla="*/ 32040 w 32040"/>
                  <a:gd name="textAreaTop" fmla="*/ 0 h 52200"/>
                  <a:gd name="textAreaBottom" fmla="*/ 52560 h 52200"/>
                </a:gdLst>
                <a:ahLst/>
                <a:cxnLst/>
                <a:rect l="textAreaLeft" t="textAreaTop" r="textAreaRight" b="textAreaBottom"/>
                <a:pathLst>
                  <a:path w="961" h="1561" fill="none">
                    <a:moveTo>
                      <a:pt x="1" y="1216"/>
                    </a:moveTo>
                    <a:cubicBezTo>
                      <a:pt x="1" y="1216"/>
                      <a:pt x="960" y="1561"/>
                      <a:pt x="659" y="806"/>
                    </a:cubicBezTo>
                    <a:cubicBezTo>
                      <a:pt x="413" y="193"/>
                      <a:pt x="306" y="1"/>
                      <a:pt x="306" y="1"/>
                    </a:cubicBezTo>
                  </a:path>
                </a:pathLst>
              </a:custGeom>
              <a:noFill/>
              <a:ln w="4150">
                <a:solidFill>
                  <a:srgbClr val="000000"/>
                </a:solidFill>
                <a:miter/>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6" name="Google Shape;1176;p34"/>
              <p:cNvSpPr/>
              <p:nvPr/>
            </p:nvSpPr>
            <p:spPr>
              <a:xfrm flipH="1">
                <a:off x="757944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0">
                    <a:moveTo>
                      <a:pt x="649" y="1"/>
                    </a:moveTo>
                    <a:cubicBezTo>
                      <a:pt x="414" y="1"/>
                      <a:pt x="169" y="77"/>
                      <a:pt x="0" y="233"/>
                    </a:cubicBezTo>
                    <a:lnTo>
                      <a:pt x="3" y="249"/>
                    </a:lnTo>
                    <a:lnTo>
                      <a:pt x="130" y="233"/>
                    </a:lnTo>
                    <a:cubicBezTo>
                      <a:pt x="339" y="206"/>
                      <a:pt x="553" y="172"/>
                      <a:pt x="760" y="136"/>
                    </a:cubicBezTo>
                    <a:cubicBezTo>
                      <a:pt x="823" y="126"/>
                      <a:pt x="949" y="102"/>
                      <a:pt x="1011" y="90"/>
                    </a:cubicBezTo>
                    <a:lnTo>
                      <a:pt x="1009" y="74"/>
                    </a:lnTo>
                    <a:cubicBezTo>
                      <a:pt x="962" y="50"/>
                      <a:pt x="917" y="37"/>
                      <a:pt x="872" y="25"/>
                    </a:cubicBezTo>
                    <a:cubicBezTo>
                      <a:pt x="800" y="9"/>
                      <a:pt x="725" y="1"/>
                      <a:pt x="64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7" name="Google Shape;1177;p34"/>
              <p:cNvSpPr/>
              <p:nvPr/>
            </p:nvSpPr>
            <p:spPr>
              <a:xfrm flipH="1">
                <a:off x="7506000" y="1995120"/>
                <a:ext cx="33840" cy="7920"/>
              </a:xfrm>
              <a:custGeom>
                <a:avLst/>
                <a:gdLst>
                  <a:gd name="textAreaLeft" fmla="*/ 360 w 33840"/>
                  <a:gd name="textAreaRight" fmla="*/ 34560 w 33840"/>
                  <a:gd name="textAreaTop" fmla="*/ 0 h 7920"/>
                  <a:gd name="textAreaBottom" fmla="*/ 8280 h 7920"/>
                </a:gdLst>
                <a:ahLst/>
                <a:cxnLst/>
                <a:rect l="textAreaLeft" t="textAreaTop" r="textAreaRight" b="textAreaBottom"/>
                <a:pathLst>
                  <a:path w="1012" h="251">
                    <a:moveTo>
                      <a:pt x="361" y="0"/>
                    </a:moveTo>
                    <a:cubicBezTo>
                      <a:pt x="236" y="0"/>
                      <a:pt x="113" y="24"/>
                      <a:pt x="3" y="75"/>
                    </a:cubicBezTo>
                    <a:lnTo>
                      <a:pt x="0" y="91"/>
                    </a:lnTo>
                    <a:lnTo>
                      <a:pt x="125" y="115"/>
                    </a:lnTo>
                    <a:cubicBezTo>
                      <a:pt x="334" y="152"/>
                      <a:pt x="547" y="187"/>
                      <a:pt x="755" y="217"/>
                    </a:cubicBezTo>
                    <a:cubicBezTo>
                      <a:pt x="819" y="227"/>
                      <a:pt x="945" y="242"/>
                      <a:pt x="1009" y="250"/>
                    </a:cubicBezTo>
                    <a:lnTo>
                      <a:pt x="1012" y="234"/>
                    </a:lnTo>
                    <a:cubicBezTo>
                      <a:pt x="974" y="197"/>
                      <a:pt x="935" y="171"/>
                      <a:pt x="896" y="145"/>
                    </a:cubicBezTo>
                    <a:cubicBezTo>
                      <a:pt x="741" y="54"/>
                      <a:pt x="549" y="0"/>
                      <a:pt x="36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8" name="Google Shape;1178;p34"/>
              <p:cNvSpPr/>
              <p:nvPr/>
            </p:nvSpPr>
            <p:spPr>
              <a:xfrm flipH="1">
                <a:off x="7481880" y="1914840"/>
                <a:ext cx="251280" cy="300960"/>
              </a:xfrm>
              <a:custGeom>
                <a:avLst/>
                <a:gdLst>
                  <a:gd name="textAreaLeft" fmla="*/ 360 w 251280"/>
                  <a:gd name="textAreaRight" fmla="*/ 252000 w 251280"/>
                  <a:gd name="textAreaTop" fmla="*/ 0 h 300960"/>
                  <a:gd name="textAreaBottom" fmla="*/ 301320 h 300960"/>
                </a:gdLst>
                <a:ahLst/>
                <a:cxnLst/>
                <a:rect l="textAreaLeft" t="textAreaTop" r="textAreaRight" b="textAreaBottom"/>
                <a:pathLst>
                  <a:path w="7479" h="8958">
                    <a:moveTo>
                      <a:pt x="1262" y="0"/>
                    </a:moveTo>
                    <a:lnTo>
                      <a:pt x="0" y="218"/>
                    </a:lnTo>
                    <a:lnTo>
                      <a:pt x="482" y="3114"/>
                    </a:lnTo>
                    <a:cubicBezTo>
                      <a:pt x="431" y="4044"/>
                      <a:pt x="466" y="4994"/>
                      <a:pt x="690" y="5902"/>
                    </a:cubicBezTo>
                    <a:cubicBezTo>
                      <a:pt x="892" y="6723"/>
                      <a:pt x="1234" y="7456"/>
                      <a:pt x="1951" y="7952"/>
                    </a:cubicBezTo>
                    <a:cubicBezTo>
                      <a:pt x="2748" y="8504"/>
                      <a:pt x="3660" y="8958"/>
                      <a:pt x="4624" y="8958"/>
                    </a:cubicBezTo>
                    <a:cubicBezTo>
                      <a:pt x="4882" y="8958"/>
                      <a:pt x="5142" y="8926"/>
                      <a:pt x="5406" y="8854"/>
                    </a:cubicBezTo>
                    <a:cubicBezTo>
                      <a:pt x="7478" y="8292"/>
                      <a:pt x="7128" y="6158"/>
                      <a:pt x="7128" y="6158"/>
                    </a:cubicBezTo>
                    <a:lnTo>
                      <a:pt x="7059" y="5025"/>
                    </a:lnTo>
                    <a:cubicBezTo>
                      <a:pt x="6913" y="4837"/>
                      <a:pt x="6724" y="4770"/>
                      <a:pt x="6531" y="4770"/>
                    </a:cubicBezTo>
                    <a:cubicBezTo>
                      <a:pt x="6070" y="4770"/>
                      <a:pt x="5584" y="5147"/>
                      <a:pt x="5584" y="5147"/>
                    </a:cubicBezTo>
                    <a:cubicBezTo>
                      <a:pt x="5584" y="5147"/>
                      <a:pt x="5014" y="4810"/>
                      <a:pt x="4541" y="4810"/>
                    </a:cubicBezTo>
                    <a:cubicBezTo>
                      <a:pt x="4290" y="4810"/>
                      <a:pt x="4067" y="4904"/>
                      <a:pt x="3969" y="5193"/>
                    </a:cubicBezTo>
                    <a:cubicBezTo>
                      <a:pt x="3809" y="5669"/>
                      <a:pt x="3507" y="5771"/>
                      <a:pt x="3278" y="5771"/>
                    </a:cubicBezTo>
                    <a:cubicBezTo>
                      <a:pt x="3105" y="5771"/>
                      <a:pt x="2973" y="5713"/>
                      <a:pt x="2973" y="5713"/>
                    </a:cubicBezTo>
                    <a:cubicBezTo>
                      <a:pt x="1564" y="5337"/>
                      <a:pt x="1325" y="3647"/>
                      <a:pt x="1325" y="3647"/>
                    </a:cubicBezTo>
                    <a:lnTo>
                      <a:pt x="126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9" name="Google Shape;1179;p34"/>
              <p:cNvSpPr/>
              <p:nvPr/>
            </p:nvSpPr>
            <p:spPr>
              <a:xfrm flipH="1">
                <a:off x="7544880" y="2102760"/>
                <a:ext cx="37080" cy="28080"/>
              </a:xfrm>
              <a:custGeom>
                <a:avLst/>
                <a:gdLst>
                  <a:gd name="textAreaLeft" fmla="*/ -360 w 37080"/>
                  <a:gd name="textAreaRight" fmla="*/ 37080 w 37080"/>
                  <a:gd name="textAreaTop" fmla="*/ 0 h 28080"/>
                  <a:gd name="textAreaBottom" fmla="*/ 28440 h 28080"/>
                </a:gdLst>
                <a:ahLst/>
                <a:cxnLst/>
                <a:rect l="textAreaLeft" t="textAreaTop" r="textAreaRight" b="textAreaBottom"/>
                <a:pathLst>
                  <a:path w="1116" h="850" fill="none">
                    <a:moveTo>
                      <a:pt x="1" y="0"/>
                    </a:moveTo>
                    <a:cubicBezTo>
                      <a:pt x="1" y="0"/>
                      <a:pt x="465" y="849"/>
                      <a:pt x="1116" y="194"/>
                    </a:cubicBezTo>
                  </a:path>
                </a:pathLst>
              </a:custGeom>
              <a:noFill/>
              <a:ln w="4150">
                <a:solidFill>
                  <a:srgbClr val="FFFFFF"/>
                </a:solidFill>
                <a:miter/>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1180;p34"/>
              <p:cNvSpPr/>
              <p:nvPr/>
            </p:nvSpPr>
            <p:spPr>
              <a:xfrm flipH="1">
                <a:off x="7491600" y="1832760"/>
                <a:ext cx="274320" cy="97200"/>
              </a:xfrm>
              <a:custGeom>
                <a:avLst/>
                <a:gdLst>
                  <a:gd name="textAreaLeft" fmla="*/ 360 w 274320"/>
                  <a:gd name="textAreaRight" fmla="*/ 275040 w 274320"/>
                  <a:gd name="textAreaTop" fmla="*/ 0 h 97200"/>
                  <a:gd name="textAreaBottom" fmla="*/ 97560 h 97200"/>
                </a:gdLst>
                <a:ahLst/>
                <a:cxnLst/>
                <a:rect l="textAreaLeft" t="textAreaTop" r="textAreaRight" b="textAreaBottom"/>
                <a:pathLst>
                  <a:path w="8168" h="2905">
                    <a:moveTo>
                      <a:pt x="6063" y="0"/>
                    </a:moveTo>
                    <a:cubicBezTo>
                      <a:pt x="5875" y="0"/>
                      <a:pt x="5686" y="25"/>
                      <a:pt x="5503" y="73"/>
                    </a:cubicBezTo>
                    <a:cubicBezTo>
                      <a:pt x="4328" y="378"/>
                      <a:pt x="1071" y="1217"/>
                      <a:pt x="593" y="1735"/>
                    </a:cubicBezTo>
                    <a:cubicBezTo>
                      <a:pt x="0" y="2380"/>
                      <a:pt x="322" y="2905"/>
                      <a:pt x="322" y="2905"/>
                    </a:cubicBezTo>
                    <a:lnTo>
                      <a:pt x="2230" y="2905"/>
                    </a:lnTo>
                    <a:lnTo>
                      <a:pt x="7527" y="2720"/>
                    </a:lnTo>
                    <a:lnTo>
                      <a:pt x="7528" y="2720"/>
                    </a:lnTo>
                    <a:cubicBezTo>
                      <a:pt x="8167" y="1161"/>
                      <a:pt x="7552" y="481"/>
                      <a:pt x="6914" y="184"/>
                    </a:cubicBezTo>
                    <a:cubicBezTo>
                      <a:pt x="6646" y="60"/>
                      <a:pt x="6355" y="0"/>
                      <a:pt x="606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51" name="Google Shape;1181;p34"/>
              <p:cNvSpPr/>
              <p:nvPr/>
            </p:nvSpPr>
            <p:spPr>
              <a:xfrm flipH="1">
                <a:off x="7731360" y="1870560"/>
                <a:ext cx="102600" cy="88560"/>
              </a:xfrm>
              <a:custGeom>
                <a:avLst/>
                <a:gdLst>
                  <a:gd name="textAreaLeft" fmla="*/ -360 w 102600"/>
                  <a:gd name="textAreaRight" fmla="*/ 102600 w 102600"/>
                  <a:gd name="textAreaTop" fmla="*/ 0 h 88560"/>
                  <a:gd name="textAreaBottom" fmla="*/ 88920 h 88560"/>
                </a:gdLst>
                <a:ahLst/>
                <a:cxnLst/>
                <a:rect l="textAreaLeft" t="textAreaTop" r="textAreaRight" b="textAreaBottom"/>
                <a:pathLst>
                  <a:path w="3057" h="2641">
                    <a:moveTo>
                      <a:pt x="1426" y="0"/>
                    </a:moveTo>
                    <a:cubicBezTo>
                      <a:pt x="1021" y="0"/>
                      <a:pt x="580" y="265"/>
                      <a:pt x="306" y="717"/>
                    </a:cubicBezTo>
                    <a:cubicBezTo>
                      <a:pt x="20" y="1189"/>
                      <a:pt x="0" y="1728"/>
                      <a:pt x="217" y="2088"/>
                    </a:cubicBezTo>
                    <a:cubicBezTo>
                      <a:pt x="217" y="2088"/>
                      <a:pt x="218" y="2091"/>
                      <a:pt x="220" y="2094"/>
                    </a:cubicBezTo>
                    <a:cubicBezTo>
                      <a:pt x="289" y="2207"/>
                      <a:pt x="380" y="2302"/>
                      <a:pt x="496" y="2373"/>
                    </a:cubicBezTo>
                    <a:cubicBezTo>
                      <a:pt x="554" y="2407"/>
                      <a:pt x="616" y="2434"/>
                      <a:pt x="679" y="2454"/>
                    </a:cubicBezTo>
                    <a:cubicBezTo>
                      <a:pt x="882" y="2556"/>
                      <a:pt x="1157" y="2640"/>
                      <a:pt x="1509" y="2640"/>
                    </a:cubicBezTo>
                    <a:cubicBezTo>
                      <a:pt x="1799" y="2640"/>
                      <a:pt x="2141" y="2584"/>
                      <a:pt x="2540" y="2434"/>
                    </a:cubicBezTo>
                    <a:cubicBezTo>
                      <a:pt x="2540" y="2434"/>
                      <a:pt x="3057" y="1004"/>
                      <a:pt x="2027" y="253"/>
                    </a:cubicBezTo>
                    <a:cubicBezTo>
                      <a:pt x="1978" y="202"/>
                      <a:pt x="1922" y="155"/>
                      <a:pt x="1859" y="117"/>
                    </a:cubicBezTo>
                    <a:cubicBezTo>
                      <a:pt x="1774" y="66"/>
                      <a:pt x="1681" y="33"/>
                      <a:pt x="1586" y="14"/>
                    </a:cubicBezTo>
                    <a:lnTo>
                      <a:pt x="1583" y="14"/>
                    </a:lnTo>
                    <a:cubicBezTo>
                      <a:pt x="1532" y="5"/>
                      <a:pt x="1479" y="0"/>
                      <a:pt x="142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52" name="Google Shape;1182;p34"/>
            <p:cNvGrpSpPr/>
            <p:nvPr/>
          </p:nvGrpSpPr>
          <p:grpSpPr>
            <a:xfrm>
              <a:off x="5523120" y="2183760"/>
              <a:ext cx="4159440" cy="2730960"/>
              <a:chOff x="5523120" y="2183760"/>
              <a:chExt cx="4159440" cy="2730960"/>
            </a:xfrm>
          </p:grpSpPr>
          <p:grpSp>
            <p:nvGrpSpPr>
              <p:cNvPr id="1353" name="Google Shape;1183;p34"/>
              <p:cNvGrpSpPr/>
              <p:nvPr/>
            </p:nvGrpSpPr>
            <p:grpSpPr>
              <a:xfrm>
                <a:off x="5523120" y="3185640"/>
                <a:ext cx="4159440" cy="1729080"/>
                <a:chOff x="5523120" y="3185640"/>
                <a:chExt cx="4159440" cy="1729080"/>
              </a:xfrm>
            </p:grpSpPr>
            <p:sp>
              <p:nvSpPr>
                <p:cNvPr id="1354" name="Google Shape;1184;p34"/>
                <p:cNvSpPr/>
                <p:nvPr/>
              </p:nvSpPr>
              <p:spPr>
                <a:xfrm flipH="1">
                  <a:off x="5645160" y="3262320"/>
                  <a:ext cx="1006920" cy="1652400"/>
                </a:xfrm>
                <a:custGeom>
                  <a:avLst/>
                  <a:gdLst>
                    <a:gd name="textAreaLeft" fmla="*/ -360 w 1006920"/>
                    <a:gd name="textAreaRight" fmla="*/ 1006920 w 1006920"/>
                    <a:gd name="textAreaTop" fmla="*/ 0 h 1652400"/>
                    <a:gd name="textAreaBottom" fmla="*/ 1652760 h 1652400"/>
                  </a:gdLst>
                  <a:ahLst/>
                  <a:cxnLst/>
                  <a:rect l="textAreaLeft" t="textAreaTop" r="textAreaRight" b="textAreaBottom"/>
                  <a:pathLst>
                    <a:path w="29962" h="49160">
                      <a:moveTo>
                        <a:pt x="12804" y="0"/>
                      </a:moveTo>
                      <a:lnTo>
                        <a:pt x="0" y="49159"/>
                      </a:lnTo>
                      <a:lnTo>
                        <a:pt x="1665" y="49159"/>
                      </a:lnTo>
                      <a:lnTo>
                        <a:pt x="14981" y="1622"/>
                      </a:lnTo>
                      <a:lnTo>
                        <a:pt x="28298" y="49159"/>
                      </a:lnTo>
                      <a:lnTo>
                        <a:pt x="29962" y="49159"/>
                      </a:lnTo>
                      <a:lnTo>
                        <a:pt x="17157" y="0"/>
                      </a:ln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5" name="Google Shape;1185;p34"/>
                <p:cNvSpPr/>
                <p:nvPr/>
              </p:nvSpPr>
              <p:spPr>
                <a:xfrm flipH="1">
                  <a:off x="5523120" y="3185640"/>
                  <a:ext cx="4159440" cy="153720"/>
                </a:xfrm>
                <a:custGeom>
                  <a:avLst/>
                  <a:gdLst>
                    <a:gd name="textAreaLeft" fmla="*/ 360 w 4159440"/>
                    <a:gd name="textAreaRight" fmla="*/ 4160160 w 4159440"/>
                    <a:gd name="textAreaTop" fmla="*/ 0 h 153720"/>
                    <a:gd name="textAreaBottom" fmla="*/ 154080 h 153720"/>
                  </a:gdLst>
                  <a:ahLst/>
                  <a:cxnLst/>
                  <a:rect l="textAreaLeft" t="textAreaTop" r="textAreaRight" b="textAreaBottom"/>
                  <a:pathLst>
                    <a:path w="142649" h="4584">
                      <a:moveTo>
                        <a:pt x="43" y="0"/>
                      </a:moveTo>
                      <a:cubicBezTo>
                        <a:pt x="19" y="0"/>
                        <a:pt x="1" y="19"/>
                        <a:pt x="1" y="43"/>
                      </a:cubicBezTo>
                      <a:lnTo>
                        <a:pt x="1" y="4541"/>
                      </a:lnTo>
                      <a:cubicBezTo>
                        <a:pt x="1" y="4565"/>
                        <a:pt x="19" y="4583"/>
                        <a:pt x="43" y="4583"/>
                      </a:cubicBezTo>
                      <a:lnTo>
                        <a:pt x="142606" y="4583"/>
                      </a:lnTo>
                      <a:cubicBezTo>
                        <a:pt x="142630" y="4583"/>
                        <a:pt x="142648" y="4565"/>
                        <a:pt x="142648" y="4541"/>
                      </a:cubicBezTo>
                      <a:lnTo>
                        <a:pt x="142648" y="43"/>
                      </a:lnTo>
                      <a:cubicBezTo>
                        <a:pt x="142648" y="19"/>
                        <a:pt x="142630" y="0"/>
                        <a:pt x="142606"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6" name="Google Shape;1186;p34"/>
              <p:cNvGrpSpPr/>
              <p:nvPr/>
            </p:nvGrpSpPr>
            <p:grpSpPr>
              <a:xfrm>
                <a:off x="5934960" y="2183760"/>
                <a:ext cx="1239840" cy="1002240"/>
                <a:chOff x="5934960" y="2183760"/>
                <a:chExt cx="1239840" cy="1002240"/>
              </a:xfrm>
            </p:grpSpPr>
            <p:sp>
              <p:nvSpPr>
                <p:cNvPr id="1357" name="Google Shape;1187;p34"/>
                <p:cNvSpPr/>
                <p:nvPr/>
              </p:nvSpPr>
              <p:spPr>
                <a:xfrm flipH="1">
                  <a:off x="59904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5" y="1182"/>
                      </a:cubicBezTo>
                      <a:lnTo>
                        <a:pt x="57" y="22259"/>
                      </a:lnTo>
                      <a:cubicBezTo>
                        <a:pt x="1" y="22909"/>
                        <a:pt x="487" y="23440"/>
                        <a:pt x="1137" y="23440"/>
                      </a:cubicBezTo>
                      <a:lnTo>
                        <a:pt x="32090" y="23440"/>
                      </a:lnTo>
                      <a:cubicBezTo>
                        <a:pt x="32740" y="23440"/>
                        <a:pt x="33317" y="22909"/>
                        <a:pt x="33372" y="22259"/>
                      </a:cubicBezTo>
                      <a:lnTo>
                        <a:pt x="35170" y="1182"/>
                      </a:lnTo>
                      <a:cubicBezTo>
                        <a:pt x="35226" y="532"/>
                        <a:pt x="34740" y="0"/>
                        <a:pt x="34090" y="0"/>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8" name="Google Shape;1188;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chemeClr val="lt1"/>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189;p34"/>
                <p:cNvSpPr/>
                <p:nvPr/>
              </p:nvSpPr>
              <p:spPr>
                <a:xfrm flipH="1">
                  <a:off x="5934600" y="2183760"/>
                  <a:ext cx="1184040" cy="787680"/>
                </a:xfrm>
                <a:custGeom>
                  <a:avLst/>
                  <a:gdLst>
                    <a:gd name="textAreaLeft" fmla="*/ -360 w 1184040"/>
                    <a:gd name="textAreaRight" fmla="*/ 1184040 w 1184040"/>
                    <a:gd name="textAreaTop" fmla="*/ 0 h 787680"/>
                    <a:gd name="textAreaBottom" fmla="*/ 788040 h 787680"/>
                  </a:gdLst>
                  <a:ahLst/>
                  <a:cxnLst/>
                  <a:rect l="textAreaLeft" t="textAreaTop" r="textAreaRight" b="textAreaBottom"/>
                  <a:pathLst>
                    <a:path w="35226" h="23441">
                      <a:moveTo>
                        <a:pt x="3137" y="0"/>
                      </a:moveTo>
                      <a:cubicBezTo>
                        <a:pt x="2487" y="0"/>
                        <a:pt x="1910" y="532"/>
                        <a:pt x="1854" y="1182"/>
                      </a:cubicBezTo>
                      <a:lnTo>
                        <a:pt x="56" y="22259"/>
                      </a:lnTo>
                      <a:cubicBezTo>
                        <a:pt x="1" y="22909"/>
                        <a:pt x="487" y="23440"/>
                        <a:pt x="1137" y="23440"/>
                      </a:cubicBezTo>
                      <a:lnTo>
                        <a:pt x="32090" y="23440"/>
                      </a:lnTo>
                      <a:cubicBezTo>
                        <a:pt x="32739" y="23440"/>
                        <a:pt x="33316" y="22909"/>
                        <a:pt x="33372" y="22259"/>
                      </a:cubicBezTo>
                      <a:lnTo>
                        <a:pt x="35170" y="1182"/>
                      </a:lnTo>
                      <a:cubicBezTo>
                        <a:pt x="35226" y="532"/>
                        <a:pt x="34739" y="0"/>
                        <a:pt x="34090" y="0"/>
                      </a:cubicBezTo>
                      <a:close/>
                    </a:path>
                  </a:pathLst>
                </a:custGeom>
                <a:solidFill>
                  <a:srgbClr val="E0E9F7">
                    <a:alpha val="23000"/>
                  </a:srgbClr>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0" name="Google Shape;1190;p34"/>
                <p:cNvSpPr/>
                <p:nvPr/>
              </p:nvSpPr>
              <p:spPr>
                <a:xfrm flipH="1">
                  <a:off x="6334560" y="2533320"/>
                  <a:ext cx="587520" cy="652680"/>
                </a:xfrm>
                <a:custGeom>
                  <a:avLst/>
                  <a:gdLst>
                    <a:gd name="textAreaLeft" fmla="*/ 360 w 587520"/>
                    <a:gd name="textAreaRight" fmla="*/ 588240 w 587520"/>
                    <a:gd name="textAreaTop" fmla="*/ 0 h 652680"/>
                    <a:gd name="textAreaBottom" fmla="*/ 653040 h 652680"/>
                  </a:gdLst>
                  <a:ahLst/>
                  <a:cxnLst/>
                  <a:rect l="textAreaLeft" t="textAreaTop" r="textAreaRight" b="textAreaBottom"/>
                  <a:pathLst>
                    <a:path w="17489" h="19418">
                      <a:moveTo>
                        <a:pt x="12251" y="1"/>
                      </a:moveTo>
                      <a:cubicBezTo>
                        <a:pt x="10748" y="1"/>
                        <a:pt x="9519" y="1231"/>
                        <a:pt x="9519" y="2734"/>
                      </a:cubicBezTo>
                      <a:lnTo>
                        <a:pt x="9519" y="2803"/>
                      </a:lnTo>
                      <a:lnTo>
                        <a:pt x="8325" y="15493"/>
                      </a:lnTo>
                      <a:cubicBezTo>
                        <a:pt x="8325" y="16412"/>
                        <a:pt x="7892" y="17227"/>
                        <a:pt x="7220" y="17751"/>
                      </a:cubicBezTo>
                      <a:lnTo>
                        <a:pt x="1717" y="17751"/>
                      </a:lnTo>
                      <a:lnTo>
                        <a:pt x="1717" y="17754"/>
                      </a:lnTo>
                      <a:cubicBezTo>
                        <a:pt x="1700" y="17754"/>
                        <a:pt x="1683" y="17751"/>
                        <a:pt x="1667" y="17751"/>
                      </a:cubicBezTo>
                      <a:cubicBezTo>
                        <a:pt x="746" y="17751"/>
                        <a:pt x="1" y="18496"/>
                        <a:pt x="1" y="19417"/>
                      </a:cubicBezTo>
                      <a:lnTo>
                        <a:pt x="14628" y="19417"/>
                      </a:lnTo>
                      <a:cubicBezTo>
                        <a:pt x="16208" y="19417"/>
                        <a:pt x="17489" y="18136"/>
                        <a:pt x="17489" y="16555"/>
                      </a:cubicBezTo>
                      <a:cubicBezTo>
                        <a:pt x="17489" y="16389"/>
                        <a:pt x="17474" y="16226"/>
                        <a:pt x="17446" y="16066"/>
                      </a:cubicBezTo>
                      <a:lnTo>
                        <a:pt x="16256" y="2375"/>
                      </a:lnTo>
                      <a:lnTo>
                        <a:pt x="16248" y="2375"/>
                      </a:lnTo>
                      <a:cubicBezTo>
                        <a:pt x="16070" y="1040"/>
                        <a:pt x="14920" y="1"/>
                        <a:pt x="13538" y="1"/>
                      </a:cubicBezTo>
                      <a:close/>
                    </a:path>
                  </a:pathLst>
                </a:custGeom>
                <a:solidFill>
                  <a:schemeClr val="accent2"/>
                </a:solidFill>
                <a:ln w="4150">
                  <a:solidFill>
                    <a:srgbClr val="0000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1361" name="PlaceHolder 1"/>
          <p:cNvSpPr>
            <a:spLocks noGrp="1"/>
          </p:cNvSpPr>
          <p:nvPr>
            <p:ph type="title"/>
          </p:nvPr>
        </p:nvSpPr>
        <p:spPr>
          <a:xfrm>
            <a:off x="1011044" y="628560"/>
            <a:ext cx="6132436" cy="57132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600" b="1" u="sng" strike="noStrike" spc="-1" dirty="0">
                <a:solidFill>
                  <a:schemeClr val="dk1"/>
                </a:solidFill>
                <a:latin typeface="Times New Roman" panose="02020603050405020304" pitchFamily="18" charset="0"/>
                <a:ea typeface="Manrope ExtraBold"/>
                <a:cs typeface="Times New Roman" panose="02020603050405020304" pitchFamily="18" charset="0"/>
              </a:rPr>
              <a:t>Student Enrollment and Records</a:t>
            </a:r>
            <a:endParaRPr lang="fr-FR" sz="16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1362" name="PlaceHolder 2"/>
          <p:cNvSpPr>
            <a:spLocks noGrp="1"/>
          </p:cNvSpPr>
          <p:nvPr>
            <p:ph type="subTitle"/>
          </p:nvPr>
        </p:nvSpPr>
        <p:spPr>
          <a:xfrm>
            <a:off x="723960" y="1343160"/>
            <a:ext cx="4638240" cy="1460520"/>
          </a:xfrm>
          <a:prstGeom prst="rect">
            <a:avLst/>
          </a:prstGeom>
          <a:noFill/>
          <a:ln w="0">
            <a:noFill/>
          </a:ln>
        </p:spPr>
        <p:txBody>
          <a:bodyPr lIns="91440" tIns="91440" rIns="91440" bIns="91440" anchor="t">
            <a:normAutofit lnSpcReduction="10000"/>
          </a:bodyPr>
          <a:lstStyle/>
          <a:p>
            <a:pPr indent="0" algn="just">
              <a:lnSpc>
                <a:spcPct val="100000"/>
              </a:lnSpc>
              <a:buNone/>
              <a:tabLst>
                <a:tab pos="0" algn="l"/>
              </a:tabLst>
            </a:pPr>
            <a:r>
              <a:rPr lang="en" sz="1400" b="0" strike="noStrike" spc="-1" dirty="0">
                <a:solidFill>
                  <a:schemeClr val="dk1"/>
                </a:solidFill>
                <a:latin typeface="Times New Roman" panose="02020603050405020304" pitchFamily="18" charset="0"/>
                <a:ea typeface="Raleway"/>
                <a:cs typeface="Times New Roman" panose="02020603050405020304" pitchFamily="18" charset="0"/>
              </a:rPr>
              <a:t>The SMS simplifies the student enrollment process, allowing for easy management of applications and records. It enables institutions to track student information, manage admissions, and maintain accurate academic records, improving the overall student experience and operational efficiency</a:t>
            </a:r>
            <a:r>
              <a:rPr lang="en" sz="1400" b="0" strike="noStrike" spc="-1" dirty="0">
                <a:solidFill>
                  <a:schemeClr val="dk1"/>
                </a:solidFill>
                <a:latin typeface="Raleway"/>
                <a:ea typeface="Raleway"/>
              </a:rPr>
              <a:t>.</a:t>
            </a:r>
            <a:endParaRPr lang="en-US" sz="1400" b="0" strike="noStrike" spc="-1" dirty="0">
              <a:solidFill>
                <a:srgbClr val="000000"/>
              </a:solidFill>
              <a:latin typeface="OpenSymbol"/>
            </a:endParaRPr>
          </a:p>
        </p:txBody>
      </p:sp>
    </p:spTree>
  </p:cSld>
  <p:clrMapOvr>
    <a:masterClrMapping/>
  </p:clrMapOvr>
</p:sld>
</file>

<file path=ppt/theme/theme1.xml><?xml version="1.0" encoding="utf-8"?>
<a:theme xmlns:a="http://schemas.openxmlformats.org/drawingml/2006/main" name="Translation Agency Business Meeting to Celebrate International Translation Day by Slidesgo">
  <a:themeElements>
    <a:clrScheme name="Simple Light">
      <a:dk1>
        <a:srgbClr val="000000"/>
      </a:dk1>
      <a:lt1>
        <a:srgbClr val="FFFFFF"/>
      </a:lt1>
      <a:dk2>
        <a:srgbClr val="A82F20"/>
      </a:dk2>
      <a:lt2>
        <a:srgbClr val="4E4AC3"/>
      </a:lt2>
      <a:accent1>
        <a:srgbClr val="FFFFA3"/>
      </a:accent1>
      <a:accent2>
        <a:srgbClr val="A3BBE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ranslation Agency Business Meeting to Celebrate International Translation Day by Slidesgo">
  <a:themeElements>
    <a:clrScheme name="Simple Light">
      <a:dk1>
        <a:srgbClr val="000000"/>
      </a:dk1>
      <a:lt1>
        <a:srgbClr val="FFFFFF"/>
      </a:lt1>
      <a:dk2>
        <a:srgbClr val="A82F20"/>
      </a:dk2>
      <a:lt2>
        <a:srgbClr val="4E4AC3"/>
      </a:lt2>
      <a:accent1>
        <a:srgbClr val="FFFFA3"/>
      </a:accent1>
      <a:accent2>
        <a:srgbClr val="A3BBE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ranslation Agency Business Meeting to Celebrate International Translation Day by Slidesgo">
  <a:themeElements>
    <a:clrScheme name="Simple Light">
      <a:dk1>
        <a:srgbClr val="000000"/>
      </a:dk1>
      <a:lt1>
        <a:srgbClr val="FFFFFF"/>
      </a:lt1>
      <a:dk2>
        <a:srgbClr val="A82F20"/>
      </a:dk2>
      <a:lt2>
        <a:srgbClr val="4E4AC3"/>
      </a:lt2>
      <a:accent1>
        <a:srgbClr val="FFFFA3"/>
      </a:accent1>
      <a:accent2>
        <a:srgbClr val="A3BBE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ranslation Agency Business Meeting to Celebrate International Translation Day by Slidesgo">
  <a:themeElements>
    <a:clrScheme name="Simple Light">
      <a:dk1>
        <a:srgbClr val="000000"/>
      </a:dk1>
      <a:lt1>
        <a:srgbClr val="FFFFFF"/>
      </a:lt1>
      <a:dk2>
        <a:srgbClr val="A82F20"/>
      </a:dk2>
      <a:lt2>
        <a:srgbClr val="4E4AC3"/>
      </a:lt2>
      <a:accent1>
        <a:srgbClr val="FFFFA3"/>
      </a:accent1>
      <a:accent2>
        <a:srgbClr val="A3BBE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383</Words>
  <Application>Microsoft Office PowerPoint</Application>
  <PresentationFormat>On-screen Show (16:9)</PresentationFormat>
  <Paragraphs>27</Paragraphs>
  <Slides>13</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vt:i4>
      </vt:variant>
    </vt:vector>
  </HeadingPairs>
  <TitlesOfParts>
    <vt:vector size="24" baseType="lpstr">
      <vt:lpstr>Arial</vt:lpstr>
      <vt:lpstr>Manrope ExtraBold</vt:lpstr>
      <vt:lpstr>OpenSymbol</vt:lpstr>
      <vt:lpstr>Raleway</vt:lpstr>
      <vt:lpstr>Symbol</vt:lpstr>
      <vt:lpstr>Times New Roman</vt:lpstr>
      <vt:lpstr>Wingdings</vt:lpstr>
      <vt:lpstr>Translation Agency Business Meeting to Celebrate International Translation Day by Slidesgo</vt:lpstr>
      <vt:lpstr>Translation Agency Business Meeting to Celebrate International Translation Day by Slidesgo</vt:lpstr>
      <vt:lpstr>Translation Agency Business Meeting to Celebrate International Translation Day by Slidesgo</vt:lpstr>
      <vt:lpstr>Translation Agency Business Meeting to Celebrate International Translation Day by Slidesgo</vt:lpstr>
      <vt:lpstr>STUDENT  MANAGEMENT  SYSTEM</vt:lpstr>
      <vt:lpstr>Student Management System</vt:lpstr>
      <vt:lpstr>Introduction</vt:lpstr>
      <vt:lpstr>System Overview</vt:lpstr>
      <vt:lpstr>Definition of Student Management System</vt:lpstr>
      <vt:lpstr>Key Components</vt:lpstr>
      <vt:lpstr>Importance in Educational Institutions</vt:lpstr>
      <vt:lpstr>Features</vt:lpstr>
      <vt:lpstr>Student Enrollment and Records</vt:lpstr>
      <vt:lpstr>Scheduling and Attendance</vt:lpstr>
      <vt:lpstr>Communication Tools</vt:lpstr>
      <vt:lpstr>Conclusion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lalitha atre</dc:creator>
  <cp:lastModifiedBy>lalithaatre@gmail.com</cp:lastModifiedBy>
  <cp:revision>2</cp:revision>
  <dcterms:modified xsi:type="dcterms:W3CDTF">2025-05-25T02:57:54Z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2025-05-24T19:00:57Z</dcterms:created>
  <dc:creator>Unknown Creator</dc:creator>
  <dc:description/>
  <dc:language>en-US</dc:language>
  <cp:lastModifiedBy>Unknown Creator</cp:lastModifiedBy>
  <dcterms:modified xsi:type="dcterms:W3CDTF">2025-05-24T19:00:57Z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