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77D1F07-E8B6-4C74-BD35-83CF859186DC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1F93994-DB5B-4A0B-88FF-359BCCDAEE0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ASSIGNMENT-1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CYBER SECURITY WITH IBMQRADAR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524197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N.Lalitha</a:t>
            </a:r>
            <a:r>
              <a:rPr lang="en-IN" dirty="0" smtClean="0"/>
              <a:t> </a:t>
            </a:r>
            <a:r>
              <a:rPr lang="en-IN" dirty="0" err="1" smtClean="0"/>
              <a:t>Laya</a:t>
            </a:r>
            <a:r>
              <a:rPr lang="en-IN" dirty="0" smtClean="0"/>
              <a:t> Devi</a:t>
            </a:r>
            <a:endParaRPr lang="en-IN" dirty="0" smtClean="0"/>
          </a:p>
          <a:p>
            <a:pPr algn="ctr"/>
            <a:r>
              <a:rPr lang="en-IN" smtClean="0"/>
              <a:t>20NR1A0575</a:t>
            </a:r>
            <a:endParaRPr lang="en-IN" dirty="0" smtClean="0"/>
          </a:p>
          <a:p>
            <a:pPr algn="ctr"/>
            <a:r>
              <a:rPr lang="en-IN" dirty="0" smtClean="0"/>
              <a:t>BITS VIZAG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2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8492" y="308315"/>
            <a:ext cx="238701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webhooks</a:t>
            </a:r>
            <a:endParaRPr lang="en-IN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908720"/>
            <a:ext cx="8064896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Webhooks</a:t>
            </a:r>
            <a:r>
              <a:rPr lang="en-US" dirty="0"/>
              <a:t> are a way for web applications to communicate with each other in real-time. The basic operation of </a:t>
            </a:r>
            <a:r>
              <a:rPr lang="en-US" dirty="0" err="1"/>
              <a:t>webhooks</a:t>
            </a:r>
            <a:r>
              <a:rPr lang="en-US" dirty="0"/>
              <a:t> involves a sender application (such as an API or service) notifying a receiver application (another service or endpoint) about an event that has occurred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Here's </a:t>
            </a:r>
            <a:r>
              <a:rPr lang="en-US" sz="1600" dirty="0"/>
              <a:t>a brief overview of how </a:t>
            </a:r>
            <a:r>
              <a:rPr lang="en-US" sz="1600" dirty="0" err="1"/>
              <a:t>webhooks</a:t>
            </a:r>
            <a:r>
              <a:rPr lang="en-US" sz="1600" dirty="0"/>
              <a:t> work</a:t>
            </a:r>
            <a:r>
              <a:rPr lang="en-US" sz="1600" dirty="0" smtClean="0"/>
              <a:t>:</a:t>
            </a:r>
          </a:p>
          <a:p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1600" dirty="0"/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Event Trigger: </a:t>
            </a:r>
            <a:r>
              <a:rPr lang="en-US" sz="1400" dirty="0"/>
              <a:t>An event occurs in the sender application, such as a new user signup, a payment received, or a file uploaded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Notification</a:t>
            </a:r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  </a:t>
            </a:r>
            <a:r>
              <a:rPr lang="en-US" sz="1400" dirty="0" smtClean="0"/>
              <a:t>The </a:t>
            </a:r>
            <a:r>
              <a:rPr lang="en-US" sz="1400" dirty="0"/>
              <a:t>sender application sends an HTTP POST request containing data about the event to a predefined URL, which is the endpoint of the receiver application (</a:t>
            </a:r>
            <a:r>
              <a:rPr lang="en-US" sz="1400" dirty="0" err="1"/>
              <a:t>webhook</a:t>
            </a:r>
            <a:r>
              <a:rPr lang="en-US" sz="1400" dirty="0"/>
              <a:t> endpoint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Receiver Processing: </a:t>
            </a:r>
            <a:r>
              <a:rPr lang="en-US" sz="1400" dirty="0"/>
              <a:t>The receiver application receives the HTTP POST request from the sender, processes the data, and takes appropriate actions based on the event received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Response: </a:t>
            </a:r>
            <a:r>
              <a:rPr lang="en-US" sz="1400" dirty="0"/>
              <a:t>Upon receiving the data, the receiver application may send a response to acknowledge receipt of the </a:t>
            </a:r>
            <a:r>
              <a:rPr lang="en-US" sz="1400" dirty="0" err="1"/>
              <a:t>webhook</a:t>
            </a:r>
            <a:r>
              <a:rPr lang="en-US" sz="1400" dirty="0"/>
              <a:t> payload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Webhooks</a:t>
            </a:r>
            <a:r>
              <a:rPr lang="en-US" sz="1400" dirty="0"/>
              <a:t> allow for seamless integration and automation between different web services and applications, enabling them to react to events and trigger actions in real-time without the need for constant polling or manual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8800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3326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</a:t>
            </a:r>
            <a:r>
              <a:rPr lang="en-IN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 TO CYBER SECURITY  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6538" y="1274767"/>
            <a:ext cx="85689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cyber security ?</a:t>
            </a:r>
          </a:p>
          <a:p>
            <a:r>
              <a:rPr lang="en-US" sz="1400" dirty="0" smtClean="0"/>
              <a:t>Cyber security </a:t>
            </a:r>
            <a:r>
              <a:rPr lang="en-US" sz="1400" dirty="0"/>
              <a:t>is the practice of protecting computer systems, networks, and data from digital threats like hacking, malware, and unauthorized access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5400" y="1016814"/>
            <a:ext cx="228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1200" dirty="0">
                <a:solidFill>
                  <a:prstClr val="white"/>
                </a:solidFill>
              </a:rPr>
              <a:t/>
            </a:r>
            <a:br>
              <a:rPr lang="en-US" sz="1200" dirty="0">
                <a:solidFill>
                  <a:prstClr val="white"/>
                </a:solidFill>
              </a:rPr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728174" y="2029876"/>
            <a:ext cx="3535232" cy="43204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Types of cyber security attacks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46346" y="2450531"/>
            <a:ext cx="1637622" cy="104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4495790" y="2461924"/>
            <a:ext cx="1300346" cy="111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731447" y="3573015"/>
            <a:ext cx="1634979" cy="28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Active attack 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5145962" y="3645024"/>
            <a:ext cx="1802301" cy="32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Passive attack</a:t>
            </a:r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2217549" y="3883680"/>
            <a:ext cx="484632" cy="288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5952227" y="3968891"/>
            <a:ext cx="484632" cy="252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/>
          <p:cNvSpPr/>
          <p:nvPr/>
        </p:nvSpPr>
        <p:spPr>
          <a:xfrm>
            <a:off x="1631773" y="4165032"/>
            <a:ext cx="1833384" cy="2072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endParaRPr lang="en-IN" sz="1400" dirty="0" smtClean="0"/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1)Man in the middle 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2) Spoofing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3)Dos attack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4)phishing attack</a:t>
            </a:r>
          </a:p>
          <a:p>
            <a:r>
              <a:rPr lang="en-I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5)Reply attack</a:t>
            </a:r>
          </a:p>
          <a:p>
            <a:endParaRPr lang="en-IN" sz="1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ctr">
              <a:buAutoNum type="arabicParenR"/>
            </a:pPr>
            <a:endParaRPr lang="en-IN" sz="1400" dirty="0"/>
          </a:p>
        </p:txBody>
      </p:sp>
      <p:sp>
        <p:nvSpPr>
          <p:cNvPr id="26" name="Flowchart: Process 25"/>
          <p:cNvSpPr/>
          <p:nvPr/>
        </p:nvSpPr>
        <p:spPr>
          <a:xfrm>
            <a:off x="5256445" y="4221088"/>
            <a:ext cx="1824129" cy="1978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1)Computer surveillance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2)Network surveillance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3)Wire tapping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18864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ESSENTIAL TERMINOLOGY</a:t>
            </a:r>
            <a:endParaRPr lang="en-IN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37484"/>
            <a:ext cx="8568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Malware:-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Malware is harmful software designed to damage computers, steal data, or gain unauthorized access to systems. 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87106"/>
            <a:ext cx="8208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IP address:-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IP address is a unique numerical label assigned to devices on a network, enabling communication and identification over the Internet.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5659" y="2276872"/>
            <a:ext cx="79467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Phishing:-</a:t>
            </a:r>
          </a:p>
          <a:p>
            <a:r>
              <a:rPr lang="en-US" sz="1600" dirty="0"/>
              <a:t>Phishing is a cyber attack where scammers impersonate legitimate entities to trick people into revealing personal or sensitive information, often through deceptive emails or websites.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35086"/>
            <a:ext cx="7946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Firewall 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A firewall is a security barrier that monitors and controls network traffic, preventing unauthorized access and protecting against cyber threats.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21237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Social engineering:-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Social engineering is manipulating people to gain unauthorized access or sensitive information.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869160"/>
            <a:ext cx="7488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Ransomware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:-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/>
              <a:t>Ransomware</a:t>
            </a:r>
            <a:r>
              <a:rPr lang="en-US" sz="1400" dirty="0"/>
              <a:t> is a type of malicious software that encrypts files on a victim's device and demands payment for their release.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5661248"/>
            <a:ext cx="720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Antivirus:-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Antivirus is software that protects computers from viruses and malware by detecting, blocking, and removing them</a:t>
            </a:r>
            <a:r>
              <a:rPr lang="en-US" sz="1400" dirty="0" smtClean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016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682" y="264291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Introduction to network </a:t>
            </a:r>
            <a:endParaRPr lang="en-IN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3491880" y="3018656"/>
            <a:ext cx="244827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/>
                </a:solidFill>
              </a:rPr>
              <a:t>networks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63890" y="3799145"/>
            <a:ext cx="1632048" cy="998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4716016" y="3933056"/>
            <a:ext cx="720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5581611" y="3799145"/>
            <a:ext cx="1150629" cy="92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63890" y="3215498"/>
            <a:ext cx="13954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0" idx="2"/>
          </p:cNvCxnSpPr>
          <p:nvPr/>
        </p:nvCxnSpPr>
        <p:spPr>
          <a:xfrm flipH="1" flipV="1">
            <a:off x="3887924" y="2060848"/>
            <a:ext cx="54006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7"/>
          </p:cNvCxnSpPr>
          <p:nvPr/>
        </p:nvCxnSpPr>
        <p:spPr>
          <a:xfrm flipV="1">
            <a:off x="5581611" y="2060848"/>
            <a:ext cx="862597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32" idx="1"/>
          </p:cNvCxnSpPr>
          <p:nvPr/>
        </p:nvCxnSpPr>
        <p:spPr>
          <a:xfrm flipV="1">
            <a:off x="5940152" y="3434800"/>
            <a:ext cx="1368152" cy="41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7706" y="2924944"/>
            <a:ext cx="16320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server architecture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3131840" y="155679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OSI model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580112" y="1545940"/>
            <a:ext cx="1512168" cy="5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Tcp</a:t>
            </a:r>
            <a:r>
              <a:rPr lang="en-IN" dirty="0" smtClean="0"/>
              <a:t>/</a:t>
            </a:r>
            <a:r>
              <a:rPr lang="en-IN" dirty="0" err="1"/>
              <a:t>I</a:t>
            </a:r>
            <a:r>
              <a:rPr lang="en-IN" dirty="0" err="1" smtClean="0"/>
              <a:t>p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7308304" y="3152567"/>
            <a:ext cx="1296144" cy="5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Port &amp; protocols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6300192" y="479715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subneting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995937" y="5157192"/>
            <a:ext cx="172819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Windows n/w commands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1475656" y="479715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Cisco packet tracer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4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3747" y="318133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 for hacking</a:t>
            </a:r>
            <a:endParaRPr lang="en-IN" sz="2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8720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Introduction:</a:t>
            </a:r>
          </a:p>
          <a:p>
            <a:r>
              <a:rPr lang="en-IN" dirty="0" smtClean="0"/>
              <a:t>Python ,a versatile programming language is widely used in the field of cyber security &amp; hacking due to its simplicity ,flexibility &amp; extensive libraries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88840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Setting up python:</a:t>
            </a:r>
          </a:p>
          <a:p>
            <a:r>
              <a:rPr lang="en-IN" dirty="0" smtClean="0"/>
              <a:t>Install python from the official website.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53294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Data types</a:t>
            </a:r>
            <a:r>
              <a:rPr lang="en-IN" dirty="0" smtClean="0">
                <a:solidFill>
                  <a:srgbClr val="FFC000"/>
                </a:solidFill>
              </a:rPr>
              <a:t>: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6"/>
            <a:ext cx="5976664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864" y="4920561"/>
            <a:ext cx="8424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F</a:t>
            </a:r>
            <a:r>
              <a:rPr lang="en-IN" sz="2000" dirty="0" smtClean="0">
                <a:solidFill>
                  <a:srgbClr val="FFC000"/>
                </a:solidFill>
              </a:rPr>
              <a:t>ile handling: </a:t>
            </a:r>
          </a:p>
          <a:p>
            <a:r>
              <a:rPr lang="en-IN" dirty="0" smtClean="0"/>
              <a:t>Python offers robust file handling capabilities allowing hackers to read, write &amp; manipulate files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30896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Cryptographic failures</a:t>
            </a:r>
            <a:endParaRPr lang="en-I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590" y="1484784"/>
            <a:ext cx="33843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Agenda</a:t>
            </a:r>
          </a:p>
          <a:p>
            <a:endParaRPr lang="en-IN" dirty="0"/>
          </a:p>
          <a:p>
            <a:r>
              <a:rPr lang="en-IN" sz="2000" dirty="0" smtClean="0">
                <a:solidFill>
                  <a:srgbClr val="FFFF00"/>
                </a:solidFill>
              </a:rPr>
              <a:t>Cryptography for hashing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Text based hashing</a:t>
            </a:r>
          </a:p>
          <a:p>
            <a:endParaRPr lang="en-IN" sz="2000" dirty="0" smtClean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Packet </a:t>
            </a:r>
            <a:r>
              <a:rPr lang="en-IN" sz="2000" dirty="0" err="1" smtClean="0">
                <a:solidFill>
                  <a:srgbClr val="FFFF00"/>
                </a:solidFill>
              </a:rPr>
              <a:t>analyzers</a:t>
            </a:r>
            <a:endParaRPr lang="en-IN" sz="2000" dirty="0" smtClean="0">
              <a:solidFill>
                <a:srgbClr val="FFFF00"/>
              </a:solidFill>
            </a:endParaRP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 smtClean="0">
                <a:solidFill>
                  <a:srgbClr val="FFFF00"/>
                </a:solidFill>
              </a:rPr>
              <a:t>Cryptoforce</a:t>
            </a:r>
            <a:endParaRPr lang="en-IN" sz="2000" dirty="0" smtClean="0">
              <a:solidFill>
                <a:srgbClr val="FFFF00"/>
              </a:solidFill>
            </a:endParaRP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Port scanners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smtClean="0">
                <a:solidFill>
                  <a:srgbClr val="FFFF00"/>
                </a:solidFill>
              </a:rPr>
              <a:t>Brute force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 smtClean="0">
                <a:solidFill>
                  <a:srgbClr val="FFFF00"/>
                </a:solidFill>
              </a:rPr>
              <a:t>Rever</a:t>
            </a:r>
            <a:r>
              <a:rPr lang="en-IN" sz="2000" dirty="0" smtClean="0">
                <a:solidFill>
                  <a:srgbClr val="FFFF00"/>
                </a:solidFill>
              </a:rPr>
              <a:t> shell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 smtClean="0">
                <a:solidFill>
                  <a:srgbClr val="FFFF00"/>
                </a:solidFill>
              </a:rPr>
              <a:t>Fuzzers</a:t>
            </a:r>
            <a:endParaRPr lang="en-IN" sz="2000" dirty="0" smtClean="0">
              <a:solidFill>
                <a:srgbClr val="FFFF00"/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196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Example:-cryptography for hashing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5237"/>
            <a:ext cx="3984402" cy="206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149080"/>
            <a:ext cx="37444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18864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IN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Hacking web applications</a:t>
            </a:r>
            <a:endParaRPr lang="en-IN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1"/>
                </a:solidFill>
              </a:rPr>
              <a:t>What is web application ?</a:t>
            </a:r>
          </a:p>
          <a:p>
            <a:r>
              <a:rPr lang="en-IN" dirty="0" smtClean="0"/>
              <a:t>Web application is  a computer program that is accessed through a web browser</a:t>
            </a:r>
          </a:p>
          <a:p>
            <a:r>
              <a:rPr lang="en-IN" dirty="0" smtClean="0"/>
              <a:t>Over a network ,typically the internet.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13285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1"/>
                </a:solidFill>
              </a:rPr>
              <a:t>How web applications works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4101706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21955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Web application architecture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80928"/>
            <a:ext cx="392392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Owasp</a:t>
            </a:r>
            <a:r>
              <a:rPr lang="en-I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top 10 applications security risks -2021</a:t>
            </a:r>
            <a:endParaRPr lang="en-I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>
          <a:xfrm>
            <a:off x="899592" y="1412776"/>
            <a:ext cx="7272808" cy="44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064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Web applications hacking methodology</a:t>
            </a:r>
            <a:endParaRPr lang="en-IN" sz="2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920880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299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ASSIGNMENT-1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25</cp:revision>
  <dcterms:created xsi:type="dcterms:W3CDTF">2024-02-23T06:31:25Z</dcterms:created>
  <dcterms:modified xsi:type="dcterms:W3CDTF">2024-02-23T12:14:02Z</dcterms:modified>
</cp:coreProperties>
</file>