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0FA2A2EF-5154-BC84-8104-0CBC09EA54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667C6D6-B1CB-A0A0-B4A2-6E94AE4198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06-09-2024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240DA233-6228-E565-4C0D-DE87E38BD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CDBA8394-F271-022D-A6FC-BBCB3F1F813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71E366-4C23-CDC3-B420-FCD568CF89A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ECB75DD-EB2A-5C86-1C58-4C40B726BB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E48D-A48B-4B88-B929-249EA67D15D7}" type="datetimeFigureOut"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F7482-7AF0-09F2-7C21-1DF6F3529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743A5-F14E-7C1A-3EBD-1F03209F6D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8DBC-69B0-98D4-4665-F99C0B06DA50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83A1-45C1-48A6-99A8-69A78E4638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507994D-062B-123A-2F28-C1EB73893E5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E754FE7-5793-E2E6-0F8C-CD95227743C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F9ACC2BB-F18D-B24B-D9A4-ACE08A55057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1BE452D4-1EE2-ABCC-18A3-6435C996134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955FC6E5-2F82-4C74-0210-814A270F476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8E6C6213-FB38-2D93-26EC-6D3A6F106A2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5D16805-C1BD-C525-D59C-5E083CFEC04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B537181-1456-0004-A050-B8181D0C236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9DC365B0-1AF3-106A-6E2F-89AE1C2262B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86437520-B2BE-8DC3-1A6B-93A5370522A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930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5FE1F5F-5058-CC95-DB4F-1B93E660367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41B89C20-8106-99CF-6EB2-B79D8472B48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222A2C9E-93B2-271E-1A88-E0B9B2EEE31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03B43EE-6675-1C8C-4973-7CC92EC36583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DFE31683-7658-B4C5-D685-F1990EA15182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E492334-C51E-01B1-DEAC-924F714E3429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1FBA8405-C60C-2B65-851C-A3753AF373F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C794C20-5442-71E3-28E7-09FC22D5337A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64739A8-65B8-AA78-CA7C-849AECB8A28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994BDED-550F-C5DD-78F9-6CAFE875B87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7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8000843-6E6D-65FF-44DD-1E2A27A959B3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6B49C28-96AE-0B34-2FEE-4E2D6584EEDB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4FC85575-A789-96B7-1312-4DAD0A2587A8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E3C710F-2C84-53CB-F115-B799DDF15E4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3E53BDE4-68C2-BB6B-CC61-993E2A09010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C75BEAD3-DFA4-05D7-5950-AB91D33A5F8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7FB8752-1C1D-E76F-9060-46FC2E48F09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A1042FFD-2C68-73EC-A8AC-2A0ACE94065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768B11F-B28E-9453-D73F-A05EE63D598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9E222F37-B34D-65D9-9D31-F7C1B4EC0DC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8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FCD34790-4180-A317-69BF-0375691D3B6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CA1552A8-3D08-74A5-514F-0C6328EDFFA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B14139C3-5ABE-280C-09DF-42B6AC727B5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0AD82715-9178-72FB-62D1-4E2FB2AE977A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FB6BD97-04AC-D5D5-F774-F4233594AB4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C36F224-4166-F5D7-6549-89EBC31C0DCF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2CB283AD-B52F-CB99-4AAD-1B18E12E9E8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9EA204CD-AF06-021A-0A3E-D94172FD4C5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BDAEA418-0DC2-9C52-890D-15F121816E3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3C9A43D6-345D-DEAB-F733-680CCF4467D7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88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4379F1FC-93DD-89C5-4FF8-BF4467E179C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F61CC71-A237-0245-DDAB-B626DD5B0395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010CBAD2-4D8E-7E15-9033-6FB0363952D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B9ACC5B-923C-8B89-BE31-002E45CA841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0B80B7B-A6AB-E5C4-A647-032F895ED5D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73F1619E-59B7-0B20-7599-F29CEC9B7C7B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36AA6204-35F1-4F10-215F-79034FFA166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54107D55-3F84-0657-0C15-64816747175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552D66C-D350-62A7-8A5B-B01309A79EB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7DBCF195-A951-859B-09E2-CE829CEB6ED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7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C6D612B4-AEBD-3FC2-8D2E-2ACB8C18D40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A0D15D3-1A80-D437-93C4-03920D5E79D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E8FE245B-2662-02CE-A093-776A0348504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30B5487-03C0-7C8F-4553-11A587DBE35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04BC6449-1F1E-3EB6-92D0-BDF32EDEC73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BBD8E7C-4DC5-7BAA-59C8-1211B6082492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90AD6173-834D-AE69-85C6-DD6F04D3ED12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CEC17766-47BD-384C-595A-10B418D5C39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F5B851B-F608-BF56-2FCB-CDAC3C3158B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B2F1656-5307-8CD7-DAC0-BD64D91E9222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8D65ED01-2813-7D0D-2728-01E9F64DF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01FA6797-BA22-C13C-CCE2-EC923E864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3A8BCF92-12F6-0B00-D5DE-BC1B13C62E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C1153261-9BC3-C5ED-3709-092DA2C25B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9/6/2024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7FB1E712-4348-BBD0-11C6-27855781D8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B54E208-31CA-1014-C368-6E0384AE069F}"/>
              </a:ext>
            </a:extLst>
          </p:cNvPr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938290A-049A-44DF-EC39-AC0824FCAED4}"/>
                </a:ext>
              </a:extLst>
            </p:cNvPr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6CAFBB-19A0-C261-CCB1-724EBD21E12B}"/>
                </a:ext>
              </a:extLst>
            </p:cNvPr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ED53ED01-C344-C1FD-D31E-9F29E361A725}"/>
              </a:ext>
            </a:extLst>
          </p:cNvPr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BF7128-2540-B9B4-D9B2-360CB769EB4F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40A00C3-5574-B713-51CF-4702D3AD3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78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1" compatLnSpc="1">
            <a:spAutoFit/>
          </a:bodyPr>
          <a:lstStyle/>
          <a:p>
            <a:pPr marL="3213731" lvl="0" algn="ctr">
              <a:spcBef>
                <a:spcPts val="130"/>
              </a:spcBef>
            </a:pP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lang="en-IN" sz="40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7A70AC72-2B94-E571-F31F-03DBB2FA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2F961D85-FC1D-5A1C-2620-9D7B76E34F63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3814AB-598A-41AA-83CA-8665285AEDB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73B36193-0E78-5632-3306-22D8EFC88A8C}"/>
              </a:ext>
            </a:extLst>
          </p:cNvPr>
          <p:cNvSpPr txBox="1"/>
          <p:nvPr/>
        </p:nvSpPr>
        <p:spPr>
          <a:xfrm>
            <a:off x="2295528" y="2798301"/>
            <a:ext cx="8610603" cy="2246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Lalitha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priya.D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31221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6975(72CF4F476CEE3E183C445A7185DF63CB)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B.Com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General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COLLEGE: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Shri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Krishnaswamy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College For Women </a:t>
            </a: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B89CBD6A-B835-520B-D1EA-03A76F046808}"/>
              </a:ext>
            </a:extLst>
          </p:cNvPr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B4FCDFA-8039-3CF2-3CFF-3A0CECD88C1A}"/>
                </a:ext>
              </a:extLst>
            </p:cNvPr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A77A214-BA79-DA7F-6983-C277B8644225}"/>
                </a:ext>
              </a:extLst>
            </p:cNvPr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1D22A01-DB45-6694-C462-42B75359D68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1053800E-D960-9AA0-AAAE-B4A4EC89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9CA430B3-F9CB-103C-3686-7FB002E4B21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006C3B-C84F-4C6B-95E6-D52B6662E223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81621AF-5551-7D25-79AE-1DFA266913D1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6A3D43-9F79-FD93-6F0F-AAA0A36FE853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E56ED3-3AEF-2F66-E811-621FDDDC9F0A}"/>
              </a:ext>
            </a:extLst>
          </p:cNvPr>
          <p:cNvSpPr txBox="1"/>
          <p:nvPr/>
        </p:nvSpPr>
        <p:spPr>
          <a:xfrm>
            <a:off x="1743075" y="982339"/>
            <a:ext cx="8169926" cy="6001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Approach: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Collect attendance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Clean and prepare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Extract relevant features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employees with similar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Predict future attendance trends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Identify unusual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Visualize attendance trends and insights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Techniques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Regression-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Decision trees-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Anomaly detection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Tools: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Python libraries (Pandas, Scikit-learn, Matplotlib)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D1CD6CC-688D-D11B-B6F2-4A821B2EC1E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4DCC83B-A424-9F0C-71B7-22B7EB88D4D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9EB016-2952-DC25-B1B3-1A2B975583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FDCB34B1-B80E-88CF-3FB5-C8556008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6AB4712-41E7-53B5-5696-9EA988203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EA7FD51-E3CB-0F5E-BC4E-8DB3BF349BEE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A13CB6-F530-4C37-879C-CAD47292C86C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970C7-B2AD-6111-05FF-CD6AAC410739}"/>
              </a:ext>
            </a:extLst>
          </p:cNvPr>
          <p:cNvSpPr txBox="1"/>
          <p:nvPr/>
        </p:nvSpPr>
        <p:spPr>
          <a:xfrm>
            <a:off x="2421765" y="1143640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Better attendance insights</a:t>
            </a:r>
            <a:endParaRPr lang="en-IN" sz="2400" dirty="0"/>
          </a:p>
          <a:p>
            <a:r>
              <a:rPr lang="en-US" sz="2400" dirty="0"/>
              <a:t>2. Increased employee engagement</a:t>
            </a:r>
            <a:endParaRPr lang="en-IN" sz="2400" dirty="0"/>
          </a:p>
          <a:p>
            <a:r>
              <a:rPr lang="en-US" sz="2400" dirty="0"/>
              <a:t>3. Data-driven decision making</a:t>
            </a:r>
            <a:endParaRPr lang="en-IN" sz="2400" dirty="0"/>
          </a:p>
          <a:p>
            <a:r>
              <a:rPr lang="en-US" sz="2400" dirty="0"/>
              <a:t>4. Improved productivity</a:t>
            </a:r>
            <a:endParaRPr lang="en-IN" sz="2400" dirty="0"/>
          </a:p>
          <a:p>
            <a:r>
              <a:rPr lang="en-US" sz="2400" dirty="0"/>
              <a:t>5. Enhanced work-life </a:t>
            </a:r>
            <a:r>
              <a:rPr lang="en-US" sz="2400" dirty="0" err="1"/>
              <a:t>balanc</a:t>
            </a:r>
            <a:r>
              <a:rPr lang="en-IN" sz="2400" dirty="0"/>
              <a:t>e</a:t>
            </a:r>
          </a:p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07112-0CC3-A9A2-314C-5B3D0F8B5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78" y="3165475"/>
            <a:ext cx="3381375" cy="3390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7EE-D2C6-8E78-00A9-2F46A15DD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960511-7112-BD96-86E0-55AFA061D6BE}"/>
              </a:ext>
            </a:extLst>
          </p:cNvPr>
          <p:cNvSpPr txBox="1"/>
          <p:nvPr/>
        </p:nvSpPr>
        <p:spPr>
          <a:xfrm>
            <a:off x="1138217" y="1668158"/>
            <a:ext cx="8132987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It seems like you're looking for a concise conclusion. Here's a simple one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482EAF-1941-4989-0E76-7A94532E1E7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A3D90E1-9E05-D934-4A5E-89084B034B68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938745F-9BD1-968C-8F8B-F86C3499C6BE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4A00BA-1CB0-0354-8C94-6DAB66A3C7C1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3A596B4-AF71-640E-3CE5-8B26DF411031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916D70D-0F4D-5D07-2802-4B6B5706AA85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CCCF67D-83A4-3FD3-5DD0-449BE3AD82D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805D0DE-8F32-D9C7-57F7-F73464D37A0B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E907EAB-6C66-54F5-703A-A58782E3C95D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A42DFBF-D8F5-EE74-CA94-14BF8EECB965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89D5B20-C020-A77B-43A5-1ED8C3080325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64409EE-6BC6-3EFA-0373-0C92826E4A7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10D6BB2-3428-B114-F09B-DB2DF7C3048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CF3141-C622-6A06-8F98-66C34409DE0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DF3D4C-AEB2-201B-27BB-F3851B669157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1255165-6BC7-0D39-361C-4EA05FF49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CFFA0ED8-0AEC-EB20-362D-5D07AA672C9C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69BB9616-F909-6F9F-7353-62A234AD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8C84F86-35E7-D1E4-23E8-FD36513C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DE692E28-F3E7-9AC7-E934-01F49B639B3D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53CD8-3BF6-45BE-A5BC-EFD70D896FF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0CCC1D9-533C-41B7-7C01-5E054E22B532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5AFD0F-6D04-DC3B-6C96-887ECAA6DCC9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8698679-CB04-171E-AC1E-19EAC6DF80BE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23E600-24B9-5F9C-4FA6-A7B44B7E9CFC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583F13-7A65-C1FD-B76F-746D2CCCB96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26FC96-E789-563C-6E68-B31E98896E6D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283DAD3-DBCF-404E-19AE-B613DD3C7777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38B7C73-EBFF-8D4C-3D51-B6284B24F7A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0C23EA8-0490-296F-52EA-5AD25F82F04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501C187-B265-9DED-72CC-613B8D01E9BC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5D4C04-7A4E-BE86-8251-E5B255710399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0AE3C35-B410-57BF-F33D-871A96702D4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9BC32F1E-7FEB-8BD2-E3CA-F70D95F2496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4426285-69E4-0F66-C588-75E91E6AE181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5931128-290A-CE43-8E0C-3428C9E344CB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C8ADAE4-D29A-3621-1DE0-12C754795911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83D0C811-7238-710A-1758-841B5848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3B27FE5-07BF-59C6-3CF9-A2C52D198E01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DB8AF24-CAD2-7B7D-3673-7F21369C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9E45AE5D-81CA-931B-8CA1-30654EA2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03A634-3863-F91B-9D00-9E5A10ED7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99744C0-7D53-0DE0-A83B-ABD79E89671F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7D6BF-55CD-4F0C-AD49-A13F36FC8D8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B8B8-0BA1-481B-9845-E15093979C37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B473CFA-A2DA-8DAA-9557-49A45A448F45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AF3DE81-DE34-012A-C899-8BB328EAA4C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2D4E54-B408-8917-FF61-946FC9F0E7FE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371AEC2-3ACC-AB57-2563-E084AB563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C9C075A-BE4B-7228-8DDC-F155033616F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F26C99C-7600-EC98-8776-FFC715BC5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DB4C29E-5231-28A6-0DA9-8621BFB9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59C205E-24E6-509B-AFC3-20093C8A71B5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A188D-499F-4B13-94D0-B3B1736FDB6E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29960DE6-F602-6773-C6D6-8269B40758BA}"/>
              </a:ext>
            </a:extLst>
          </p:cNvPr>
          <p:cNvSpPr txBox="1"/>
          <p:nvPr/>
        </p:nvSpPr>
        <p:spPr>
          <a:xfrm>
            <a:off x="1908645" y="1638476"/>
            <a:ext cx="6082835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organization struggles to effectively track and analyze employee attendance patterns, leading to: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Inefficient management of absenteeism and tardiness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Lack of insight into attendance trends and potential underlying causes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Inability to identify employees who may need support or intervention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BF9771B7-8854-DF26-CAFE-622FADEB4DF1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B6EA36A-9A43-266C-7C7A-6A1BBB6A7C32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307B1B-AEBF-9348-36FF-E33331B90D56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4E10C8B-A6A1-7F8A-CA27-48DA877F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1EB6C57-6B4C-E027-2A3A-D38B9532547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4C1D50-3C37-5225-3BFD-221C31CB2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E958B58-E682-470C-992E-3587860F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D22EF42-D093-0EAF-7223-35928D76222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D8CB6-9E36-4F3F-BD01-967D9ACCAD0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D2B85C9-FC06-319D-E450-2C5B054C27A8}"/>
              </a:ext>
            </a:extLst>
          </p:cNvPr>
          <p:cNvSpPr txBox="1"/>
          <p:nvPr/>
        </p:nvSpPr>
        <p:spPr>
          <a:xfrm>
            <a:off x="990596" y="2133596"/>
            <a:ext cx="864753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5F86DA7-3C4D-11AF-113D-8ABBE7DBE00A}"/>
              </a:ext>
            </a:extLst>
          </p:cNvPr>
          <p:cNvSpPr txBox="1"/>
          <p:nvPr/>
        </p:nvSpPr>
        <p:spPr>
          <a:xfrm>
            <a:off x="1747839" y="1402131"/>
            <a:ext cx="8256145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Collect and integrate attendance data from existing HR systems.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 user-friendly visualization dashboard.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 interactive features for exploring attendance trends.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Conduct analysis to identify patterns, anomalies, and correlations.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7B3976-D41D-1AC0-DE10-541BFECC982C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73CE16-4160-49D0-430A-2280D8047E5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ADAD57-BB07-8272-B243-A9C4786A682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7F4209-3234-85C3-8E44-F8F74424A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D576621-109D-18DC-B689-FB3936E7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93656AD7-46DE-9E1B-F67F-4CFA0550BB19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BE982-8933-4D88-A702-F2B5832B4E0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C665EE9-855F-72A6-58A2-B739E6786578}"/>
              </a:ext>
            </a:extLst>
          </p:cNvPr>
          <p:cNvSpPr txBox="1"/>
          <p:nvPr/>
        </p:nvSpPr>
        <p:spPr>
          <a:xfrm>
            <a:off x="1565589" y="1438698"/>
            <a:ext cx="8481343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HR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identify attendance patterns, manage absenteeism, and develop strategies to improve employee engagement.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Team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monitor team attendance, identify trends, and address potential issues affecting team productivity.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 Heads: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 oversee attendance trends across departments, make informed decisions, and optimize workforce planning.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Business Analysts: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analyze attendance data, identify correlations, and provide insights for business improvement.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8150B1E-364D-5B1C-E082-10D46D3C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E7B6454-4A84-173F-A17B-A4DBE03692B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A8268F-FAD0-DB8B-2687-DD38AF12E74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797960-72AF-F16F-0FF1-C9F77C43C58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3E8740-6A98-31F5-80FD-F9B94297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8EFE0F0-F4BB-AFFB-1F77-62514314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3F0405AC-3931-7851-8917-82621BA9CDC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20735-90A5-4B73-8EC2-40FC6111437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E80ED71-999F-061A-0549-CE70F5C6A877}"/>
              </a:ext>
            </a:extLst>
          </p:cNvPr>
          <p:cNvSpPr txBox="1"/>
          <p:nvPr/>
        </p:nvSpPr>
        <p:spPr>
          <a:xfrm>
            <a:off x="2720230" y="1371664"/>
            <a:ext cx="8266020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Gain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Identify attendance patterns, trends, and anomalies to inform data-driven decisions.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 attendance management: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Reduce absenteeism, tardiness, and turnover by addressing underlying causes.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Enhance employee engagement: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Foster a positive work environment by recognizing and supporting employees with attendance challenges.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Boost productivity: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Optimize workforce planning, reduce costs, and increase overall business performance.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Simplify attendance tracking: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8A7-BA06-B52E-F401-12D8C0017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834D2D-0B10-4B7F-9929-316A9ACFF1C4}"/>
              </a:ext>
            </a:extLst>
          </p:cNvPr>
          <p:cNvSpPr txBox="1"/>
          <p:nvPr/>
        </p:nvSpPr>
        <p:spPr>
          <a:xfrm>
            <a:off x="1007723" y="1702292"/>
            <a:ext cx="8972888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Attendance: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Daily attendance records (Employee ID, Date, Attendance Status)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Info: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Basic employee information (Employee ID, Name, Job Title, Department)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Attendance Trends: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Aggregated attendance data (Date, Total Present, Total Absent, etc.)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Absence Reasons: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Reasons for absences (Reason, Frequency, Percentage)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Performance: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FD2CA6-E4C0-193D-FC46-97B239C8741C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414D25-CB73-6C96-8BA3-99178F9C42A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15127A-5D8F-F233-4938-C69D3E97C26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853FCE-4BDA-25C9-73A8-28FDBB7A231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F1D80C8-B98D-D676-134D-2D00EF7C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3BBCAE6-801F-77ED-CF11-5721A019C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24A7F7E-D0D1-91EA-C53A-C3AD2298AF89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8998CD-D382-460E-9850-570AAE151B80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0F9C-CE70-9AA7-D5F0-2AE7C4F48BCC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ED0482A-60F0-A603-C47C-CE9F31C1FC53}"/>
              </a:ext>
            </a:extLst>
          </p:cNvPr>
          <p:cNvSpPr txBox="1"/>
          <p:nvPr/>
        </p:nvSpPr>
        <p:spPr>
          <a:xfrm>
            <a:off x="2743200" y="1855902"/>
            <a:ext cx="728389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Interactive Heatmap: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Visualize attendance patterns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AI-powered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Predictive analytics for attendance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Real-time Alerts: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Swift response to attendance issues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Engagement Portal: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Easy access to attendance records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Data-Driven Storytelling: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dj</cp:lastModifiedBy>
  <cp:revision>27</cp:revision>
  <dcterms:created xsi:type="dcterms:W3CDTF">2024-03-29T15:07:22Z</dcterms:created>
  <dcterms:modified xsi:type="dcterms:W3CDTF">2024-09-06T03:21:02Z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