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51940"/>
          </a:xfrm>
          <a:prstGeom prst="rect"/>
          <a:noFill/>
        </p:spPr>
        <p:txBody>
          <a:bodyPr rtlCol="0" wrap="square">
            <a:spAutoFit/>
          </a:bodyPr>
          <a:p>
            <a:r>
              <a:rPr sz="2400" lang="en-US"/>
              <a:t>STUDENT NAME:</a:t>
            </a:r>
            <a:endParaRPr dirty="0" sz="2400" lang="en-US"/>
          </a:p>
          <a:p>
            <a:r>
              <a:rPr dirty="0" sz="2400" lang="en-US"/>
              <a:t>REGISTER NO:</a:t>
            </a:r>
          </a:p>
          <a:p>
            <a:r>
              <a:rPr dirty="0" sz="2400" lang="en-US"/>
              <a:t>DEPARTMENT:</a:t>
            </a:r>
          </a:p>
          <a:p>
            <a:r>
              <a:rPr dirty="0" sz="2400" lang="en-US"/>
              <a:t>COLLEGE</a:t>
            </a:r>
          </a:p>
          <a:p>
            <a:r>
              <a:rPr dirty="0" sz="2400" lang="en-US"/>
              <a:t>           </a:t>
            </a:r>
            <a:endParaRPr dirty="0" sz="2400" lang="en-IN"/>
          </a:p>
        </p:txBody>
      </p:sp>
      <p:sp>
        <p:nvSpPr>
          <p:cNvPr id="1048603" name=""/>
          <p:cNvSpPr txBox="1"/>
          <p:nvPr/>
        </p:nvSpPr>
        <p:spPr>
          <a:xfrm>
            <a:off x="5270319" y="3219450"/>
            <a:ext cx="2825681" cy="1551941"/>
          </a:xfrm>
          <a:prstGeom prst="rect"/>
        </p:spPr>
        <p:txBody>
          <a:bodyPr rtlCol="0" wrap="square">
            <a:spAutoFit/>
          </a:bodyPr>
          <a:p>
            <a:r>
              <a:rPr altLang="en-IN" sz="2400" lang="en-US">
                <a:solidFill>
                  <a:srgbClr val="000000"/>
                </a:solidFill>
              </a:rPr>
              <a:t>L</a:t>
            </a:r>
            <a:r>
              <a:rPr altLang="en-IN" sz="2400" lang="en-US">
                <a:solidFill>
                  <a:srgbClr val="000000"/>
                </a:solidFill>
              </a:rPr>
              <a:t>a</a:t>
            </a:r>
            <a:r>
              <a:rPr altLang="en-IN" sz="2400" lang="en-US">
                <a:solidFill>
                  <a:srgbClr val="000000"/>
                </a:solidFill>
              </a:rPr>
              <a:t>l</a:t>
            </a:r>
            <a:r>
              <a:rPr altLang="en-IN" sz="2400" lang="en-US">
                <a:solidFill>
                  <a:srgbClr val="000000"/>
                </a:solidFill>
              </a:rPr>
              <a:t>i</a:t>
            </a:r>
            <a:r>
              <a:rPr altLang="en-IN" sz="2400" lang="en-US">
                <a:solidFill>
                  <a:srgbClr val="000000"/>
                </a:solidFill>
              </a:rPr>
              <a:t>tha </a:t>
            </a:r>
            <a:r>
              <a:rPr altLang="en-IN" sz="2400" lang="en-US">
                <a:solidFill>
                  <a:srgbClr val="000000"/>
                </a:solidFill>
              </a:rPr>
              <a:t>sr</a:t>
            </a:r>
            <a:r>
              <a:rPr altLang="en-IN" sz="2400" lang="en-US">
                <a:solidFill>
                  <a:srgbClr val="000000"/>
                </a:solidFill>
              </a:rPr>
              <a:t>e</a:t>
            </a:r>
            <a:r>
              <a:rPr altLang="en-IN" sz="2400" lang="en-US">
                <a:solidFill>
                  <a:srgbClr val="000000"/>
                </a:solidFill>
              </a:rPr>
              <a:t>e</a:t>
            </a:r>
            <a:r>
              <a:rPr altLang="en-IN" sz="2400" lang="en-US">
                <a:solidFill>
                  <a:srgbClr val="000000"/>
                </a:solidFill>
              </a:rPr>
              <a:t>.</a:t>
            </a:r>
            <a:r>
              <a:rPr altLang="en-IN" sz="2400" lang="en-US">
                <a:solidFill>
                  <a:srgbClr val="000000"/>
                </a:solidFill>
              </a:rPr>
              <a:t>M</a:t>
            </a:r>
            <a:endParaRPr sz="2000" lang="en-IN">
              <a:solidFill>
                <a:srgbClr val="000000"/>
              </a:solidFill>
            </a:endParaRPr>
          </a:p>
          <a:p>
            <a:r>
              <a:rPr altLang="en-IN" sz="2400" lang="en-US">
                <a:solidFill>
                  <a:srgbClr val="000000"/>
                </a:solidFill>
              </a:rPr>
              <a:t>3</a:t>
            </a:r>
            <a:r>
              <a:rPr altLang="en-IN" sz="2400" lang="en-US">
                <a:solidFill>
                  <a:srgbClr val="000000"/>
                </a:solidFill>
              </a:rPr>
              <a:t>1</a:t>
            </a:r>
            <a:r>
              <a:rPr altLang="en-IN" sz="2400" lang="en-US">
                <a:solidFill>
                  <a:srgbClr val="000000"/>
                </a:solidFill>
              </a:rPr>
              <a:t>2</a:t>
            </a:r>
            <a:r>
              <a:rPr altLang="en-IN" sz="2400" lang="en-US">
                <a:solidFill>
                  <a:srgbClr val="000000"/>
                </a:solidFill>
              </a:rPr>
              <a:t>2</a:t>
            </a:r>
            <a:r>
              <a:rPr altLang="en-IN" sz="2400" lang="en-US">
                <a:solidFill>
                  <a:srgbClr val="000000"/>
                </a:solidFill>
              </a:rPr>
              <a:t>1</a:t>
            </a:r>
            <a:r>
              <a:rPr altLang="en-IN" sz="2400" lang="en-US">
                <a:solidFill>
                  <a:srgbClr val="000000"/>
                </a:solidFill>
              </a:rPr>
              <a:t>8</a:t>
            </a:r>
            <a:r>
              <a:rPr altLang="en-IN" sz="2400" lang="en-US">
                <a:solidFill>
                  <a:srgbClr val="000000"/>
                </a:solidFill>
              </a:rPr>
              <a:t>6</a:t>
            </a:r>
            <a:r>
              <a:rPr altLang="en-IN" sz="2400" lang="en-US">
                <a:solidFill>
                  <a:srgbClr val="000000"/>
                </a:solidFill>
              </a:rPr>
              <a:t>1</a:t>
            </a:r>
            <a:r>
              <a:rPr altLang="en-IN" sz="2400" lang="en-US">
                <a:solidFill>
                  <a:srgbClr val="000000"/>
                </a:solidFill>
              </a:rPr>
              <a:t>8</a:t>
            </a:r>
            <a:endParaRPr sz="2000" lang="en-IN">
              <a:solidFill>
                <a:srgbClr val="000000"/>
              </a:solidFill>
            </a:endParaRPr>
          </a:p>
          <a:p>
            <a:r>
              <a:rPr altLang="en-IN" sz="2400" lang="en-US">
                <a:solidFill>
                  <a:srgbClr val="000000"/>
                </a:solidFill>
              </a:rPr>
              <a:t>B</a:t>
            </a:r>
            <a:r>
              <a:rPr altLang="en-IN" sz="2400" lang="en-US">
                <a:solidFill>
                  <a:srgbClr val="000000"/>
                </a:solidFill>
              </a:rPr>
              <a:t>.</a:t>
            </a:r>
            <a:r>
              <a:rPr altLang="en-IN" sz="2400" lang="en-US">
                <a:solidFill>
                  <a:srgbClr val="000000"/>
                </a:solidFill>
              </a:rPr>
              <a:t>C</a:t>
            </a:r>
            <a:r>
              <a:rPr altLang="en-IN" sz="2400" lang="en-US">
                <a:solidFill>
                  <a:srgbClr val="000000"/>
                </a:solidFill>
              </a:rPr>
              <a:t>o</a:t>
            </a:r>
            <a:r>
              <a:rPr altLang="en-IN" sz="2400" lang="en-US">
                <a:solidFill>
                  <a:srgbClr val="000000"/>
                </a:solidFill>
              </a:rPr>
              <a:t>m</a:t>
            </a:r>
            <a:r>
              <a:rPr altLang="en-IN" sz="2400" lang="en-US">
                <a:solidFill>
                  <a:srgbClr val="000000"/>
                </a:solidFill>
              </a:rPr>
              <a:t> </a:t>
            </a:r>
            <a:r>
              <a:rPr altLang="en-IN" sz="2400" lang="en-US">
                <a:solidFill>
                  <a:srgbClr val="000000"/>
                </a:solidFill>
              </a:rPr>
              <a:t>(</a:t>
            </a:r>
            <a:r>
              <a:rPr altLang="en-IN" sz="2400" lang="en-US">
                <a:solidFill>
                  <a:srgbClr val="000000"/>
                </a:solidFill>
              </a:rPr>
              <a:t>g</a:t>
            </a:r>
            <a:r>
              <a:rPr altLang="en-IN" sz="2400" lang="en-US">
                <a:solidFill>
                  <a:srgbClr val="000000"/>
                </a:solidFill>
              </a:rPr>
              <a:t>e</a:t>
            </a:r>
            <a:r>
              <a:rPr altLang="en-IN" sz="2400" lang="en-US">
                <a:solidFill>
                  <a:srgbClr val="000000"/>
                </a:solidFill>
              </a:rPr>
              <a:t>n</a:t>
            </a:r>
            <a:r>
              <a:rPr altLang="en-IN" sz="2400" lang="en-US">
                <a:solidFill>
                  <a:srgbClr val="000000"/>
                </a:solidFill>
              </a:rPr>
              <a:t>e</a:t>
            </a:r>
            <a:r>
              <a:rPr altLang="en-IN" sz="2400" lang="en-US">
                <a:solidFill>
                  <a:srgbClr val="000000"/>
                </a:solidFill>
              </a:rPr>
              <a:t>r</a:t>
            </a:r>
            <a:r>
              <a:rPr altLang="en-IN" sz="2400" lang="en-US">
                <a:solidFill>
                  <a:srgbClr val="000000"/>
                </a:solidFill>
              </a:rPr>
              <a:t>a</a:t>
            </a:r>
            <a:r>
              <a:rPr altLang="en-IN" sz="2400" lang="en-US">
                <a:solidFill>
                  <a:srgbClr val="000000"/>
                </a:solidFill>
              </a:rPr>
              <a:t>l</a:t>
            </a:r>
            <a:r>
              <a:rPr altLang="en-IN" sz="2400" lang="en-US">
                <a:solidFill>
                  <a:srgbClr val="000000"/>
                </a:solidFill>
              </a:rPr>
              <a:t>)</a:t>
            </a:r>
            <a:endParaRPr sz="2000" lang="en-IN">
              <a:solidFill>
                <a:srgbClr val="000000"/>
              </a:solidFill>
            </a:endParaRPr>
          </a:p>
          <a:p>
            <a:r>
              <a:rPr altLang="en-IN" sz="2400" lang="en-US">
                <a:solidFill>
                  <a:srgbClr val="000000"/>
                </a:solidFill>
              </a:rPr>
              <a:t>J</a:t>
            </a:r>
            <a:r>
              <a:rPr altLang="en-IN" sz="2400" lang="en-US">
                <a:solidFill>
                  <a:srgbClr val="000000"/>
                </a:solidFill>
              </a:rPr>
              <a:t>.</a:t>
            </a:r>
            <a:r>
              <a:rPr altLang="en-IN" sz="2400" lang="en-US">
                <a:solidFill>
                  <a:srgbClr val="000000"/>
                </a:solidFill>
              </a:rPr>
              <a:t>N</a:t>
            </a:r>
            <a:r>
              <a:rPr altLang="en-IN" sz="2400" lang="en-US">
                <a:solidFill>
                  <a:srgbClr val="000000"/>
                </a:solidFill>
              </a:rPr>
              <a:t>.</a:t>
            </a:r>
            <a:r>
              <a:rPr altLang="en-IN" sz="2400" lang="en-US">
                <a:solidFill>
                  <a:srgbClr val="000000"/>
                </a:solidFill>
              </a:rPr>
              <a:t>N</a:t>
            </a:r>
            <a:r>
              <a:rPr altLang="en-IN" sz="2400" lang="en-US">
                <a:solidFill>
                  <a:srgbClr val="000000"/>
                </a:solidFill>
              </a:rPr>
              <a:t> </a:t>
            </a:r>
            <a:r>
              <a:rPr altLang="en-IN" sz="2400" lang="en-US">
                <a:solidFill>
                  <a:srgbClr val="000000"/>
                </a:solidFill>
              </a:rPr>
              <a:t>Arts</a:t>
            </a:r>
            <a:r>
              <a:rPr altLang="en-IN" sz="2400" lang="en-US">
                <a:solidFill>
                  <a:srgbClr val="000000"/>
                </a:solidFill>
              </a:rPr>
              <a:t> </a:t>
            </a:r>
            <a:r>
              <a:rPr altLang="en-IN" sz="2400" lang="en-US">
                <a:solidFill>
                  <a:srgbClr val="000000"/>
                </a:solidFill>
              </a:rPr>
              <a:t>and</a:t>
            </a:r>
            <a:r>
              <a:rPr altLang="en-IN" sz="2400" lang="en-US">
                <a:solidFill>
                  <a:srgbClr val="000000"/>
                </a:solidFill>
              </a:rPr>
              <a:t> </a:t>
            </a:r>
            <a:r>
              <a:rPr altLang="en-IN" sz="2400" lang="en-US">
                <a:solidFill>
                  <a:srgbClr val="000000"/>
                </a:solidFill>
              </a:rPr>
              <a:t>Science</a:t>
            </a:r>
            <a:r>
              <a:rPr altLang="en-IN" sz="2400" lang="en-US">
                <a:solidFill>
                  <a:srgbClr val="000000"/>
                </a:solidFill>
              </a:rPr>
              <a:t> </a:t>
            </a:r>
            <a:r>
              <a:rPr altLang="en-IN" sz="2400" lang="en-US">
                <a:solidFill>
                  <a:srgbClr val="000000"/>
                </a:solidFill>
              </a:rPr>
              <a:t>W</a:t>
            </a:r>
            <a:r>
              <a:rPr altLang="en-IN" sz="2400" lang="en-US">
                <a:solidFill>
                  <a:srgbClr val="000000"/>
                </a:solidFill>
              </a:rPr>
              <a:t>o</a:t>
            </a:r>
            <a:r>
              <a:rPr altLang="en-IN" sz="2400" lang="en-US">
                <a:solidFill>
                  <a:srgbClr val="000000"/>
                </a:solidFill>
              </a:rPr>
              <a:t>m</a:t>
            </a:r>
            <a:r>
              <a:rPr altLang="en-IN" sz="2400" lang="en-US">
                <a:solidFill>
                  <a:srgbClr val="000000"/>
                </a:solidFill>
              </a:rPr>
              <a:t>e</a:t>
            </a:r>
            <a:r>
              <a:rPr altLang="en-IN" sz="2400" lang="en-US">
                <a:solidFill>
                  <a:srgbClr val="000000"/>
                </a:solidFill>
              </a:rPr>
              <a:t>n's</a:t>
            </a:r>
            <a:r>
              <a:rPr altLang="en-IN" sz="2400" lang="en-US">
                <a:solidFill>
                  <a:srgbClr val="000000"/>
                </a:solidFill>
              </a:rPr>
              <a:t> </a:t>
            </a:r>
            <a:r>
              <a:rPr altLang="en-IN" sz="2400" lang="en-US">
                <a:solidFill>
                  <a:srgbClr val="000000"/>
                </a:solidFill>
              </a:rPr>
              <a:t>C</a:t>
            </a:r>
            <a:r>
              <a:rPr altLang="en-IN" sz="2400" lang="en-US">
                <a:solidFill>
                  <a:srgbClr val="000000"/>
                </a:solidFill>
              </a:rPr>
              <a:t>o</a:t>
            </a:r>
            <a:r>
              <a:rPr altLang="en-IN" sz="2400" lang="en-US">
                <a:solidFill>
                  <a:srgbClr val="000000"/>
                </a:solidFill>
              </a:rPr>
              <a:t>l</a:t>
            </a:r>
            <a:r>
              <a:rPr altLang="en-IN" sz="2400" lang="en-US">
                <a:solidFill>
                  <a:srgbClr val="000000"/>
                </a:solidFill>
              </a:rPr>
              <a:t>l</a:t>
            </a:r>
            <a:r>
              <a:rPr altLang="en-IN" sz="2400" lang="en-US">
                <a:solidFill>
                  <a:srgbClr val="000000"/>
                </a:solidFill>
              </a:rPr>
              <a:t>e</a:t>
            </a:r>
            <a:r>
              <a:rPr altLang="en-IN" sz="2400" lang="en-US">
                <a:solidFill>
                  <a:srgbClr val="000000"/>
                </a:solidFill>
              </a:rPr>
              <a:t>g</a:t>
            </a:r>
            <a:r>
              <a:rPr altLang="en-IN" sz="2400" lang="en-US">
                <a:solidFill>
                  <a:srgbClr val="000000"/>
                </a:solidFill>
              </a:rPr>
              <a:t>e</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rot="10984">
            <a:off x="746592" y="2692557"/>
            <a:ext cx="9234761" cy="2834642"/>
          </a:xfrm>
          <a:prstGeom prst="rect"/>
        </p:spPr>
        <p:txBody>
          <a:bodyPr rtlCol="0" wrap="square">
            <a:spAutoFit/>
          </a:bodyPr>
          <a:p>
            <a:r>
              <a:rPr sz="2800" lang="en-IN">
                <a:solidFill>
                  <a:srgbClr val="000000"/>
                </a:solidFill>
              </a:rPr>
              <a:t>1. Regression Models: Predict continuous outcomes (e.g., sales performance) based on demographic and performance variables.
2. Classification Models: Predict categorical outcomes (e.g., high/low performer) based on demographic and performance variables.
3. Clustering Models: Group employees with similar performance characteristics.
4. Decision Trees: Visualize relationships between variables and predict performance outcomes.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5975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rcRect l="7747" r="7747"/>
          <a:stretch>
            <a:fillRect/>
          </a:stretch>
        </p:blipFill>
        <p:spPr>
          <a:xfrm rot="21559084">
            <a:off x="5026171" y="2477627"/>
            <a:ext cx="5227354" cy="3718105"/>
          </a:xfrm>
          <a:prstGeom prst="rect"/>
        </p:spPr>
      </p:pic>
      <p:pic>
        <p:nvPicPr>
          <p:cNvPr id="2097169" name=""/>
          <p:cNvPicPr>
            <a:picLocks/>
          </p:cNvPicPr>
          <p:nvPr/>
        </p:nvPicPr>
        <p:blipFill>
          <a:blip xmlns:r="http://schemas.openxmlformats.org/officeDocument/2006/relationships" r:embed="rId3"/>
          <a:srcRect l="15952" r="15952"/>
          <a:stretch>
            <a:fillRect/>
          </a:stretch>
        </p:blipFill>
        <p:spPr>
          <a:xfrm rot="0">
            <a:off x="369819" y="2446652"/>
            <a:ext cx="4477257" cy="376811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5842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367619" y="1725101"/>
            <a:ext cx="10650850" cy="3177541"/>
          </a:xfrm>
          <a:prstGeom prst="rect"/>
        </p:spPr>
        <p:txBody>
          <a:bodyPr rtlCol="0" wrap="square">
            <a:spAutoFit/>
          </a:bodyPr>
          <a:p>
            <a:r>
              <a:rPr sz="2800" lang="en-IN">
                <a:solidFill>
                  <a:srgbClr val="000000"/>
                </a:solidFill>
              </a:rPr>
              <a:t>The employee performance analysis has provided valuable insights into the relationships between demographic, performance, and developmental factors. The findings suggest that:
</a:t>
            </a:r>
            <a:r>
              <a:rPr sz="2800" lang="en-IN">
                <a:solidFill>
                  <a:srgbClr val="000000"/>
                </a:solidFill>
              </a:rPr>
              <a:t>●</a:t>
            </a:r>
            <a:r>
              <a:rPr altLang="en-IN" sz="2800" lang="en-US">
                <a:solidFill>
                  <a:srgbClr val="000000"/>
                </a:solidFill>
              </a:rPr>
              <a:t> </a:t>
            </a:r>
            <a:r>
              <a:rPr sz="2800" lang="en-IN">
                <a:solidFill>
                  <a:srgbClr val="000000"/>
                </a:solidFill>
              </a:rPr>
              <a:t>High-performing employees tend to have longer tenure, higher job satisfaction, and more frequent training and development opportunities.
</a:t>
            </a:r>
            <a:r>
              <a:rPr sz="2800" lang="en-IN">
                <a:solidFill>
                  <a:srgbClr val="000000"/>
                </a:solidFill>
              </a:rPr>
              <a:t>●</a:t>
            </a:r>
            <a:r>
              <a:rPr altLang="en-IN" sz="2800" lang="en-US">
                <a:solidFill>
                  <a:srgbClr val="000000"/>
                </a:solidFill>
              </a:rPr>
              <a:t> </a:t>
            </a:r>
            <a:r>
              <a:rPr sz="2800" lang="en-IN">
                <a:solidFill>
                  <a:srgbClr val="000000"/>
                </a:solidFill>
              </a:rPr>
              <a:t>Performance metrics such as sales numbers and customer satisfaction scores are strong predictors of overall performance ratings.
</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7" name="TextBox 22"/>
          <p:cNvSpPr txBox="1"/>
          <p:nvPr/>
        </p:nvSpPr>
        <p:spPr>
          <a:xfrm>
            <a:off x="1217522" y="2123271"/>
            <a:ext cx="8593228" cy="1158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676274" y="434339"/>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a:t>
            </a:r>
            <a:r>
              <a:rPr altLang="en-IN" dirty="0" sz="4250" lang="en-US" spc="10"/>
              <a:t>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
          <p:cNvSpPr txBox="1"/>
          <p:nvPr/>
        </p:nvSpPr>
        <p:spPr>
          <a:xfrm rot="22177">
            <a:off x="710282" y="6788301"/>
            <a:ext cx="7956313" cy="434341"/>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endParaRPr sz="2800" lang="en-IN">
              <a:solidFill>
                <a:srgbClr val="000000"/>
              </a:solidFill>
            </a:endParaRPr>
          </a:p>
        </p:txBody>
      </p:sp>
      <p:sp>
        <p:nvSpPr>
          <p:cNvPr id="1048651" name=""/>
          <p:cNvSpPr txBox="1"/>
          <p:nvPr/>
        </p:nvSpPr>
        <p:spPr>
          <a:xfrm>
            <a:off x="479775" y="1695449"/>
            <a:ext cx="8417325" cy="3177541"/>
          </a:xfrm>
          <a:prstGeom prst="rect"/>
        </p:spPr>
        <p:txBody>
          <a:bodyPr rtlCol="0" wrap="square">
            <a:spAutoFit/>
          </a:bodyPr>
          <a:p>
            <a:r>
              <a:rPr sz="2800" lang="en-IN">
                <a:solidFill>
                  <a:srgbClr val="000000"/>
                </a:solidFill>
              </a:rPr>
              <a:t>1. "How can we identify the key drivers of high employee performance and develop targeted training programs to enhance those skills?"
2. "What is the relationship between employee engagement and performance, and how can we improve both?"
3. "How can we use data to predict which employees are at risk of leaving the company and develop retention strategies?"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990600" y="2133600"/>
            <a:ext cx="7924800" cy="2428240"/>
          </a:xfrm>
          <a:prstGeom prst="rect"/>
          <a:noFill/>
        </p:spPr>
        <p:txBody>
          <a:bodyPr rtlCol="0" wrap="square">
            <a:spAutoFit/>
          </a:bodyPr>
          <a:p>
            <a:pPr algn="l" indent="0" marL="0">
              <a:buNone/>
            </a:pPr>
            <a:r>
              <a:rPr b="0" dirty="0" sz="2400" i="0" lang="en-IN">
                <a:solidFill>
                  <a:srgbClr val="0D0D0D"/>
                </a:solidFill>
                <a:effectLst/>
                <a:latin typeface="Times New Roman" panose="02020603050405020304" pitchFamily="18" charset="0"/>
                <a:cs typeface="Times New Roman" panose="02020603050405020304" pitchFamily="18" charset="0"/>
              </a:rPr>
              <a:t>•</a:t>
            </a:r>
            <a:r>
              <a:rPr altLang="en-IN" b="0" dirty="0" sz="2400" i="0" lang="en-US">
                <a:solidFill>
                  <a:srgbClr val="0D0D0D"/>
                </a:solidFill>
                <a:effectLst/>
                <a:latin typeface="Times New Roman" panose="02020603050405020304" pitchFamily="18" charset="0"/>
                <a:cs typeface="Times New Roman" panose="02020603050405020304" pitchFamily="18" charset="0"/>
              </a:rPr>
              <a:t>O</a:t>
            </a:r>
            <a:r>
              <a:rPr altLang="en-IN" b="0" dirty="0" sz="2400" i="0" lang="en-US">
                <a:solidFill>
                  <a:srgbClr val="0D0D0D"/>
                </a:solidFill>
                <a:effectLst/>
                <a:latin typeface="Times New Roman" panose="02020603050405020304" pitchFamily="18" charset="0"/>
                <a:cs typeface="Times New Roman" panose="02020603050405020304" pitchFamily="18" charset="0"/>
              </a:rPr>
              <a:t>B</a:t>
            </a:r>
            <a:r>
              <a:rPr altLang="en-IN" b="0" dirty="0" sz="2400" i="0" lang="en-US">
                <a:solidFill>
                  <a:srgbClr val="0D0D0D"/>
                </a:solidFill>
                <a:effectLst/>
                <a:latin typeface="Times New Roman" panose="02020603050405020304" pitchFamily="18" charset="0"/>
                <a:cs typeface="Times New Roman" panose="02020603050405020304" pitchFamily="18" charset="0"/>
              </a:rPr>
              <a:t>J</a:t>
            </a:r>
            <a:r>
              <a:rPr altLang="en-IN" b="0" dirty="0" sz="2400" i="0" lang="en-US">
                <a:solidFill>
                  <a:srgbClr val="0D0D0D"/>
                </a:solidFill>
                <a:effectLst/>
                <a:latin typeface="Times New Roman" panose="02020603050405020304" pitchFamily="18" charset="0"/>
                <a:cs typeface="Times New Roman" panose="02020603050405020304" pitchFamily="18" charset="0"/>
              </a:rPr>
              <a:t>E</a:t>
            </a:r>
            <a:r>
              <a:rPr altLang="en-IN" b="0" dirty="0" sz="2400" i="0" lang="en-US">
                <a:solidFill>
                  <a:srgbClr val="0D0D0D"/>
                </a:solidFill>
                <a:effectLst/>
                <a:latin typeface="Times New Roman" panose="02020603050405020304" pitchFamily="18" charset="0"/>
                <a:cs typeface="Times New Roman" panose="02020603050405020304" pitchFamily="18" charset="0"/>
              </a:rPr>
              <a:t>C</a:t>
            </a:r>
            <a:r>
              <a:rPr altLang="en-IN" b="0" dirty="0" sz="2400" i="0" lang="en-US">
                <a:solidFill>
                  <a:srgbClr val="0D0D0D"/>
                </a:solidFill>
                <a:effectLst/>
                <a:latin typeface="Times New Roman" panose="02020603050405020304" pitchFamily="18" charset="0"/>
                <a:cs typeface="Times New Roman" panose="02020603050405020304" pitchFamily="18" charset="0"/>
              </a:rPr>
              <a:t>T</a:t>
            </a:r>
            <a:r>
              <a:rPr altLang="en-IN" b="0" dirty="0" sz="2400" i="0" lang="en-US">
                <a:solidFill>
                  <a:srgbClr val="0D0D0D"/>
                </a:solidFill>
                <a:effectLst/>
                <a:latin typeface="Times New Roman" panose="02020603050405020304" pitchFamily="18" charset="0"/>
                <a:cs typeface="Times New Roman" panose="02020603050405020304" pitchFamily="18" charset="0"/>
              </a:rPr>
              <a:t>IVE</a:t>
            </a:r>
            <a:r>
              <a:rPr altLang="en-IN"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indent="0" marL="0">
              <a:buNone/>
            </a:pP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b="0" dirty="0" sz="2400" i="0" lang="en-US">
                <a:solidFill>
                  <a:srgbClr val="0D0D0D"/>
                </a:solidFill>
                <a:effectLst/>
                <a:latin typeface="Times New Roman" panose="02020603050405020304" pitchFamily="18" charset="0"/>
                <a:cs typeface="Times New Roman" panose="02020603050405020304" pitchFamily="18" charset="0"/>
              </a:rPr>
              <a:t>To analyze and evaluate employee performance data to identify trends, strengths, and weaknesses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altLang="en-IN" b="0" dirty="0" sz="2400" i="0" lang="en-US">
                <a:solidFill>
                  <a:srgbClr val="0D0D0D"/>
                </a:solidFill>
                <a:effectLst/>
                <a:latin typeface="Times New Roman" panose="02020603050405020304" pitchFamily="18" charset="0"/>
                <a:cs typeface="Times New Roman" panose="02020603050405020304" pitchFamily="18" charset="0"/>
              </a:rPr>
              <a:t>SCOPE</a:t>
            </a:r>
            <a:r>
              <a:rPr altLang="en-IN"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indent="0" marL="0">
              <a:buNone/>
            </a:pP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altLang="en-IN" b="0" dirty="0" sz="2400" i="0" lang="en-US">
                <a:solidFill>
                  <a:srgbClr val="0D0D0D"/>
                </a:solidFill>
                <a:effectLst/>
                <a:latin typeface="Times New Roman" panose="02020603050405020304" pitchFamily="18" charset="0"/>
                <a:cs typeface="Times New Roman" panose="02020603050405020304" pitchFamily="18" charset="0"/>
              </a:rPr>
              <a:t> </a:t>
            </a:r>
            <a:r>
              <a:rPr b="0" dirty="0" sz="2400" i="0" lang="en-US">
                <a:solidFill>
                  <a:srgbClr val="0D0D0D"/>
                </a:solidFill>
                <a:effectLst/>
                <a:latin typeface="Times New Roman" panose="02020603050405020304" pitchFamily="18" charset="0"/>
                <a:cs typeface="Times New Roman" panose="02020603050405020304" pitchFamily="18" charset="0"/>
              </a:rPr>
              <a:t>Collect and analyze employee performance data from various sources (e.g., HR systems, performance reviews, sales data)</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
          <p:cNvSpPr txBox="1"/>
          <p:nvPr/>
        </p:nvSpPr>
        <p:spPr>
          <a:xfrm>
            <a:off x="1814511" y="1857375"/>
            <a:ext cx="4572000" cy="2491740"/>
          </a:xfrm>
          <a:prstGeom prst="rect"/>
        </p:spPr>
        <p:txBody>
          <a:bodyPr rtlCol="0" wrap="square">
            <a:spAutoFit/>
          </a:bodyPr>
          <a:p>
            <a:r>
              <a:rPr sz="2800" lang="en-IN">
                <a:solidFill>
                  <a:srgbClr val="000000"/>
                </a:solidFill>
              </a:rPr>
              <a:t>1.HR Managers
2.Line Managers
3.Senior leadership</a:t>
            </a:r>
            <a:endParaRPr sz="2800" lang="en-IN">
              <a:solidFill>
                <a:srgbClr val="000000"/>
              </a:solidFill>
            </a:endParaRPr>
          </a:p>
          <a:p>
            <a:r>
              <a:rPr altLang="en-IN" sz="2800" lang="en-US">
                <a:solidFill>
                  <a:srgbClr val="000000"/>
                </a:solidFill>
              </a:rPr>
              <a:t>4</a:t>
            </a:r>
            <a:r>
              <a:rPr altLang="en-IN" sz="2800" lang="en-US">
                <a:solidFill>
                  <a:srgbClr val="000000"/>
                </a:solidFill>
              </a:rPr>
              <a:t>.</a:t>
            </a:r>
            <a:r>
              <a:rPr altLang="en-IN" sz="2800" lang="en-US">
                <a:solidFill>
                  <a:srgbClr val="000000"/>
                </a:solidFill>
              </a:rPr>
              <a:t>E</a:t>
            </a:r>
            <a:r>
              <a:rPr altLang="en-IN" sz="2800" lang="en-US">
                <a:solidFill>
                  <a:srgbClr val="000000"/>
                </a:solidFill>
              </a:rPr>
              <a:t>m</a:t>
            </a:r>
            <a:r>
              <a:rPr altLang="en-IN" sz="2800" lang="en-US">
                <a:solidFill>
                  <a:srgbClr val="000000"/>
                </a:solidFill>
              </a:rPr>
              <a:t>p</a:t>
            </a:r>
            <a:r>
              <a:rPr altLang="en-IN" sz="2800" lang="en-US">
                <a:solidFill>
                  <a:srgbClr val="000000"/>
                </a:solidFill>
              </a:rPr>
              <a:t>l</a:t>
            </a:r>
            <a:r>
              <a:rPr altLang="en-IN" sz="2800" lang="en-US">
                <a:solidFill>
                  <a:srgbClr val="000000"/>
                </a:solidFill>
              </a:rPr>
              <a:t>o</a:t>
            </a:r>
            <a:r>
              <a:rPr altLang="en-IN" sz="2800" lang="en-US">
                <a:solidFill>
                  <a:srgbClr val="000000"/>
                </a:solidFill>
              </a:rPr>
              <a:t>y</a:t>
            </a:r>
            <a:r>
              <a:rPr altLang="en-IN" sz="2800" lang="en-US">
                <a:solidFill>
                  <a:srgbClr val="000000"/>
                </a:solidFill>
              </a:rPr>
              <a:t>e</a:t>
            </a:r>
            <a:r>
              <a:rPr altLang="en-IN" sz="2800" lang="en-US">
                <a:solidFill>
                  <a:srgbClr val="000000"/>
                </a:solidFill>
              </a:rPr>
              <a:t>e</a:t>
            </a:r>
            <a:r>
              <a:rPr altLang="en-IN" sz="2800" lang="en-US">
                <a:solidFill>
                  <a:srgbClr val="000000"/>
                </a:solidFill>
              </a:rPr>
              <a:t>s</a:t>
            </a:r>
            <a:endParaRPr sz="2800" lang="en-IN">
              <a:solidFill>
                <a:srgbClr val="000000"/>
              </a:solidFill>
            </a:endParaRPr>
          </a:p>
          <a:p>
            <a:r>
              <a:rPr altLang="en-IN" sz="2800" lang="en-US">
                <a:solidFill>
                  <a:srgbClr val="000000"/>
                </a:solidFill>
              </a:rPr>
              <a:t>5</a:t>
            </a:r>
            <a:r>
              <a:rPr altLang="en-IN" sz="2800" lang="en-US">
                <a:solidFill>
                  <a:srgbClr val="000000"/>
                </a:solidFill>
              </a:rPr>
              <a:t>.</a:t>
            </a:r>
            <a:r>
              <a:rPr altLang="en-IN" sz="2800" lang="en-US">
                <a:solidFill>
                  <a:srgbClr val="000000"/>
                </a:solidFill>
              </a:rPr>
              <a:t>T</a:t>
            </a:r>
            <a:r>
              <a:rPr altLang="en-IN" sz="2800" lang="en-US">
                <a:solidFill>
                  <a:srgbClr val="000000"/>
                </a:solidFill>
              </a:rPr>
              <a:t>a</a:t>
            </a:r>
            <a:r>
              <a:rPr altLang="en-IN" sz="2800" lang="en-US">
                <a:solidFill>
                  <a:srgbClr val="000000"/>
                </a:solidFill>
              </a:rPr>
              <a:t>l</a:t>
            </a:r>
            <a:r>
              <a:rPr altLang="en-IN" sz="2800" lang="en-US">
                <a:solidFill>
                  <a:srgbClr val="000000"/>
                </a:solidFill>
              </a:rPr>
              <a:t>e</a:t>
            </a:r>
            <a:r>
              <a:rPr altLang="en-IN" sz="2800" lang="en-US">
                <a:solidFill>
                  <a:srgbClr val="000000"/>
                </a:solidFill>
              </a:rPr>
              <a:t>n</a:t>
            </a:r>
            <a:r>
              <a:rPr altLang="en-IN" sz="2800" lang="en-US">
                <a:solidFill>
                  <a:srgbClr val="000000"/>
                </a:solidFill>
              </a:rPr>
              <a:t>t</a:t>
            </a:r>
            <a:r>
              <a:rPr altLang="en-IN" sz="2800" lang="en-US">
                <a:solidFill>
                  <a:srgbClr val="000000"/>
                </a:solidFill>
              </a:rPr>
              <a:t> </a:t>
            </a:r>
            <a:r>
              <a:rPr altLang="en-IN" sz="2800" lang="en-US">
                <a:solidFill>
                  <a:srgbClr val="000000"/>
                </a:solidFill>
              </a:rPr>
              <a:t>m</a:t>
            </a:r>
            <a:r>
              <a:rPr altLang="en-IN" sz="2800" lang="en-US">
                <a:solidFill>
                  <a:srgbClr val="000000"/>
                </a:solidFill>
              </a:rPr>
              <a:t>a</a:t>
            </a:r>
            <a:r>
              <a:rPr altLang="en-IN" sz="2800" lang="en-US">
                <a:solidFill>
                  <a:srgbClr val="000000"/>
                </a:solidFill>
              </a:rPr>
              <a:t>n</a:t>
            </a:r>
            <a:r>
              <a:rPr altLang="en-IN" sz="2800" lang="en-US">
                <a:solidFill>
                  <a:srgbClr val="000000"/>
                </a:solidFill>
              </a:rPr>
              <a:t>a</a:t>
            </a:r>
            <a:r>
              <a:rPr altLang="en-IN" sz="2800" lang="en-US">
                <a:solidFill>
                  <a:srgbClr val="000000"/>
                </a:solidFill>
              </a:rPr>
              <a:t>g</a:t>
            </a:r>
            <a:r>
              <a:rPr altLang="en-IN" sz="2800" lang="en-US">
                <a:solidFill>
                  <a:srgbClr val="000000"/>
                </a:solidFill>
              </a:rPr>
              <a:t>e</a:t>
            </a:r>
            <a:r>
              <a:rPr altLang="en-IN" sz="2800" lang="en-US">
                <a:solidFill>
                  <a:srgbClr val="000000"/>
                </a:solidFill>
              </a:rPr>
              <a:t>m</a:t>
            </a:r>
            <a:r>
              <a:rPr altLang="en-IN" sz="2800" lang="en-US">
                <a:solidFill>
                  <a:srgbClr val="000000"/>
                </a:solidFill>
              </a:rPr>
              <a:t>e</a:t>
            </a:r>
            <a:r>
              <a:rPr altLang="en-IN" sz="2800" lang="en-US">
                <a:solidFill>
                  <a:srgbClr val="000000"/>
                </a:solidFill>
              </a:rPr>
              <a:t>n</a:t>
            </a:r>
            <a:r>
              <a:rPr altLang="en-IN" sz="2800" lang="en-US">
                <a:solidFill>
                  <a:srgbClr val="000000"/>
                </a:solidFill>
              </a:rPr>
              <a:t>t</a:t>
            </a:r>
            <a:r>
              <a:rPr altLang="en-IN" sz="2800" lang="en-US">
                <a:solidFill>
                  <a:srgbClr val="000000"/>
                </a:solidFill>
              </a:rPr>
              <a:t> </a:t>
            </a:r>
            <a:r>
              <a:rPr altLang="en-IN" sz="2800" lang="en-US">
                <a:solidFill>
                  <a:srgbClr val="000000"/>
                </a:solidFill>
              </a:rPr>
              <a:t>t</a:t>
            </a:r>
            <a:r>
              <a:rPr altLang="en-IN" sz="2800" lang="en-US">
                <a:solidFill>
                  <a:srgbClr val="000000"/>
                </a:solidFill>
              </a:rPr>
              <a:t>e</a:t>
            </a:r>
            <a:r>
              <a:rPr altLang="en-IN" sz="2800" lang="en-US">
                <a:solidFill>
                  <a:srgbClr val="000000"/>
                </a:solidFill>
              </a:rPr>
              <a:t>a</a:t>
            </a:r>
            <a:r>
              <a:rPr altLang="en-IN" sz="2800" lang="en-US">
                <a:solidFill>
                  <a:srgbClr val="000000"/>
                </a:solidFill>
              </a:rPr>
              <a:t>m</a:t>
            </a:r>
            <a:r>
              <a:rPr altLang="en-IN" sz="2800" lang="en-US">
                <a:solidFill>
                  <a:srgbClr val="000000"/>
                </a:solidFill>
              </a:rPr>
              <a:t>s</a:t>
            </a:r>
            <a:endParaRPr sz="2800" lang="en-IN">
              <a:solidFill>
                <a:srgbClr val="000000"/>
              </a:solidFill>
            </a:endParaRPr>
          </a:p>
          <a:p>
            <a:r>
              <a:rPr altLang="en-IN" sz="2800" lang="en-US">
                <a:solidFill>
                  <a:srgbClr val="000000"/>
                </a:solidFill>
              </a:rPr>
              <a:t>6</a:t>
            </a:r>
            <a:r>
              <a:rPr altLang="en-IN" sz="2800" lang="en-US">
                <a:solidFill>
                  <a:srgbClr val="000000"/>
                </a:solidFill>
              </a:rPr>
              <a:t>.</a:t>
            </a:r>
            <a:r>
              <a:rPr altLang="en-IN" sz="2800" lang="en-US">
                <a:solidFill>
                  <a:srgbClr val="000000"/>
                </a:solidFill>
              </a:rPr>
              <a:t>T</a:t>
            </a:r>
            <a:r>
              <a:rPr altLang="en-IN" sz="2800" lang="en-US">
                <a:solidFill>
                  <a:srgbClr val="000000"/>
                </a:solidFill>
              </a:rPr>
              <a:t>r</a:t>
            </a:r>
            <a:r>
              <a:rPr altLang="en-IN" sz="2800" lang="en-US">
                <a:solidFill>
                  <a:srgbClr val="000000"/>
                </a:solidFill>
              </a:rPr>
              <a:t>a</a:t>
            </a:r>
            <a:r>
              <a:rPr altLang="en-IN" sz="2800" lang="en-US">
                <a:solidFill>
                  <a:srgbClr val="000000"/>
                </a:solidFill>
              </a:rPr>
              <a:t>i</a:t>
            </a:r>
            <a:r>
              <a:rPr altLang="en-IN" sz="2800" lang="en-US">
                <a:solidFill>
                  <a:srgbClr val="000000"/>
                </a:solidFill>
              </a:rPr>
              <a:t>n</a:t>
            </a:r>
            <a:r>
              <a:rPr altLang="en-IN" sz="2800" lang="en-US">
                <a:solidFill>
                  <a:srgbClr val="000000"/>
                </a:solidFill>
              </a:rPr>
              <a:t>i</a:t>
            </a:r>
            <a:r>
              <a:rPr altLang="en-IN" sz="2800" lang="en-US">
                <a:solidFill>
                  <a:srgbClr val="000000"/>
                </a:solidFill>
              </a:rPr>
              <a:t>n</a:t>
            </a:r>
            <a:r>
              <a:rPr altLang="en-IN" sz="2800" lang="en-US">
                <a:solidFill>
                  <a:srgbClr val="000000"/>
                </a:solidFill>
              </a:rPr>
              <a:t>g</a:t>
            </a:r>
            <a:r>
              <a:rPr altLang="en-IN" sz="2800" lang="en-US">
                <a:solidFill>
                  <a:srgbClr val="000000"/>
                </a:solidFill>
              </a:rPr>
              <a:t> </a:t>
            </a:r>
            <a:r>
              <a:rPr altLang="en-IN" sz="2800" lang="en-US">
                <a:solidFill>
                  <a:srgbClr val="000000"/>
                </a:solidFill>
              </a:rPr>
              <a:t>a</a:t>
            </a:r>
            <a:r>
              <a:rPr altLang="en-IN" sz="2800" lang="en-US">
                <a:solidFill>
                  <a:srgbClr val="000000"/>
                </a:solidFill>
              </a:rPr>
              <a:t>n</a:t>
            </a:r>
            <a:r>
              <a:rPr altLang="en-IN" sz="2800" lang="en-US">
                <a:solidFill>
                  <a:srgbClr val="000000"/>
                </a:solidFill>
              </a:rPr>
              <a:t>d</a:t>
            </a:r>
            <a:r>
              <a:rPr altLang="en-IN" sz="2800" lang="en-US">
                <a:solidFill>
                  <a:srgbClr val="000000"/>
                </a:solidFill>
              </a:rPr>
              <a:t> </a:t>
            </a:r>
            <a:r>
              <a:rPr altLang="en-IN" sz="2800" lang="en-US">
                <a:solidFill>
                  <a:srgbClr val="000000"/>
                </a:solidFill>
              </a:rPr>
              <a:t>d</a:t>
            </a:r>
            <a:r>
              <a:rPr altLang="en-IN" sz="2800" lang="en-US">
                <a:solidFill>
                  <a:srgbClr val="000000"/>
                </a:solidFill>
              </a:rPr>
              <a:t>e</a:t>
            </a:r>
            <a:r>
              <a:rPr altLang="en-IN" sz="2800" lang="en-US">
                <a:solidFill>
                  <a:srgbClr val="000000"/>
                </a:solidFill>
              </a:rPr>
              <a:t>v</a:t>
            </a:r>
            <a:r>
              <a:rPr altLang="en-IN" sz="2800" lang="en-US">
                <a:solidFill>
                  <a:srgbClr val="000000"/>
                </a:solidFill>
              </a:rPr>
              <a:t>e</a:t>
            </a:r>
            <a:r>
              <a:rPr altLang="en-IN" sz="2800" lang="en-US">
                <a:solidFill>
                  <a:srgbClr val="000000"/>
                </a:solidFill>
              </a:rPr>
              <a:t>l</a:t>
            </a:r>
            <a:r>
              <a:rPr altLang="en-IN" sz="2800" lang="en-US">
                <a:solidFill>
                  <a:srgbClr val="000000"/>
                </a:solidFill>
              </a:rPr>
              <a:t>opment</a:t>
            </a:r>
            <a:r>
              <a:rPr altLang="en-IN" sz="2800" lang="en-US">
                <a:solidFill>
                  <a:srgbClr val="000000"/>
                </a:solidFill>
              </a:rPr>
              <a:t> </a:t>
            </a:r>
            <a:r>
              <a:rPr altLang="en-IN" sz="2800" lang="en-US">
                <a:solidFill>
                  <a:srgbClr val="000000"/>
                </a:solidFill>
              </a:rPr>
              <a:t>t</a:t>
            </a:r>
            <a:r>
              <a:rPr altLang="en-IN" sz="2800" lang="en-US">
                <a:solidFill>
                  <a:srgbClr val="000000"/>
                </a:solidFill>
              </a:rPr>
              <a:t>e</a:t>
            </a:r>
            <a:r>
              <a:rPr altLang="en-IN" sz="2800" lang="en-US">
                <a:solidFill>
                  <a:srgbClr val="000000"/>
                </a:solidFill>
              </a:rPr>
              <a:t>a</a:t>
            </a:r>
            <a:r>
              <a:rPr altLang="en-IN" sz="2800" lang="en-US">
                <a:solidFill>
                  <a:srgbClr val="000000"/>
                </a:solidFill>
              </a:rPr>
              <a:t>m</a:t>
            </a:r>
            <a:r>
              <a:rPr altLang="en-IN" sz="2800" lang="en-US">
                <a:solidFill>
                  <a:srgbClr val="000000"/>
                </a:solidFill>
              </a:rPr>
              <a:t>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445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
          <p:cNvSpPr txBox="1"/>
          <p:nvPr/>
        </p:nvSpPr>
        <p:spPr>
          <a:xfrm>
            <a:off x="3227944" y="1546859"/>
            <a:ext cx="7093346" cy="3863340"/>
          </a:xfrm>
          <a:prstGeom prst="rect"/>
        </p:spPr>
        <p:txBody>
          <a:bodyPr rtlCol="0" wrap="square">
            <a:spAutoFit/>
          </a:bodyPr>
          <a:p>
            <a:r>
              <a:rPr altLang="en-IN" sz="2800" lang="en-US">
                <a:solidFill>
                  <a:srgbClr val="000000"/>
                </a:solidFill>
              </a:rPr>
              <a:t>S</a:t>
            </a:r>
            <a:r>
              <a:rPr altLang="en-IN" sz="2800" lang="en-US">
                <a:solidFill>
                  <a:srgbClr val="000000"/>
                </a:solidFill>
              </a:rPr>
              <a:t>O</a:t>
            </a:r>
            <a:r>
              <a:rPr altLang="en-IN" sz="2800" lang="en-US">
                <a:solidFill>
                  <a:srgbClr val="000000"/>
                </a:solidFill>
              </a:rPr>
              <a:t>L</a:t>
            </a:r>
            <a:r>
              <a:rPr altLang="en-IN" sz="2800" lang="en-US">
                <a:solidFill>
                  <a:srgbClr val="000000"/>
                </a:solidFill>
              </a:rPr>
              <a:t>U</a:t>
            </a:r>
            <a:r>
              <a:rPr altLang="en-IN" sz="2800" lang="en-US">
                <a:solidFill>
                  <a:srgbClr val="000000"/>
                </a:solidFill>
              </a:rPr>
              <a:t>T</a:t>
            </a:r>
            <a:r>
              <a:rPr altLang="en-IN" sz="2800" lang="en-US">
                <a:solidFill>
                  <a:srgbClr val="000000"/>
                </a:solidFill>
              </a:rPr>
              <a:t>I</a:t>
            </a:r>
            <a:r>
              <a:rPr altLang="en-IN" sz="2800" lang="en-US">
                <a:solidFill>
                  <a:srgbClr val="000000"/>
                </a:solidFill>
              </a:rPr>
              <a:t>O</a:t>
            </a:r>
            <a:r>
              <a:rPr altLang="en-IN" sz="2800" lang="en-US">
                <a:solidFill>
                  <a:srgbClr val="000000"/>
                </a:solidFill>
              </a:rPr>
              <a:t>N</a:t>
            </a:r>
            <a:r>
              <a:rPr sz="2800" lang="en-IN">
                <a:solidFill>
                  <a:srgbClr val="000000"/>
                </a:solidFill>
              </a:rPr>
              <a:t>: </a:t>
            </a:r>
            <a:endParaRPr sz="2800" lang="en-IN">
              <a:solidFill>
                <a:srgbClr val="000000"/>
              </a:solidFill>
            </a:endParaRPr>
          </a:p>
          <a:p>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sz="2800" lang="en-IN">
                <a:solidFill>
                  <a:srgbClr val="000000"/>
                </a:solidFill>
              </a:rPr>
              <a:t>Employee Performance Analytics Platform (EPAP)
</a:t>
            </a:r>
            <a:endParaRPr sz="2800" lang="en-IN">
              <a:solidFill>
                <a:srgbClr val="000000"/>
              </a:solidFill>
            </a:endParaRPr>
          </a:p>
          <a:p>
            <a:r>
              <a:rPr altLang="en-IN" sz="2800" lang="en-US">
                <a:solidFill>
                  <a:srgbClr val="000000"/>
                </a:solidFill>
              </a:rPr>
              <a:t>V</a:t>
            </a:r>
            <a:r>
              <a:rPr altLang="en-IN" sz="2800" lang="en-US">
                <a:solidFill>
                  <a:srgbClr val="000000"/>
                </a:solidFill>
              </a:rPr>
              <a:t>A</a:t>
            </a:r>
            <a:r>
              <a:rPr altLang="en-IN" sz="2800" lang="en-US">
                <a:solidFill>
                  <a:srgbClr val="000000"/>
                </a:solidFill>
              </a:rPr>
              <a:t>L</a:t>
            </a:r>
            <a:r>
              <a:rPr altLang="en-IN" sz="2800" lang="en-US">
                <a:solidFill>
                  <a:srgbClr val="000000"/>
                </a:solidFill>
              </a:rPr>
              <a:t>U</a:t>
            </a:r>
            <a:r>
              <a:rPr altLang="en-IN" sz="2800" lang="en-US">
                <a:solidFill>
                  <a:srgbClr val="000000"/>
                </a:solidFill>
              </a:rPr>
              <a:t>E</a:t>
            </a:r>
            <a:r>
              <a:rPr altLang="en-IN" sz="2800" lang="en-US">
                <a:solidFill>
                  <a:srgbClr val="000000"/>
                </a:solidFill>
              </a:rPr>
              <a:t> </a:t>
            </a:r>
            <a:r>
              <a:rPr altLang="en-IN" sz="2800" lang="en-US">
                <a:solidFill>
                  <a:srgbClr val="000000"/>
                </a:solidFill>
              </a:rPr>
              <a:t>P</a:t>
            </a:r>
            <a:r>
              <a:rPr altLang="en-IN" sz="2800" lang="en-US">
                <a:solidFill>
                  <a:srgbClr val="000000"/>
                </a:solidFill>
              </a:rPr>
              <a:t>R</a:t>
            </a:r>
            <a:r>
              <a:rPr altLang="en-IN" sz="2800" lang="en-US">
                <a:solidFill>
                  <a:srgbClr val="000000"/>
                </a:solidFill>
              </a:rPr>
              <a:t>O</a:t>
            </a:r>
            <a:r>
              <a:rPr altLang="en-IN" sz="2800" lang="en-US">
                <a:solidFill>
                  <a:srgbClr val="000000"/>
                </a:solidFill>
              </a:rPr>
              <a:t>P</a:t>
            </a:r>
            <a:r>
              <a:rPr altLang="en-IN" sz="2800" lang="en-US">
                <a:solidFill>
                  <a:srgbClr val="000000"/>
                </a:solidFill>
              </a:rPr>
              <a:t>O</a:t>
            </a:r>
            <a:r>
              <a:rPr altLang="en-IN" sz="2800" lang="en-US">
                <a:solidFill>
                  <a:srgbClr val="000000"/>
                </a:solidFill>
              </a:rPr>
              <a:t>R</a:t>
            </a:r>
            <a:r>
              <a:rPr altLang="en-IN" sz="2800" lang="en-US">
                <a:solidFill>
                  <a:srgbClr val="000000"/>
                </a:solidFill>
              </a:rPr>
              <a:t>T</a:t>
            </a:r>
            <a:r>
              <a:rPr altLang="en-IN" sz="2800" lang="en-US">
                <a:solidFill>
                  <a:srgbClr val="000000"/>
                </a:solidFill>
              </a:rPr>
              <a:t>I</a:t>
            </a:r>
            <a:r>
              <a:rPr altLang="en-IN" sz="2800" lang="en-US">
                <a:solidFill>
                  <a:srgbClr val="000000"/>
                </a:solidFill>
              </a:rPr>
              <a:t>O</a:t>
            </a:r>
            <a:r>
              <a:rPr altLang="en-IN" sz="2800" lang="en-US">
                <a:solidFill>
                  <a:srgbClr val="000000"/>
                </a:solidFill>
              </a:rPr>
              <a:t>N</a:t>
            </a:r>
            <a:r>
              <a:rPr sz="2800" lang="en-IN">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IN">
                <a:solidFill>
                  <a:srgbClr val="000000"/>
                </a:solidFill>
              </a:rPr>
              <a:t>•</a:t>
            </a:r>
            <a:r>
              <a:rPr altLang="en-IN" sz="2800" lang="en-US">
                <a:solidFill>
                  <a:srgbClr val="000000"/>
                </a:solidFill>
              </a:rPr>
              <a:t> </a:t>
            </a:r>
            <a:r>
              <a:rPr sz="2800" lang="en-IN">
                <a:solidFill>
                  <a:srgbClr val="000000"/>
                </a:solidFill>
              </a:rPr>
              <a:t>Data-Driven Insights:EPAP provides accurate and timely performance data, enabling managers to make informed decisions.</a:t>
            </a:r>
            <a:endParaRPr sz="2800" lang="en-IN">
              <a:solidFill>
                <a:srgbClr val="000000"/>
              </a:solidFill>
            </a:endParaRPr>
          </a:p>
          <a:p>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IN">
                <a:solidFill>
                  <a:srgbClr val="000000"/>
                </a:solidFill>
              </a:rPr>
              <a:t>•</a:t>
            </a:r>
            <a:r>
              <a:rPr altLang="en-IN" sz="2800" lang="en-US">
                <a:solidFill>
                  <a:srgbClr val="000000"/>
                </a:solidFill>
              </a:rPr>
              <a:t> </a:t>
            </a:r>
            <a:r>
              <a:rPr altLang="en-IN" sz="2800" lang="en-US">
                <a:solidFill>
                  <a:srgbClr val="000000"/>
                </a:solidFill>
              </a:rPr>
              <a:t>Improved</a:t>
            </a:r>
            <a:r>
              <a:rPr altLang="en-IN" sz="2800" lang="en-US">
                <a:solidFill>
                  <a:srgbClr val="000000"/>
                </a:solidFill>
              </a:rPr>
              <a:t> </a:t>
            </a:r>
            <a:r>
              <a:rPr sz="2800" lang="en-IN">
                <a:solidFill>
                  <a:srgbClr val="000000"/>
                </a:solidFill>
              </a:rPr>
              <a:t>Productivity:Identify high-performing employees and areas for improvement, optimizing resource</a:t>
            </a:r>
            <a:r>
              <a:rPr altLang="en-IN" sz="2800" lang="en-US">
                <a:solidFill>
                  <a:srgbClr val="000000"/>
                </a:solidFill>
              </a:rPr>
              <a:t>.</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a:xfrm>
            <a:off x="755332" y="385444"/>
            <a:ext cx="10681335" cy="584200"/>
          </a:xfrm>
        </p:spPr>
        <p:txBody>
          <a:bodyPr/>
          <a:p>
            <a:r>
              <a:rPr dirty="0" lang="en-IN"/>
              <a:t>Dataset Description</a:t>
            </a:r>
          </a:p>
        </p:txBody>
      </p:sp>
      <p:sp>
        <p:nvSpPr>
          <p:cNvPr id="1048671" name=""/>
          <p:cNvSpPr txBox="1"/>
          <p:nvPr/>
        </p:nvSpPr>
        <p:spPr>
          <a:xfrm>
            <a:off x="1380763" y="2219094"/>
            <a:ext cx="7243006" cy="1120141"/>
          </a:xfrm>
          <a:prstGeom prst="rect"/>
        </p:spPr>
        <p:txBody>
          <a:bodyPr rtlCol="0" wrap="square">
            <a:spAutoFit/>
          </a:bodyPr>
          <a:p>
            <a:r>
              <a:rPr sz="2800" lang="en-IN">
                <a:solidFill>
                  <a:srgbClr val="000000"/>
                </a:solidFill>
              </a:rPr>
              <a:t>Description: This dataset contains information on employee performance, including demographic data, job information, performance metrics, and feedback.</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24917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altLang="en-IN" dirty="0" sz="2800" lang="en-US">
                <a:latin typeface="Times New Roman" panose="02020603050405020304" pitchFamily="18" charset="0"/>
                <a:cs typeface="Times New Roman" panose="02020603050405020304" pitchFamily="18" charset="0"/>
              </a:rPr>
              <a:t>T</a:t>
            </a:r>
            <a:r>
              <a:rPr altLang="en-IN" dirty="0" sz="2800" lang="en-US">
                <a:latin typeface="Times New Roman" panose="02020603050405020304" pitchFamily="18" charset="0"/>
                <a:cs typeface="Times New Roman" panose="02020603050405020304" pitchFamily="18" charset="0"/>
              </a:rPr>
              <a:t>h</a:t>
            </a:r>
            <a:r>
              <a:rPr altLang="en-IN" dirty="0" sz="2800" lang="en-US">
                <a:latin typeface="Times New Roman" panose="02020603050405020304" pitchFamily="18" charset="0"/>
                <a:cs typeface="Times New Roman" panose="02020603050405020304" pitchFamily="18" charset="0"/>
              </a:rPr>
              <a:t>e</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F</a:t>
            </a:r>
            <a:r>
              <a:rPr altLang="en-IN" dirty="0" sz="2800" lang="en-US">
                <a:latin typeface="Times New Roman" panose="02020603050405020304" pitchFamily="18" charset="0"/>
                <a:cs typeface="Times New Roman" panose="02020603050405020304" pitchFamily="18" charset="0"/>
              </a:rPr>
              <a:t>O</a:t>
            </a:r>
            <a:r>
              <a:rPr altLang="en-IN" dirty="0" sz="2800" lang="en-US">
                <a:latin typeface="Times New Roman" panose="02020603050405020304" pitchFamily="18" charset="0"/>
                <a:cs typeface="Times New Roman" panose="02020603050405020304" pitchFamily="18" charset="0"/>
              </a:rPr>
              <a:t>R</a:t>
            </a:r>
            <a:r>
              <a:rPr altLang="en-IN" dirty="0" sz="2800" lang="en-US">
                <a:latin typeface="Times New Roman" panose="02020603050405020304" pitchFamily="18" charset="0"/>
                <a:cs typeface="Times New Roman" panose="02020603050405020304" pitchFamily="18" charset="0"/>
              </a:rPr>
              <a:t>M</a:t>
            </a:r>
            <a:r>
              <a:rPr altLang="en-IN" dirty="0" sz="2800" lang="en-US">
                <a:latin typeface="Times New Roman" panose="02020603050405020304" pitchFamily="18" charset="0"/>
                <a:cs typeface="Times New Roman" panose="02020603050405020304" pitchFamily="18" charset="0"/>
              </a:rPr>
              <a:t>U</a:t>
            </a:r>
            <a:r>
              <a:rPr altLang="en-IN" dirty="0" sz="2800" lang="en-US">
                <a:latin typeface="Times New Roman" panose="02020603050405020304" pitchFamily="18" charset="0"/>
                <a:cs typeface="Times New Roman" panose="02020603050405020304" pitchFamily="18" charset="0"/>
              </a:rPr>
              <a:t>L</a:t>
            </a:r>
            <a:r>
              <a:rPr altLang="en-IN" dirty="0" sz="2800" lang="en-US">
                <a:latin typeface="Times New Roman" panose="02020603050405020304" pitchFamily="18" charset="0"/>
                <a:cs typeface="Times New Roman" panose="02020603050405020304" pitchFamily="18" charset="0"/>
              </a:rPr>
              <a:t>A</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u</a:t>
            </a:r>
            <a:r>
              <a:rPr altLang="en-IN" dirty="0" sz="2800" lang="en-US">
                <a:latin typeface="Times New Roman" panose="02020603050405020304" pitchFamily="18" charset="0"/>
                <a:cs typeface="Times New Roman" panose="02020603050405020304" pitchFamily="18" charset="0"/>
              </a:rPr>
              <a:t>s</a:t>
            </a:r>
            <a:r>
              <a:rPr altLang="en-IN" dirty="0" sz="2800" lang="en-US">
                <a:latin typeface="Times New Roman" panose="02020603050405020304" pitchFamily="18" charset="0"/>
                <a:cs typeface="Times New Roman" panose="02020603050405020304" pitchFamily="18" charset="0"/>
              </a:rPr>
              <a:t>e</a:t>
            </a:r>
            <a:r>
              <a:rPr altLang="en-IN" dirty="0" sz="2800" lang="en-US">
                <a:latin typeface="Times New Roman" panose="02020603050405020304" pitchFamily="18" charset="0"/>
                <a:cs typeface="Times New Roman" panose="02020603050405020304" pitchFamily="18" charset="0"/>
              </a:rPr>
              <a:t>d</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f</a:t>
            </a:r>
            <a:r>
              <a:rPr altLang="en-IN" dirty="0" sz="2800" lang="en-US">
                <a:latin typeface="Times New Roman" panose="02020603050405020304" pitchFamily="18" charset="0"/>
                <a:cs typeface="Times New Roman" panose="02020603050405020304" pitchFamily="18" charset="0"/>
              </a:rPr>
              <a:t>o</a:t>
            </a:r>
            <a:r>
              <a:rPr altLang="en-IN" dirty="0" sz="2800" lang="en-US">
                <a:latin typeface="Times New Roman" panose="02020603050405020304" pitchFamily="18" charset="0"/>
                <a:cs typeface="Times New Roman" panose="02020603050405020304" pitchFamily="18" charset="0"/>
              </a:rPr>
              <a:t>r</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f</a:t>
            </a:r>
            <a:r>
              <a:rPr altLang="en-IN" dirty="0" sz="2800" lang="en-US">
                <a:latin typeface="Times New Roman" panose="02020603050405020304" pitchFamily="18" charset="0"/>
                <a:cs typeface="Times New Roman" panose="02020603050405020304" pitchFamily="18" charset="0"/>
              </a:rPr>
              <a:t>i</a:t>
            </a:r>
            <a:r>
              <a:rPr altLang="en-IN" dirty="0" sz="2800" lang="en-US">
                <a:latin typeface="Times New Roman" panose="02020603050405020304" pitchFamily="18" charset="0"/>
                <a:cs typeface="Times New Roman" panose="02020603050405020304" pitchFamily="18" charset="0"/>
              </a:rPr>
              <a:t>n</a:t>
            </a:r>
            <a:r>
              <a:rPr altLang="en-IN" dirty="0" sz="2800" lang="en-US">
                <a:latin typeface="Times New Roman" panose="02020603050405020304" pitchFamily="18" charset="0"/>
                <a:cs typeface="Times New Roman" panose="02020603050405020304" pitchFamily="18" charset="0"/>
              </a:rPr>
              <a:t>d</a:t>
            </a:r>
            <a:r>
              <a:rPr altLang="en-IN" dirty="0" sz="2800" lang="en-US">
                <a:latin typeface="Times New Roman" panose="02020603050405020304" pitchFamily="18" charset="0"/>
                <a:cs typeface="Times New Roman" panose="02020603050405020304" pitchFamily="18" charset="0"/>
              </a:rPr>
              <a:t>i</a:t>
            </a:r>
            <a:r>
              <a:rPr altLang="en-IN" dirty="0" sz="2800" lang="en-US">
                <a:latin typeface="Times New Roman" panose="02020603050405020304" pitchFamily="18" charset="0"/>
                <a:cs typeface="Times New Roman" panose="02020603050405020304" pitchFamily="18" charset="0"/>
              </a:rPr>
              <a:t>n</a:t>
            </a:r>
            <a:r>
              <a:rPr altLang="en-IN" dirty="0" sz="2800" lang="en-US">
                <a:latin typeface="Times New Roman" panose="02020603050405020304" pitchFamily="18" charset="0"/>
                <a:cs typeface="Times New Roman" panose="02020603050405020304" pitchFamily="18" charset="0"/>
              </a:rPr>
              <a:t>g</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t</a:t>
            </a:r>
            <a:r>
              <a:rPr altLang="en-IN" dirty="0" sz="2800" lang="en-US">
                <a:latin typeface="Times New Roman" panose="02020603050405020304" pitchFamily="18" charset="0"/>
                <a:cs typeface="Times New Roman" panose="02020603050405020304" pitchFamily="18" charset="0"/>
              </a:rPr>
              <a:t>h</a:t>
            </a:r>
            <a:r>
              <a:rPr altLang="en-IN" dirty="0" sz="2800" lang="en-US">
                <a:latin typeface="Times New Roman" panose="02020603050405020304" pitchFamily="18" charset="0"/>
                <a:cs typeface="Times New Roman" panose="02020603050405020304" pitchFamily="18" charset="0"/>
              </a:rPr>
              <a:t>e</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p</a:t>
            </a:r>
            <a:r>
              <a:rPr altLang="en-IN" dirty="0" sz="2800" lang="en-US">
                <a:latin typeface="Times New Roman" panose="02020603050405020304" pitchFamily="18" charset="0"/>
                <a:cs typeface="Times New Roman" panose="02020603050405020304" pitchFamily="18" charset="0"/>
              </a:rPr>
              <a:t>e</a:t>
            </a:r>
            <a:r>
              <a:rPr altLang="en-IN" dirty="0" sz="2800" lang="en-US">
                <a:latin typeface="Times New Roman" panose="02020603050405020304" pitchFamily="18" charset="0"/>
                <a:cs typeface="Times New Roman" panose="02020603050405020304" pitchFamily="18" charset="0"/>
              </a:rPr>
              <a:t>r</a:t>
            </a:r>
            <a:r>
              <a:rPr altLang="en-IN" dirty="0" sz="2800" lang="en-US">
                <a:latin typeface="Times New Roman" panose="02020603050405020304" pitchFamily="18" charset="0"/>
                <a:cs typeface="Times New Roman" panose="02020603050405020304" pitchFamily="18" charset="0"/>
              </a:rPr>
              <a:t>f</a:t>
            </a:r>
            <a:r>
              <a:rPr altLang="en-IN" dirty="0" sz="2800" lang="en-US">
                <a:latin typeface="Times New Roman" panose="02020603050405020304" pitchFamily="18" charset="0"/>
                <a:cs typeface="Times New Roman" panose="02020603050405020304" pitchFamily="18" charset="0"/>
              </a:rPr>
              <a:t>o</a:t>
            </a:r>
            <a:r>
              <a:rPr altLang="en-IN" dirty="0" sz="2800" lang="en-US">
                <a:latin typeface="Times New Roman" panose="02020603050405020304" pitchFamily="18" charset="0"/>
                <a:cs typeface="Times New Roman" panose="02020603050405020304" pitchFamily="18" charset="0"/>
              </a:rPr>
              <a:t>rmance</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l</a:t>
            </a:r>
            <a:r>
              <a:rPr altLang="en-IN" dirty="0" sz="2800" lang="en-US">
                <a:latin typeface="Times New Roman" panose="02020603050405020304" pitchFamily="18" charset="0"/>
                <a:cs typeface="Times New Roman" panose="02020603050405020304" pitchFamily="18" charset="0"/>
              </a:rPr>
              <a:t>e</a:t>
            </a:r>
            <a:r>
              <a:rPr altLang="en-IN" dirty="0" sz="2800" lang="en-US">
                <a:latin typeface="Times New Roman" panose="02020603050405020304" pitchFamily="18" charset="0"/>
                <a:cs typeface="Times New Roman" panose="02020603050405020304" pitchFamily="18" charset="0"/>
              </a:rPr>
              <a:t>v</a:t>
            </a:r>
            <a:r>
              <a:rPr altLang="en-IN" dirty="0" sz="2800" lang="en-US">
                <a:latin typeface="Times New Roman" panose="02020603050405020304" pitchFamily="18" charset="0"/>
                <a:cs typeface="Times New Roman" panose="02020603050405020304" pitchFamily="18" charset="0"/>
              </a:rPr>
              <a:t>e</a:t>
            </a:r>
            <a:r>
              <a:rPr altLang="en-IN" dirty="0" sz="2800" lang="en-US">
                <a:latin typeface="Times New Roman" panose="02020603050405020304" pitchFamily="18" charset="0"/>
                <a:cs typeface="Times New Roman" panose="02020603050405020304" pitchFamily="18" charset="0"/>
              </a:rPr>
              <a:t>l</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o</a:t>
            </a:r>
            <a:r>
              <a:rPr altLang="en-IN" dirty="0" sz="2800" lang="en-US">
                <a:latin typeface="Times New Roman" panose="02020603050405020304" pitchFamily="18" charset="0"/>
                <a:cs typeface="Times New Roman" panose="02020603050405020304" pitchFamily="18" charset="0"/>
              </a:rPr>
              <a:t>f</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e</a:t>
            </a:r>
            <a:r>
              <a:rPr altLang="en-IN" dirty="0" sz="2800" lang="en-US">
                <a:latin typeface="Times New Roman" panose="02020603050405020304" pitchFamily="18" charset="0"/>
                <a:cs typeface="Times New Roman" panose="02020603050405020304" pitchFamily="18" charset="0"/>
              </a:rPr>
              <a:t>m</a:t>
            </a:r>
            <a:r>
              <a:rPr altLang="en-IN" dirty="0" sz="2800" lang="en-US">
                <a:latin typeface="Times New Roman" panose="02020603050405020304" pitchFamily="18" charset="0"/>
                <a:cs typeface="Times New Roman" panose="02020603050405020304" pitchFamily="18" charset="0"/>
              </a:rPr>
              <a:t>p</a:t>
            </a:r>
            <a:r>
              <a:rPr altLang="en-IN" dirty="0" sz="2800" lang="en-US">
                <a:latin typeface="Times New Roman" panose="02020603050405020304" pitchFamily="18" charset="0"/>
                <a:cs typeface="Times New Roman" panose="02020603050405020304" pitchFamily="18" charset="0"/>
              </a:rPr>
              <a:t>l</a:t>
            </a:r>
            <a:r>
              <a:rPr altLang="en-IN" dirty="0" sz="2800" lang="en-US">
                <a:latin typeface="Times New Roman" panose="02020603050405020304" pitchFamily="18" charset="0"/>
                <a:cs typeface="Times New Roman" panose="02020603050405020304" pitchFamily="18" charset="0"/>
              </a:rPr>
              <a:t>o</a:t>
            </a:r>
            <a:r>
              <a:rPr altLang="en-IN" dirty="0" sz="2800" lang="en-US">
                <a:latin typeface="Times New Roman" panose="02020603050405020304" pitchFamily="18" charset="0"/>
                <a:cs typeface="Times New Roman" panose="02020603050405020304" pitchFamily="18" charset="0"/>
              </a:rPr>
              <a:t>yee</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 </a:t>
            </a:r>
            <a:endParaRPr dirty="0" sz="2800" lang="en-IN">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a:p>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I</a:t>
            </a:r>
            <a:r>
              <a:rPr altLang="en-IN" dirty="0" sz="2800" lang="en-US">
                <a:latin typeface="Times New Roman" panose="02020603050405020304" pitchFamily="18" charset="0"/>
                <a:cs typeface="Times New Roman" panose="02020603050405020304" pitchFamily="18" charset="0"/>
              </a:rPr>
              <a:t>F</a:t>
            </a:r>
            <a:r>
              <a:rPr altLang="en-IN" dirty="0" sz="2800" lang="en-US">
                <a:latin typeface="Times New Roman" panose="02020603050405020304" pitchFamily="18" charset="0"/>
                <a:cs typeface="Times New Roman" panose="02020603050405020304" pitchFamily="18" charset="0"/>
              </a:rPr>
              <a:t>S</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Z</a:t>
            </a:r>
            <a:r>
              <a:rPr altLang="en-IN" dirty="0" sz="2800" lang="en-US">
                <a:latin typeface="Times New Roman" panose="02020603050405020304" pitchFamily="18" charset="0"/>
                <a:cs typeface="Times New Roman" panose="02020603050405020304" pitchFamily="18" charset="0"/>
              </a:rPr>
              <a:t>8</a:t>
            </a:r>
            <a:r>
              <a:rPr altLang="en-IN" dirty="0" sz="2800" lang="en-US">
                <a:latin typeface="Times New Roman" panose="02020603050405020304" pitchFamily="18" charset="0"/>
                <a:cs typeface="Times New Roman" panose="02020603050405020304" pitchFamily="18" charset="0"/>
              </a:rPr>
              <a:t>&gt;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5</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V</a:t>
            </a:r>
            <a:r>
              <a:rPr altLang="en-IN" dirty="0" sz="2800" lang="en-US">
                <a:latin typeface="Times New Roman" panose="02020603050405020304" pitchFamily="18" charset="0"/>
                <a:cs typeface="Times New Roman" panose="02020603050405020304" pitchFamily="18" charset="0"/>
              </a:rPr>
              <a:t>E</a:t>
            </a:r>
            <a:r>
              <a:rPr altLang="en-IN" dirty="0" sz="2800" lang="en-US">
                <a:latin typeface="Times New Roman" panose="02020603050405020304" pitchFamily="18" charset="0"/>
                <a:cs typeface="Times New Roman" panose="02020603050405020304" pitchFamily="18" charset="0"/>
              </a:rPr>
              <a:t>R</a:t>
            </a:r>
            <a:r>
              <a:rPr altLang="en-IN" dirty="0" sz="2800" lang="en-US">
                <a:latin typeface="Times New Roman" panose="02020603050405020304" pitchFamily="18" charset="0"/>
                <a:cs typeface="Times New Roman" panose="02020603050405020304" pitchFamily="18" charset="0"/>
              </a:rPr>
              <a:t>Y</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H</a:t>
            </a:r>
            <a:r>
              <a:rPr altLang="en-IN" dirty="0" sz="2800" lang="en-US">
                <a:latin typeface="Times New Roman" panose="02020603050405020304" pitchFamily="18" charset="0"/>
                <a:cs typeface="Times New Roman" panose="02020603050405020304" pitchFamily="18" charset="0"/>
              </a:rPr>
              <a:t>I</a:t>
            </a:r>
            <a:r>
              <a:rPr altLang="en-IN" dirty="0" sz="2800" lang="en-US">
                <a:latin typeface="Times New Roman" panose="02020603050405020304" pitchFamily="18" charset="0"/>
                <a:cs typeface="Times New Roman" panose="02020603050405020304" pitchFamily="18" charset="0"/>
              </a:rPr>
              <a:t>G</a:t>
            </a:r>
            <a:r>
              <a:rPr altLang="en-IN" dirty="0" sz="2800" lang="en-US">
                <a:latin typeface="Times New Roman" panose="02020603050405020304" pitchFamily="18" charset="0"/>
                <a:cs typeface="Times New Roman" panose="02020603050405020304" pitchFamily="18" charset="0"/>
              </a:rPr>
              <a:t>H</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Z</a:t>
            </a:r>
            <a:r>
              <a:rPr altLang="en-IN" dirty="0" sz="2800" lang="en-US">
                <a:latin typeface="Times New Roman" panose="02020603050405020304" pitchFamily="18" charset="0"/>
                <a:cs typeface="Times New Roman" panose="02020603050405020304" pitchFamily="18" charset="0"/>
              </a:rPr>
              <a:t>8</a:t>
            </a:r>
            <a:r>
              <a:rPr altLang="en-IN" dirty="0" sz="2800" lang="en-US">
                <a:latin typeface="Times New Roman" panose="02020603050405020304" pitchFamily="18" charset="0"/>
                <a:cs typeface="Times New Roman" panose="02020603050405020304" pitchFamily="18" charset="0"/>
              </a:rPr>
              <a:t>&gt;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4</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H</a:t>
            </a:r>
            <a:r>
              <a:rPr altLang="en-IN" dirty="0" sz="2800" lang="en-US">
                <a:latin typeface="Times New Roman" panose="02020603050405020304" pitchFamily="18" charset="0"/>
                <a:cs typeface="Times New Roman" panose="02020603050405020304" pitchFamily="18" charset="0"/>
              </a:rPr>
              <a:t>I</a:t>
            </a:r>
            <a:r>
              <a:rPr altLang="en-IN" dirty="0" sz="2800" lang="en-US">
                <a:latin typeface="Times New Roman" panose="02020603050405020304" pitchFamily="18" charset="0"/>
                <a:cs typeface="Times New Roman" panose="02020603050405020304" pitchFamily="18" charset="0"/>
              </a:rPr>
              <a:t>G</a:t>
            </a:r>
            <a:r>
              <a:rPr altLang="en-IN" dirty="0" sz="2800" lang="en-US">
                <a:latin typeface="Times New Roman" panose="02020603050405020304" pitchFamily="18" charset="0"/>
                <a:cs typeface="Times New Roman" panose="02020603050405020304" pitchFamily="18" charset="0"/>
              </a:rPr>
              <a:t>H</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Z</a:t>
            </a:r>
            <a:r>
              <a:rPr altLang="en-IN" dirty="0" sz="2800" lang="en-US">
                <a:latin typeface="Times New Roman" panose="02020603050405020304" pitchFamily="18" charset="0"/>
                <a:cs typeface="Times New Roman" panose="02020603050405020304" pitchFamily="18" charset="0"/>
              </a:rPr>
              <a:t>8</a:t>
            </a:r>
            <a:r>
              <a:rPr altLang="en-IN" dirty="0" sz="2800" lang="en-US">
                <a:latin typeface="Times New Roman" panose="02020603050405020304" pitchFamily="18" charset="0"/>
                <a:cs typeface="Times New Roman" panose="02020603050405020304" pitchFamily="18" charset="0"/>
              </a:rPr>
              <a:t>&gt;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3</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M</a:t>
            </a:r>
            <a:r>
              <a:rPr altLang="en-IN" dirty="0" sz="2800" lang="en-US">
                <a:latin typeface="Times New Roman" panose="02020603050405020304" pitchFamily="18" charset="0"/>
                <a:cs typeface="Times New Roman" panose="02020603050405020304" pitchFamily="18" charset="0"/>
              </a:rPr>
              <a:t>E</a:t>
            </a:r>
            <a:r>
              <a:rPr altLang="en-IN" dirty="0" sz="2800" lang="en-US">
                <a:latin typeface="Times New Roman" panose="02020603050405020304" pitchFamily="18" charset="0"/>
                <a:cs typeface="Times New Roman" panose="02020603050405020304" pitchFamily="18" charset="0"/>
              </a:rPr>
              <a:t>D</a:t>
            </a:r>
            <a:r>
              <a:rPr altLang="en-IN" dirty="0" sz="2800" lang="en-US">
                <a:latin typeface="Times New Roman" panose="02020603050405020304" pitchFamily="18" charset="0"/>
                <a:cs typeface="Times New Roman" panose="02020603050405020304" pitchFamily="18" charset="0"/>
              </a:rPr>
              <a:t>I</a:t>
            </a:r>
            <a:r>
              <a:rPr altLang="en-IN" dirty="0" sz="2800" lang="en-US">
                <a:latin typeface="Times New Roman" panose="02020603050405020304" pitchFamily="18" charset="0"/>
                <a:cs typeface="Times New Roman" panose="02020603050405020304" pitchFamily="18" charset="0"/>
              </a:rPr>
              <a:t>U</a:t>
            </a:r>
            <a:r>
              <a:rPr altLang="en-IN" dirty="0" sz="2800" lang="en-US">
                <a:latin typeface="Times New Roman" panose="02020603050405020304" pitchFamily="18" charset="0"/>
                <a:cs typeface="Times New Roman" panose="02020603050405020304" pitchFamily="18" charset="0"/>
              </a:rPr>
              <a:t>M</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Z</a:t>
            </a:r>
            <a:r>
              <a:rPr altLang="en-IN" dirty="0" sz="2800" lang="en-US">
                <a:latin typeface="Times New Roman" panose="02020603050405020304" pitchFamily="18" charset="0"/>
                <a:cs typeface="Times New Roman" panose="02020603050405020304" pitchFamily="18" charset="0"/>
              </a:rPr>
              <a:t>8</a:t>
            </a:r>
            <a:r>
              <a:rPr altLang="en-IN" dirty="0" sz="2800" lang="en-US">
                <a:latin typeface="Times New Roman" panose="02020603050405020304" pitchFamily="18" charset="0"/>
                <a:cs typeface="Times New Roman" panose="02020603050405020304" pitchFamily="18" charset="0"/>
              </a:rPr>
              <a:t>&gt;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2</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L</a:t>
            </a:r>
            <a:r>
              <a:rPr altLang="en-IN" dirty="0" sz="2800" lang="en-US">
                <a:latin typeface="Times New Roman" panose="02020603050405020304" pitchFamily="18" charset="0"/>
                <a:cs typeface="Times New Roman" panose="02020603050405020304" pitchFamily="18" charset="0"/>
              </a:rPr>
              <a:t>O</a:t>
            </a:r>
            <a:r>
              <a:rPr altLang="en-IN" dirty="0" sz="2800" lang="en-US">
                <a:latin typeface="Times New Roman" panose="02020603050405020304" pitchFamily="18" charset="0"/>
                <a:cs typeface="Times New Roman" panose="02020603050405020304" pitchFamily="18" charset="0"/>
              </a:rPr>
              <a:t>W</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Z</a:t>
            </a:r>
            <a:r>
              <a:rPr altLang="en-IN" dirty="0" sz="2800" lang="en-US">
                <a:latin typeface="Times New Roman" panose="02020603050405020304" pitchFamily="18" charset="0"/>
                <a:cs typeface="Times New Roman" panose="02020603050405020304" pitchFamily="18" charset="0"/>
              </a:rPr>
              <a:t>8</a:t>
            </a:r>
            <a:r>
              <a:rPr altLang="en-IN" dirty="0" sz="2800" lang="en-US">
                <a:latin typeface="Times New Roman" panose="02020603050405020304" pitchFamily="18" charset="0"/>
                <a:cs typeface="Times New Roman" panose="02020603050405020304" pitchFamily="18" charset="0"/>
              </a:rPr>
              <a:t>&gt;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1</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V</a:t>
            </a:r>
            <a:r>
              <a:rPr altLang="en-IN" dirty="0" sz="2800" lang="en-US">
                <a:latin typeface="Times New Roman" panose="02020603050405020304" pitchFamily="18" charset="0"/>
                <a:cs typeface="Times New Roman" panose="02020603050405020304" pitchFamily="18" charset="0"/>
              </a:rPr>
              <a:t>E</a:t>
            </a:r>
            <a:r>
              <a:rPr altLang="en-IN" dirty="0" sz="2800" lang="en-US">
                <a:latin typeface="Times New Roman" panose="02020603050405020304" pitchFamily="18" charset="0"/>
                <a:cs typeface="Times New Roman" panose="02020603050405020304" pitchFamily="18" charset="0"/>
              </a:rPr>
              <a:t>R</a:t>
            </a:r>
            <a:r>
              <a:rPr altLang="en-IN" dirty="0" sz="2800" lang="en-US">
                <a:latin typeface="Times New Roman" panose="02020603050405020304" pitchFamily="18" charset="0"/>
                <a:cs typeface="Times New Roman" panose="02020603050405020304" pitchFamily="18" charset="0"/>
              </a:rPr>
              <a:t>Y</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L</a:t>
            </a:r>
            <a:r>
              <a:rPr altLang="en-IN" dirty="0" sz="2800" lang="en-US">
                <a:latin typeface="Times New Roman" panose="02020603050405020304" pitchFamily="18" charset="0"/>
                <a:cs typeface="Times New Roman" panose="02020603050405020304" pitchFamily="18" charset="0"/>
              </a:rPr>
              <a:t>O</a:t>
            </a:r>
            <a:r>
              <a:rPr altLang="en-IN" dirty="0" sz="2800" lang="en-US">
                <a:latin typeface="Times New Roman" panose="02020603050405020304" pitchFamily="18" charset="0"/>
                <a:cs typeface="Times New Roman" panose="02020603050405020304" pitchFamily="18" charset="0"/>
              </a:rPr>
              <a:t>W</a:t>
            </a:r>
            <a:r>
              <a:rPr altLang="en-IN" dirty="0" sz="2800" lang="en-US">
                <a:latin typeface="Times New Roman" panose="02020603050405020304" pitchFamily="18" charset="0"/>
                <a:cs typeface="Times New Roman" panose="02020603050405020304" pitchFamily="18" charset="0"/>
              </a:rPr>
              <a:t>"</a:t>
            </a:r>
            <a:r>
              <a:rPr altLang="en-IN" dirty="0" sz="2800" lang="en-US">
                <a:latin typeface="Times New Roman" panose="02020603050405020304" pitchFamily="18" charset="0"/>
                <a:cs typeface="Times New Roman" panose="02020603050405020304" pitchFamily="18" charset="0"/>
              </a:rPr>
              <a:t>)</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2024-03-25T23:07:22Z</dcterms:created>
  <dcterms:modified xsi:type="dcterms:W3CDTF">2024-09-16T14:36:54Z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4ef9985827cc42e7b4cbe3c9d0b5beb8</vt:lpwstr>
  </property>
</Properties>
</file>