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1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1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552"/>
        <p:guide pos="1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30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26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6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7276" y="6407657"/>
            <a:ext cx="7619999" cy="365125"/>
          </a:xfrm>
        </p:spPr>
        <p:txBody>
          <a:bodyPr/>
          <a:lstStyle/>
          <a:p>
            <a:r>
              <a:rPr lang="en-US" dirty="0"/>
              <a:t>Books Buy Mart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1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94C2-E66E-4AE6-AD8B-6F231278933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6886-FF9A-4D2C-B9F9-7070B7916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129" y="925946"/>
            <a:ext cx="8915399" cy="2262781"/>
          </a:xfrm>
        </p:spPr>
        <p:txBody>
          <a:bodyPr anchor="ctr">
            <a:normAutofit/>
          </a:bodyPr>
          <a:lstStyle/>
          <a:p>
            <a:r>
              <a:rPr lang="en-US" sz="6000" u="sng" dirty="0">
                <a:latin typeface="Arial" panose="020B0604020202020204" pitchFamily="34" charset="0"/>
                <a:cs typeface="Arial" panose="020B0604020202020204" pitchFamily="34" charset="0"/>
              </a:rPr>
              <a:t>BOOKS BUY 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54CD6-B85A-41AD-8171-AAB11DB014E8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2866304" y="3188727"/>
            <a:ext cx="8915399" cy="191898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Sardar Harleen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Kayethoju Rakesh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Danda Sravani Reddy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Athipamula shashikanth </a:t>
            </a:r>
          </a:p>
          <a:p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3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A96F4F-D6BE-4D56-9B0F-10FF4F8B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876300"/>
            <a:ext cx="7822223" cy="5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6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927CA-091B-40E3-839B-1A07D095C0FC}"/>
              </a:ext>
            </a:extLst>
          </p:cNvPr>
          <p:cNvSpPr txBox="1"/>
          <p:nvPr/>
        </p:nvSpPr>
        <p:spPr>
          <a:xfrm>
            <a:off x="3086099" y="712177"/>
            <a:ext cx="500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SCOPE OF IMPROVEMENT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79803-2A1A-40CF-A12B-FBE5A2CA245D}"/>
              </a:ext>
            </a:extLst>
          </p:cNvPr>
          <p:cNvSpPr txBox="1"/>
          <p:nvPr/>
        </p:nvSpPr>
        <p:spPr>
          <a:xfrm>
            <a:off x="3086099" y="1397978"/>
            <a:ext cx="8291693" cy="3330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user and admin modules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login, signup, payment gateway pages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images to books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Implementing search module for user to effectively search for particular book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Implementing filters to effective selection of books.!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4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6FDD5F-EBB7-4297-B60F-46B82303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54" y="2505807"/>
            <a:ext cx="6739670" cy="19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9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9CD59-5650-4CF8-A255-82FF9D4A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95" y="4064089"/>
            <a:ext cx="1184597" cy="1487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8E13B-7A90-40D8-BBBB-28F51318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77" y="4589585"/>
            <a:ext cx="2265563" cy="672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DBD66B-9034-4242-85A3-7537929F9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177" y="2082031"/>
            <a:ext cx="2276846" cy="63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964649-CA13-4A08-A2DF-5FD03B35A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85" y="1629416"/>
            <a:ext cx="1053351" cy="1397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CC2FD-1F79-478F-82D3-A4B894355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1988" y="4235644"/>
            <a:ext cx="1856241" cy="90948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9DBA2F-9A10-4D8B-9EA5-E7BBD5E39714}"/>
              </a:ext>
            </a:extLst>
          </p:cNvPr>
          <p:cNvSpPr txBox="1">
            <a:spLocks/>
          </p:cNvSpPr>
          <p:nvPr/>
        </p:nvSpPr>
        <p:spPr>
          <a:xfrm>
            <a:off x="3167595" y="-63336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Technologies Used.!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33893-6302-4766-A50E-971B0A4BB00B}"/>
              </a:ext>
            </a:extLst>
          </p:cNvPr>
          <p:cNvSpPr txBox="1"/>
          <p:nvPr/>
        </p:nvSpPr>
        <p:spPr>
          <a:xfrm>
            <a:off x="3091230" y="1072662"/>
            <a:ext cx="195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Frontend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BC707-D71D-4A8C-8A09-38D4561C1ADB}"/>
              </a:ext>
            </a:extLst>
          </p:cNvPr>
          <p:cNvSpPr txBox="1"/>
          <p:nvPr/>
        </p:nvSpPr>
        <p:spPr>
          <a:xfrm>
            <a:off x="3091229" y="3507335"/>
            <a:ext cx="195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92324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853AC-89DC-4F27-BE52-3B9807DAA5D5}"/>
              </a:ext>
            </a:extLst>
          </p:cNvPr>
          <p:cNvSpPr txBox="1"/>
          <p:nvPr/>
        </p:nvSpPr>
        <p:spPr>
          <a:xfrm>
            <a:off x="2971801" y="764932"/>
            <a:ext cx="242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E711B-F8E1-4F31-839E-431C59186E31}"/>
              </a:ext>
            </a:extLst>
          </p:cNvPr>
          <p:cNvSpPr txBox="1"/>
          <p:nvPr/>
        </p:nvSpPr>
        <p:spPr>
          <a:xfrm>
            <a:off x="2971801" y="1462455"/>
            <a:ext cx="648872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users with books on the subscription basis.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has the access to all the stock available and manipulating the availability of books.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access the mart once they sign up for availing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1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963B2-04BB-41EF-9B12-BD46AEBE012C}"/>
              </a:ext>
            </a:extLst>
          </p:cNvPr>
          <p:cNvSpPr txBox="1"/>
          <p:nvPr/>
        </p:nvSpPr>
        <p:spPr>
          <a:xfrm>
            <a:off x="4484077" y="2901462"/>
            <a:ext cx="3610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2752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AB87E-1B61-42A5-917C-AC9BFF97E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77" y="863697"/>
            <a:ext cx="8763000" cy="53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BD75A-5BBF-41C1-9CC5-4487ACDA0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876300"/>
            <a:ext cx="6688015" cy="54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7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065A41-3BB3-4F4E-8842-70164429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876300"/>
            <a:ext cx="6890238" cy="52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71C05-2CFF-459A-9BF3-C498A8A27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876300"/>
            <a:ext cx="8050823" cy="50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8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C0629-B99D-4961-A859-A5377AA2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876300"/>
            <a:ext cx="7848600" cy="47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1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50</TotalTime>
  <Words>103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 3</vt:lpstr>
      <vt:lpstr>Wisp</vt:lpstr>
      <vt:lpstr>BOOKS BUY MART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BUY MART</dc:title>
  <dc:creator>Singh, SardarHarleen (KT)</dc:creator>
  <cp:lastModifiedBy>Singh, SardarHarleen (KT)</cp:lastModifiedBy>
  <cp:revision>6</cp:revision>
  <dcterms:created xsi:type="dcterms:W3CDTF">2022-05-12T05:25:53Z</dcterms:created>
  <dcterms:modified xsi:type="dcterms:W3CDTF">2022-05-12T06:16:03Z</dcterms:modified>
</cp:coreProperties>
</file>