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0" r:id="rId1"/>
  </p:sldMasterIdLst>
  <p:sldIdLst>
    <p:sldId id="256" r:id="rId2"/>
    <p:sldId id="257" r:id="rId3"/>
    <p:sldId id="263" r:id="rId4"/>
    <p:sldId id="264" r:id="rId5"/>
    <p:sldId id="266" r:id="rId6"/>
    <p:sldId id="267" r:id="rId7"/>
    <p:sldId id="268" r:id="rId8"/>
    <p:sldId id="269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532606F-5ED5-43DA-B491-36949F3B0EF7}">
          <p14:sldIdLst/>
        </p14:section>
        <p14:section name="Default Section" id="{1A86C93B-00A0-4FF9-8264-A2BE65BABCCD}">
          <p14:sldIdLst>
            <p14:sldId id="256"/>
            <p14:sldId id="257"/>
            <p14:sldId id="263"/>
            <p14:sldId id="264"/>
            <p14:sldId id="266"/>
            <p14:sldId id="267"/>
            <p14:sldId id="268"/>
            <p14:sldId id="269"/>
            <p14:sldId id="261"/>
            <p14:sldId id="262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mran Khan" initials="IK" lastIdx="1" clrIdx="0">
    <p:extLst>
      <p:ext uri="{19B8F6BF-5375-455C-9EA6-DF929625EA0E}">
        <p15:presenceInfo xmlns:p15="http://schemas.microsoft.com/office/powerpoint/2012/main" userId="68a49b5e95cbf5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09" autoAdjust="0"/>
  </p:normalViewPr>
  <p:slideViewPr>
    <p:cSldViewPr snapToGrid="0">
      <p:cViewPr varScale="1">
        <p:scale>
          <a:sx n="63" d="100"/>
          <a:sy n="63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4T12:09:45.874" idx="1">
    <p:pos x="6745" y="1386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7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5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98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503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49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5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2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52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7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57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5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89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0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9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7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0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9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DFF08F-DC6B-4601-B491-B0F83F6DD2DA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2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purple-hyacinth-beside-welcome-signage-signboard-flower-fragrant-flower-wallpaper-wgmji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hanks-gratitude-2011012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02271B-145B-9466-FDE6-9A796F0F4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47625"/>
            <a:ext cx="1219200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73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BEF489-5E9B-8D46-23C6-8601B757A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-76200"/>
            <a:ext cx="12192000" cy="702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69139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croll: Horizontal 4">
            <a:extLst>
              <a:ext uri="{FF2B5EF4-FFF2-40B4-BE49-F238E27FC236}">
                <a16:creationId xmlns:a16="http://schemas.microsoft.com/office/drawing/2014/main" id="{B7A11396-6F73-E439-D370-50875357B0E8}"/>
              </a:ext>
            </a:extLst>
          </p:cNvPr>
          <p:cNvSpPr/>
          <p:nvPr/>
        </p:nvSpPr>
        <p:spPr>
          <a:xfrm>
            <a:off x="1933574" y="1409699"/>
            <a:ext cx="8982075" cy="3714751"/>
          </a:xfrm>
          <a:prstGeom prst="horizontalScroll">
            <a:avLst/>
          </a:prstGeom>
          <a:ln>
            <a:solidFill>
              <a:schemeClr val="accent5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BANKING MANAGEMENT SYSTEM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2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5B562D-6C7B-4EC4-E203-EB68B82EDD54}"/>
              </a:ext>
            </a:extLst>
          </p:cNvPr>
          <p:cNvSpPr/>
          <p:nvPr/>
        </p:nvSpPr>
        <p:spPr>
          <a:xfrm>
            <a:off x="2420939" y="790575"/>
            <a:ext cx="8305800" cy="550545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CONTENTS</a:t>
            </a:r>
          </a:p>
          <a:p>
            <a:pPr algn="ctr"/>
            <a:endParaRPr lang="en-IN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IN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BAKING MANAGEMENT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IT PROGRAM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95093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918485-C582-5C29-ED19-10F9853C2A4B}"/>
              </a:ext>
            </a:extLst>
          </p:cNvPr>
          <p:cNvSpPr/>
          <p:nvPr/>
        </p:nvSpPr>
        <p:spPr>
          <a:xfrm>
            <a:off x="2533650" y="666749"/>
            <a:ext cx="9458325" cy="5762625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sz="32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INTRODUCTION:</a:t>
            </a:r>
          </a:p>
          <a:p>
            <a:endParaRPr lang="en-IN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Banking management is software  for solving  financial applications of a customer in a banking environment in order to nature the needs of an end banking user by providing various ways to perform banking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Also to enable the user’s workspace to have additional functionalities which are not provide under conventional banking software.</a:t>
            </a:r>
          </a:p>
        </p:txBody>
      </p:sp>
    </p:spTree>
    <p:extLst>
      <p:ext uri="{BB962C8B-B14F-4D97-AF65-F5344CB8AC3E}">
        <p14:creationId xmlns:p14="http://schemas.microsoft.com/office/powerpoint/2010/main" val="2316371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BF26-EFFD-36F2-0E78-814709CF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57249"/>
          </a:xfrm>
        </p:spPr>
        <p:txBody>
          <a:bodyPr>
            <a:normAutofit fontScale="90000"/>
          </a:bodyPr>
          <a:lstStyle/>
          <a:p>
            <a:pPr algn="l"/>
            <a:r>
              <a:rPr lang="en-IN" sz="3200" u="sng" dirty="0"/>
              <a:t>BANKING SYSTEM:</a:t>
            </a:r>
            <a:br>
              <a:rPr lang="en-IN" sz="3200" b="1" u="sng" dirty="0"/>
            </a:br>
            <a:endParaRPr lang="en-IN" sz="3200" u="sng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EDBD86-F2CC-FF37-64C9-1C57F4B7AA20}"/>
              </a:ext>
            </a:extLst>
          </p:cNvPr>
          <p:cNvSpPr/>
          <p:nvPr/>
        </p:nvSpPr>
        <p:spPr>
          <a:xfrm>
            <a:off x="3152775" y="1685924"/>
            <a:ext cx="5934075" cy="140017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bank management system is an application for maintaining a person’s account  in a bank.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EA8A79-AF8D-76AF-0F1D-94FD9C83AB36}"/>
              </a:ext>
            </a:extLst>
          </p:cNvPr>
          <p:cNvSpPr/>
          <p:nvPr/>
        </p:nvSpPr>
        <p:spPr>
          <a:xfrm>
            <a:off x="3152775" y="3429000"/>
            <a:ext cx="6257925" cy="14859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system provides the access to the customer to create an account, deposit, withdraw the cash from his account also view reports for all accounts presents.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DE638F-447C-CD80-234A-3D731210D4DC}"/>
              </a:ext>
            </a:extLst>
          </p:cNvPr>
          <p:cNvSpPr/>
          <p:nvPr/>
        </p:nvSpPr>
        <p:spPr>
          <a:xfrm>
            <a:off x="3288504" y="5257800"/>
            <a:ext cx="6410325" cy="13335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following presentation provides the specifications for the system.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66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10D1-1946-E734-A92B-4A1D3400A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325" y="0"/>
            <a:ext cx="7600950" cy="781050"/>
          </a:xfrm>
        </p:spPr>
        <p:txBody>
          <a:bodyPr>
            <a:normAutofit fontScale="90000"/>
          </a:bodyPr>
          <a:lstStyle/>
          <a:p>
            <a:br>
              <a:rPr lang="en-IN" u="sng" dirty="0">
                <a:latin typeface="Arial Black" panose="020B0A04020102020204" pitchFamily="34" charset="0"/>
              </a:rPr>
            </a:br>
            <a:r>
              <a:rPr lang="en-IN" u="sng" dirty="0">
                <a:latin typeface="Arial Black" panose="020B0A04020102020204" pitchFamily="34" charset="0"/>
              </a:rPr>
              <a:t>HOW ITS PROGRAM WORK:</a:t>
            </a:r>
            <a:br>
              <a:rPr lang="en-IN" u="sng" dirty="0">
                <a:latin typeface="Arial Black" panose="020B0A04020102020204" pitchFamily="34" charset="0"/>
              </a:rPr>
            </a:br>
            <a:endParaRPr lang="en-IN" i="1" u="sng" dirty="0">
              <a:latin typeface="Arial Black" panose="020B0A040201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E4216D-9CB2-A430-AF27-3724873196D5}"/>
              </a:ext>
            </a:extLst>
          </p:cNvPr>
          <p:cNvSpPr/>
          <p:nvPr/>
        </p:nvSpPr>
        <p:spPr>
          <a:xfrm>
            <a:off x="1295401" y="1885950"/>
            <a:ext cx="4699000" cy="3790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Account{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IN" sz="18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C0"/>
                </a:solidFill>
                <a:latin typeface="Consolas" panose="020B0609020204030204" pitchFamily="49" charset="0"/>
              </a:rPr>
              <a:t>acc_type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Acc_</a:t>
            </a:r>
            <a:r>
              <a:rPr lang="en-I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num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Acc_Balance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Account(){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Account(String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acc_num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a_t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C0"/>
                </a:solidFill>
                <a:latin typeface="Consolas" panose="020B0609020204030204" pitchFamily="49" charset="0"/>
              </a:rPr>
              <a:t>Acc_num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acc_num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C0"/>
                </a:solidFill>
                <a:latin typeface="Consolas" panose="020B0609020204030204" pitchFamily="49" charset="0"/>
              </a:rPr>
              <a:t>Acc_Balance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C0"/>
                </a:solidFill>
                <a:latin typeface="Consolas" panose="020B0609020204030204" pitchFamily="49" charset="0"/>
              </a:rPr>
              <a:t>acc_type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a_t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F51D42-2BDB-3686-8BD0-0F90C66A6E4B}"/>
              </a:ext>
            </a:extLst>
          </p:cNvPr>
          <p:cNvSpPr/>
          <p:nvPr/>
        </p:nvSpPr>
        <p:spPr>
          <a:xfrm>
            <a:off x="6154736" y="781051"/>
            <a:ext cx="5675314" cy="60769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Enter Your Choice : 1</a:t>
            </a:r>
          </a:p>
          <a:p>
            <a:pPr algn="l"/>
            <a:r>
              <a:rPr lang="en-IN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Enter your Name : Lalitha</a:t>
            </a:r>
          </a:p>
          <a:p>
            <a:pPr algn="l"/>
            <a:r>
              <a:rPr lang="en-IN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Enter Account Type : current</a:t>
            </a:r>
          </a:p>
          <a:p>
            <a:pPr algn="l"/>
            <a:endParaRPr lang="en-IN" sz="1800" dirty="0">
              <a:solidFill>
                <a:schemeClr val="accent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Your Account Details</a:t>
            </a:r>
          </a:p>
          <a:p>
            <a:pPr algn="l"/>
            <a:r>
              <a:rPr lang="en-IN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Donot Forget Account Number</a:t>
            </a:r>
          </a:p>
          <a:p>
            <a:pPr algn="l"/>
            <a:endParaRPr lang="en-IN" sz="1800" dirty="0">
              <a:solidFill>
                <a:schemeClr val="accent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**************************</a:t>
            </a:r>
          </a:p>
          <a:p>
            <a:pPr algn="l"/>
            <a:r>
              <a:rPr lang="en-IN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Depositor Name :Lalitha</a:t>
            </a:r>
          </a:p>
          <a:p>
            <a:pPr algn="l"/>
            <a:r>
              <a:rPr lang="en-IN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Account Number : 1834</a:t>
            </a:r>
          </a:p>
          <a:p>
            <a:pPr algn="l"/>
            <a:r>
              <a:rPr lang="en-IN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Account Balance : 0</a:t>
            </a:r>
          </a:p>
          <a:p>
            <a:pPr algn="l"/>
            <a:r>
              <a:rPr lang="en-IN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Account Type : current</a:t>
            </a:r>
          </a:p>
          <a:p>
            <a:pPr algn="l"/>
            <a:endParaRPr lang="en-IN" sz="1800" dirty="0">
              <a:solidFill>
                <a:schemeClr val="accent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pPr algn="l"/>
            <a:endParaRPr lang="en-IN" sz="1800" dirty="0">
              <a:solidFill>
                <a:schemeClr val="accent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1. Create Account</a:t>
            </a:r>
          </a:p>
          <a:p>
            <a:pPr algn="l"/>
            <a:r>
              <a:rPr lang="en-IN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2. Deposit money</a:t>
            </a:r>
          </a:p>
          <a:p>
            <a:pPr algn="l"/>
            <a:r>
              <a:rPr lang="en-IN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3. Withdraw money</a:t>
            </a:r>
          </a:p>
          <a:p>
            <a:pPr algn="l"/>
            <a:r>
              <a:rPr lang="en-IN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4. Check balance</a:t>
            </a:r>
          </a:p>
          <a:p>
            <a:pPr algn="l"/>
            <a:r>
              <a:rPr lang="en-IN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5. Display Account Details</a:t>
            </a:r>
          </a:p>
          <a:p>
            <a:pPr algn="l"/>
            <a:r>
              <a:rPr lang="en-IN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0. to quit: 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Enter Your Choice : </a:t>
            </a:r>
            <a:endParaRPr lang="en-IN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075169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4ED99-6443-7AD7-2B1D-A8C56A2E6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492" y="138112"/>
            <a:ext cx="8848725" cy="1095375"/>
          </a:xfrm>
        </p:spPr>
        <p:txBody>
          <a:bodyPr/>
          <a:lstStyle/>
          <a:p>
            <a:r>
              <a:rPr lang="en-IN" u="sng" dirty="0">
                <a:latin typeface="Arial Black" panose="020B0A04020102020204" pitchFamily="34" charset="0"/>
              </a:rPr>
              <a:t>HOW ITS PROGRAM WORK: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868B57-D73C-D823-3F97-AD680361AE01}"/>
              </a:ext>
            </a:extLst>
          </p:cNvPr>
          <p:cNvSpPr/>
          <p:nvPr/>
        </p:nvSpPr>
        <p:spPr>
          <a:xfrm>
            <a:off x="7400925" y="2005012"/>
            <a:ext cx="4454524" cy="3752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1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Banking system menu:</a:t>
            </a:r>
          </a:p>
          <a:p>
            <a:pPr algn="l"/>
            <a:r>
              <a:rPr lang="en-IN" sz="1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Create Account</a:t>
            </a:r>
          </a:p>
          <a:p>
            <a:pPr algn="l"/>
            <a:r>
              <a:rPr lang="en-IN" sz="1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Deposit money</a:t>
            </a:r>
          </a:p>
          <a:p>
            <a:pPr algn="l"/>
            <a:r>
              <a:rPr lang="en-IN" sz="1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Withdraw money</a:t>
            </a:r>
          </a:p>
          <a:p>
            <a:pPr algn="l"/>
            <a:r>
              <a:rPr lang="en-IN" sz="1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Check balance</a:t>
            </a:r>
          </a:p>
          <a:p>
            <a:pPr algn="l"/>
            <a:r>
              <a:rPr lang="en-IN" sz="1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Display Account Details</a:t>
            </a:r>
          </a:p>
          <a:p>
            <a:pPr algn="l"/>
            <a:r>
              <a:rPr lang="en-IN" sz="1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0. to quit: </a:t>
            </a:r>
          </a:p>
          <a:p>
            <a:pPr algn="l"/>
            <a:endParaRPr lang="en-IN" sz="1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sz="1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Enter Your Choice : </a:t>
            </a:r>
            <a:endParaRPr lang="en-IN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1EEA30-4BBC-D36A-F4BC-2C3C5C4288D6}"/>
              </a:ext>
            </a:extLst>
          </p:cNvPr>
          <p:cNvSpPr/>
          <p:nvPr/>
        </p:nvSpPr>
        <p:spPr>
          <a:xfrm>
            <a:off x="1664492" y="1933575"/>
            <a:ext cx="4829175" cy="423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to be stored is: Account number, Name, Balance in account program must be menu  driven with following options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1.Print the account number, name and balance of each customer.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2.Deposit money</a:t>
            </a:r>
          </a:p>
          <a:p>
            <a:pPr algn="ctr"/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3.Withdraw money.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4.Check balance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5.Display account details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6.quit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4215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9999-3395-B9FC-908B-BDAF7E2C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050" y="-28575"/>
            <a:ext cx="7458075" cy="1333500"/>
          </a:xfrm>
        </p:spPr>
        <p:txBody>
          <a:bodyPr/>
          <a:lstStyle/>
          <a:p>
            <a:pPr algn="l"/>
            <a:r>
              <a:rPr lang="en-IN" u="sng" dirty="0"/>
              <a:t>WORKING FACE: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B3B60B-5174-F0C3-E66A-82C62DB3695D}"/>
              </a:ext>
            </a:extLst>
          </p:cNvPr>
          <p:cNvSpPr/>
          <p:nvPr/>
        </p:nvSpPr>
        <p:spPr>
          <a:xfrm>
            <a:off x="5391150" y="1533525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Flowchart: Punched Tape 4">
            <a:extLst>
              <a:ext uri="{FF2B5EF4-FFF2-40B4-BE49-F238E27FC236}">
                <a16:creationId xmlns:a16="http://schemas.microsoft.com/office/drawing/2014/main" id="{F22716D5-35A9-0EB4-2E4E-FE0A004B7249}"/>
              </a:ext>
            </a:extLst>
          </p:cNvPr>
          <p:cNvSpPr/>
          <p:nvPr/>
        </p:nvSpPr>
        <p:spPr>
          <a:xfrm>
            <a:off x="2104072" y="1071559"/>
            <a:ext cx="5735003" cy="13335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 for solving the database of clients and staff of bank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IN" dirty="0"/>
          </a:p>
        </p:txBody>
      </p:sp>
      <p:sp>
        <p:nvSpPr>
          <p:cNvPr id="6" name="Flowchart: Punched Tape 5">
            <a:extLst>
              <a:ext uri="{FF2B5EF4-FFF2-40B4-BE49-F238E27FC236}">
                <a16:creationId xmlns:a16="http://schemas.microsoft.com/office/drawing/2014/main" id="{FAF2A405-7200-C8AB-F181-8D053419B9EC}"/>
              </a:ext>
            </a:extLst>
          </p:cNvPr>
          <p:cNvSpPr/>
          <p:nvPr/>
        </p:nvSpPr>
        <p:spPr>
          <a:xfrm>
            <a:off x="2362200" y="2519359"/>
            <a:ext cx="5657849" cy="120015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Account are saved with their own particular id.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Punched Tape 6">
            <a:extLst>
              <a:ext uri="{FF2B5EF4-FFF2-40B4-BE49-F238E27FC236}">
                <a16:creationId xmlns:a16="http://schemas.microsoft.com/office/drawing/2014/main" id="{84B8E7D0-AA37-BF13-02DE-97A9136BCA6A}"/>
              </a:ext>
            </a:extLst>
          </p:cNvPr>
          <p:cNvSpPr/>
          <p:nvPr/>
        </p:nvSpPr>
        <p:spPr>
          <a:xfrm>
            <a:off x="2714625" y="3833809"/>
            <a:ext cx="5991225" cy="127635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Account can be Searched with their details Information.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owchart: Punched Tape 7">
            <a:extLst>
              <a:ext uri="{FF2B5EF4-FFF2-40B4-BE49-F238E27FC236}">
                <a16:creationId xmlns:a16="http://schemas.microsoft.com/office/drawing/2014/main" id="{29ECD4F5-7E52-C660-16CD-A15765FCC5F8}"/>
              </a:ext>
            </a:extLst>
          </p:cNvPr>
          <p:cNvSpPr/>
          <p:nvPr/>
        </p:nvSpPr>
        <p:spPr>
          <a:xfrm>
            <a:off x="3343275" y="5253041"/>
            <a:ext cx="5362575" cy="127635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Provides effective interest calculation for the deposited money of the client and automatically added into total amount in daily balance.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033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C53879-142E-73C2-6DC5-B0A3D032CCEB}"/>
              </a:ext>
            </a:extLst>
          </p:cNvPr>
          <p:cNvSpPr/>
          <p:nvPr/>
        </p:nvSpPr>
        <p:spPr>
          <a:xfrm>
            <a:off x="2447925" y="333375"/>
            <a:ext cx="8991600" cy="51149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 </a:t>
            </a:r>
            <a:endParaRPr lang="en-IN" sz="3600" b="1" u="sng" dirty="0">
              <a:ln w="6600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endParaRPr lang="en-IN" dirty="0">
              <a:ln w="6600">
                <a:solidFill>
                  <a:schemeClr val="accent2"/>
                </a:solidFill>
                <a:prstDash val="solid"/>
              </a:ln>
              <a:solidFill>
                <a:srgbClr val="002060"/>
              </a:solidFill>
              <a:effectLst>
                <a:outerShdw dist="38100" dir="2700000" algn="tl" rotWithShape="0">
                  <a:schemeClr val="accent2"/>
                </a:outerShdw>
              </a:effectLst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is developed to the nature  the needs, of a user in a banking  sector by embedding all the tasks of transactions taking place in a bank.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version of this software will still be much enhanced then the current version, this Bank Management system it is developed and executed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10108754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141</TotalTime>
  <Words>495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Consolas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BANKING SYSTEM: </vt:lpstr>
      <vt:lpstr> HOW ITS PROGRAM WORK: </vt:lpstr>
      <vt:lpstr>HOW ITS PROGRAM WORK:</vt:lpstr>
      <vt:lpstr>WORKING FACE: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Imran Khan</dc:creator>
  <cp:lastModifiedBy>Imran Khan</cp:lastModifiedBy>
  <cp:revision>2</cp:revision>
  <dcterms:created xsi:type="dcterms:W3CDTF">2022-11-14T05:46:49Z</dcterms:created>
  <dcterms:modified xsi:type="dcterms:W3CDTF">2022-11-14T08:07:59Z</dcterms:modified>
</cp:coreProperties>
</file>