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66" r:id="rId2"/>
    <p:sldId id="257" r:id="rId3"/>
    <p:sldId id="258" r:id="rId4"/>
    <p:sldId id="267" r:id="rId5"/>
    <p:sldId id="268" r:id="rId6"/>
    <p:sldId id="260" r:id="rId7"/>
    <p:sldId id="261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137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747" autoAdjust="0"/>
  </p:normalViewPr>
  <p:slideViewPr>
    <p:cSldViewPr>
      <p:cViewPr varScale="1">
        <p:scale>
          <a:sx n="51" d="100"/>
          <a:sy n="51" d="100"/>
        </p:scale>
        <p:origin x="-734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98F22C-167B-427D-AD6F-307379ADD159}" type="datetimeFigureOut">
              <a:rPr lang="en-US" smtClean="0"/>
              <a:pPr/>
              <a:t>01/26/23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326B21-E6F4-464C-8D8B-62EB082A77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98F22C-167B-427D-AD6F-307379ADD159}" type="datetimeFigureOut">
              <a:rPr lang="en-US" smtClean="0"/>
              <a:pPr/>
              <a:t>01/26/23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326B21-E6F4-464C-8D8B-62EB082A7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98F22C-167B-427D-AD6F-307379ADD159}" type="datetimeFigureOut">
              <a:rPr lang="en-US" smtClean="0"/>
              <a:pPr/>
              <a:t>01/26/23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326B21-E6F4-464C-8D8B-62EB082A7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98F22C-167B-427D-AD6F-307379ADD159}" type="datetimeFigureOut">
              <a:rPr lang="en-US" smtClean="0"/>
              <a:pPr/>
              <a:t>01/26/23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326B21-E6F4-464C-8D8B-62EB082A7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98F22C-167B-427D-AD6F-307379ADD159}" type="datetimeFigureOut">
              <a:rPr lang="en-US" smtClean="0"/>
              <a:pPr/>
              <a:t>01/26/23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326B21-E6F4-464C-8D8B-62EB082A77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98F22C-167B-427D-AD6F-307379ADD159}" type="datetimeFigureOut">
              <a:rPr lang="en-US" smtClean="0"/>
              <a:pPr/>
              <a:t>01/26/23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326B21-E6F4-464C-8D8B-62EB082A7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98F22C-167B-427D-AD6F-307379ADD159}" type="datetimeFigureOut">
              <a:rPr lang="en-US" smtClean="0"/>
              <a:pPr/>
              <a:t>01/26/23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326B21-E6F4-464C-8D8B-62EB082A7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98F22C-167B-427D-AD6F-307379ADD159}" type="datetimeFigureOut">
              <a:rPr lang="en-US" smtClean="0"/>
              <a:pPr/>
              <a:t>01/26/23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326B21-E6F4-464C-8D8B-62EB082A7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98F22C-167B-427D-AD6F-307379ADD159}" type="datetimeFigureOut">
              <a:rPr lang="en-US" smtClean="0"/>
              <a:pPr/>
              <a:t>01/26/23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326B21-E6F4-464C-8D8B-62EB082A77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98F22C-167B-427D-AD6F-307379ADD159}" type="datetimeFigureOut">
              <a:rPr lang="en-US" smtClean="0"/>
              <a:pPr/>
              <a:t>01/26/23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326B21-E6F4-464C-8D8B-62EB082A7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98F22C-167B-427D-AD6F-307379ADD159}" type="datetimeFigureOut">
              <a:rPr lang="en-US" smtClean="0"/>
              <a:pPr/>
              <a:t>01/26/23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326B21-E6F4-464C-8D8B-62EB082A77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598F22C-167B-427D-AD6F-307379ADD159}" type="datetimeFigureOut">
              <a:rPr lang="en-US" smtClean="0"/>
              <a:pPr/>
              <a:t>01/26/23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1326B21-E6F4-464C-8D8B-62EB082A77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0"/>
            <a:ext cx="7406640" cy="1240302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ln w="11430"/>
                <a:solidFill>
                  <a:srgbClr val="7030A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u="sng" dirty="0" smtClean="0">
                <a:ln w="11430"/>
                <a:solidFill>
                  <a:srgbClr val="7030A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172200" cy="1371600"/>
          </a:xfrm>
        </p:spPr>
        <p:txBody>
          <a:bodyPr>
            <a:normAutofit/>
          </a:bodyPr>
          <a:lstStyle/>
          <a:p>
            <a:pPr algn="r"/>
            <a:r>
              <a:rPr lang="en-US" sz="2800" b="1" dirty="0" smtClean="0">
                <a:solidFill>
                  <a:srgbClr val="002060"/>
                </a:solidFill>
                <a:latin typeface="Baskerville Old Face" pitchFamily="18" charset="0"/>
              </a:rPr>
              <a:t>Project Presented by</a:t>
            </a:r>
          </a:p>
          <a:p>
            <a:pPr algn="r"/>
            <a:r>
              <a:rPr lang="en-US" sz="2800" dirty="0" smtClean="0">
                <a:solidFill>
                  <a:srgbClr val="7030A0"/>
                </a:solidFill>
                <a:latin typeface="Baskerville Old Face" pitchFamily="18" charset="0"/>
              </a:rPr>
              <a:t>Pesingu Lalitha</a:t>
            </a:r>
          </a:p>
          <a:p>
            <a:pPr algn="r"/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1676400" y="990600"/>
            <a:ext cx="6248400" cy="1524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A1137C"/>
                </a:solidFill>
                <a:latin typeface="Bauhaus 93" pitchFamily="82" charset="0"/>
                <a:ea typeface="Arial Unicode MS" pitchFamily="34" charset="-128"/>
                <a:cs typeface="Arial Unicode MS" pitchFamily="34" charset="-128"/>
              </a:rPr>
              <a:t>COLLEGE MANEGEMENT STSTEM</a:t>
            </a:r>
            <a:endParaRPr lang="en-US" sz="3600" dirty="0">
              <a:solidFill>
                <a:srgbClr val="A1137C"/>
              </a:solidFill>
              <a:latin typeface="Bauhaus 93" pitchFamily="82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>
                <a:ln w="11430"/>
                <a:solidFill>
                  <a:srgbClr val="7030A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Technologies Used.!</a:t>
            </a:r>
            <a:r>
              <a:rPr lang="en-US" b="1" u="sng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u="sng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u="sng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u="sng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E2964649-CA13-4A08-A2DF-5FD03B35A80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0" y="2057400"/>
            <a:ext cx="1191693" cy="15814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4E9CD59-5650-4CF8-A255-82FF9D4AA24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0200" y="4419600"/>
            <a:ext cx="1184597" cy="14876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4FCC2FD-1F79-478F-82D3-A4B89435535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24400" y="3733800"/>
            <a:ext cx="1856241" cy="909483"/>
          </a:xfrm>
          <a:prstGeom prst="rect">
            <a:avLst/>
          </a:prstGeom>
        </p:spPr>
      </p:pic>
      <p:pic>
        <p:nvPicPr>
          <p:cNvPr id="7" name="Content Placeholder 3" descr="image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0" y="4071942"/>
            <a:ext cx="1828801" cy="15976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E78E13B-7A90-40D8-BBBB-28F51318CADA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29000" y="5181600"/>
            <a:ext cx="2265563" cy="6723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DDBD66B-9034-4242-85A3-7537929F92DD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0" y="2438400"/>
            <a:ext cx="2276846" cy="63653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0" y="1219200"/>
            <a:ext cx="1828800" cy="533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A1137C"/>
                </a:solidFill>
                <a:latin typeface="Bauhaus 93" pitchFamily="82" charset="0"/>
              </a:rPr>
              <a:t>FrontEnd</a:t>
            </a:r>
            <a:endParaRPr lang="en-US" sz="2800" dirty="0">
              <a:solidFill>
                <a:srgbClr val="A1137C"/>
              </a:solidFill>
              <a:latin typeface="Bauhaus 93" pitchFamily="8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95400" y="3886200"/>
            <a:ext cx="2209800" cy="6096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  <a:latin typeface="Bauhaus 93" pitchFamily="82" charset="0"/>
              </a:rPr>
              <a:t>Backend</a:t>
            </a:r>
            <a:endParaRPr lang="en-US" sz="3200" dirty="0">
              <a:solidFill>
                <a:srgbClr val="7030A0"/>
              </a:solidFill>
              <a:latin typeface="Bauhaus 93" pitchFamily="8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Bahnschrift Light" pitchFamily="34" charset="0"/>
                <a:ea typeface="Arial Unicode MS" pitchFamily="34" charset="-128"/>
                <a:cs typeface="Arial Unicode MS" pitchFamily="34" charset="-128"/>
              </a:rPr>
              <a:t>Aim: Providing information  about Faculty ,Placements ,Contacts,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  <a:latin typeface="Bahnschrift Light" pitchFamily="34" charset="0"/>
                <a:ea typeface="Arial Unicode MS" pitchFamily="34" charset="-128"/>
                <a:cs typeface="Arial Unicode MS" pitchFamily="34" charset="-128"/>
              </a:rPr>
              <a:t>      Infrastructure , Courses and Student activity club.</a:t>
            </a:r>
          </a:p>
          <a:p>
            <a:r>
              <a:rPr lang="en-US" dirty="0" smtClean="0">
                <a:solidFill>
                  <a:schemeClr val="tx2"/>
                </a:solidFill>
                <a:latin typeface="Bahnschrift Light" pitchFamily="34" charset="0"/>
                <a:ea typeface="Arial Unicode MS" pitchFamily="34" charset="-128"/>
                <a:cs typeface="Arial Unicode MS" pitchFamily="34" charset="-128"/>
              </a:rPr>
              <a:t>Users: Faculty , Students</a:t>
            </a:r>
          </a:p>
          <a:p>
            <a:r>
              <a:rPr lang="en-US" dirty="0" smtClean="0">
                <a:solidFill>
                  <a:schemeClr val="tx2"/>
                </a:solidFill>
                <a:latin typeface="Bahnschrift Light" pitchFamily="34" charset="0"/>
                <a:ea typeface="Arial Unicode MS" pitchFamily="34" charset="-128"/>
                <a:cs typeface="Arial Unicode MS" pitchFamily="34" charset="-128"/>
              </a:rPr>
              <a:t>Functions : Faculty and students can able to  “Upload” and “Delete”  </a:t>
            </a:r>
            <a:r>
              <a:rPr lang="en-US" dirty="0" err="1" smtClean="0">
                <a:solidFill>
                  <a:schemeClr val="tx2"/>
                </a:solidFill>
                <a:latin typeface="Bahnschrift Light" pitchFamily="34" charset="0"/>
                <a:ea typeface="Arial Unicode MS" pitchFamily="34" charset="-128"/>
                <a:cs typeface="Arial Unicode MS" pitchFamily="34" charset="-128"/>
              </a:rPr>
              <a:t>theire</a:t>
            </a:r>
            <a:r>
              <a:rPr lang="en-US" dirty="0" smtClean="0">
                <a:solidFill>
                  <a:schemeClr val="tx2"/>
                </a:solidFill>
                <a:latin typeface="Bahnschrift Light" pitchFamily="34" charset="0"/>
                <a:ea typeface="Arial Unicode MS" pitchFamily="34" charset="-128"/>
                <a:cs typeface="Arial Unicode MS" pitchFamily="34" charset="-128"/>
              </a:rPr>
              <a:t> Information.</a:t>
            </a:r>
          </a:p>
          <a:p>
            <a:r>
              <a:rPr lang="en-US" dirty="0" smtClean="0">
                <a:solidFill>
                  <a:schemeClr val="tx2"/>
                </a:solidFill>
                <a:latin typeface="Bahnschrift Light" pitchFamily="34" charset="0"/>
                <a:ea typeface="Arial Unicode MS" pitchFamily="34" charset="-128"/>
                <a:cs typeface="Arial Unicode MS" pitchFamily="34" charset="-128"/>
              </a:rPr>
              <a:t>Requirements : Register by using “username” and “password”.</a:t>
            </a:r>
            <a:endParaRPr lang="en-US" dirty="0" smtClean="0">
              <a:solidFill>
                <a:schemeClr val="tx2"/>
              </a:solidFill>
              <a:latin typeface="Bahnschrift Light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Bahnschrift Light" pitchFamily="34" charset="0"/>
              </a:rPr>
              <a:t>Screenshots</a:t>
            </a:r>
            <a:r>
              <a:rPr lang="en-US" dirty="0" smtClean="0">
                <a:latin typeface="Bahnschrift Light" pitchFamily="34" charset="0"/>
              </a:rPr>
              <a:t>:</a:t>
            </a:r>
            <a:br>
              <a:rPr lang="en-US" dirty="0" smtClean="0">
                <a:latin typeface="Bahnschrift Light" pitchFamily="34" charset="0"/>
              </a:rPr>
            </a:br>
            <a:r>
              <a:rPr lang="en-US" sz="2800" dirty="0" smtClean="0">
                <a:latin typeface="Bahnschrift Light" pitchFamily="34" charset="0"/>
              </a:rPr>
              <a:t>Backend part: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 descr="WhatsApp Image 2023-01-25 at 3.31.18 AM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6375" y="1447800"/>
            <a:ext cx="6396800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 descr="WhatsApp Image 2023-01-25 at 3.31.02 AM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71600" y="1447800"/>
            <a:ext cx="7011575" cy="48006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Front end part:</a:t>
            </a:r>
            <a:br>
              <a:rPr lang="en-US" dirty="0" smtClean="0"/>
            </a:br>
            <a:r>
              <a:rPr lang="en-US" dirty="0" smtClean="0"/>
              <a:t>Home Page:</a:t>
            </a:r>
            <a:endParaRPr lang="en-US" dirty="0"/>
          </a:p>
        </p:txBody>
      </p:sp>
      <p:pic>
        <p:nvPicPr>
          <p:cNvPr id="6" name="Content Placeholder 5" descr="WhatsApp Image 2023-01-25 at 3.56.20 AM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35100" y="1371601"/>
            <a:ext cx="7499350" cy="48768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Faculty Login</a:t>
            </a:r>
            <a:endParaRPr lang="en-US" dirty="0"/>
          </a:p>
        </p:txBody>
      </p:sp>
      <p:pic>
        <p:nvPicPr>
          <p:cNvPr id="8" name="Content Placeholder 7" descr="WhatsApp Image 2023-01-25 at 6.45.31 AM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35100" y="1492835"/>
            <a:ext cx="7499350" cy="4710529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u="sng" dirty="0" smtClean="0"/>
              <a:t>SCOPE OF IMPROVEMENT :</a:t>
            </a:r>
            <a:br>
              <a:rPr lang="en-US" sz="4400" u="sng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Creating student and faculty modules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Adding login, course, </a:t>
            </a:r>
            <a:r>
              <a:rPr lang="en-US" dirty="0" err="1" smtClean="0"/>
              <a:t>palacement</a:t>
            </a:r>
            <a:r>
              <a:rPr lang="en-US" dirty="0" smtClean="0"/>
              <a:t> gateway pages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Adding images to college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Implementing search module for user to effectively search for particular college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Implementing filters to effective selection of college.!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8" descr="C:\Users\HP\AppData\Local\Microsoft\Windows\INetCache\IE\19CW07TD\thank-you-2204270_960_720[1]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784475" y="1447800"/>
            <a:ext cx="4800600" cy="480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214</TotalTime>
  <Words>120</Words>
  <Application>Microsoft Office PowerPoint</Application>
  <PresentationFormat>On-screen Show (4:3)</PresentationFormat>
  <Paragraphs>23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Solstice</vt:lpstr>
      <vt:lpstr> </vt:lpstr>
      <vt:lpstr> Technologies Used.! </vt:lpstr>
      <vt:lpstr>PROJECT SCOPE:</vt:lpstr>
      <vt:lpstr>Screenshots: Backend part:</vt:lpstr>
      <vt:lpstr>Slide 5</vt:lpstr>
      <vt:lpstr>Front end part: Home Page:</vt:lpstr>
      <vt:lpstr>Faculty Login</vt:lpstr>
      <vt:lpstr>SCOPE OF IMPROVEMENT : </vt:lpstr>
      <vt:lpstr>Slide 9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Insurance system</dc:title>
  <dc:creator>welcome</dc:creator>
  <cp:lastModifiedBy>welcome</cp:lastModifiedBy>
  <cp:revision>19</cp:revision>
  <dcterms:created xsi:type="dcterms:W3CDTF">2023-01-24T19:01:04Z</dcterms:created>
  <dcterms:modified xsi:type="dcterms:W3CDTF">2023-01-26T05:13:03Z</dcterms:modified>
</cp:coreProperties>
</file>