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6" r:id="rId2"/>
    <p:sldId id="257" r:id="rId3"/>
    <p:sldId id="258" r:id="rId4"/>
    <p:sldId id="267" r:id="rId5"/>
    <p:sldId id="268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747" autoAdjust="0"/>
  </p:normalViewPr>
  <p:slideViewPr>
    <p:cSldViewPr>
      <p:cViewPr varScale="1">
        <p:scale>
          <a:sx n="51" d="100"/>
          <a:sy n="51" d="100"/>
        </p:scale>
        <p:origin x="-73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98F22C-167B-427D-AD6F-307379ADD159}" type="datetimeFigureOut">
              <a:rPr lang="en-US" smtClean="0"/>
              <a:pPr/>
              <a:t>01/26/23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326B21-E6F4-464C-8D8B-62EB082A7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406640" cy="124030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Baskerville Old Face" pitchFamily="18" charset="0"/>
              </a:rPr>
              <a:t>Project Presented by</a:t>
            </a:r>
          </a:p>
          <a:p>
            <a:pPr algn="r"/>
            <a:r>
              <a:rPr lang="en-US" sz="2800" dirty="0" smtClean="0">
                <a:solidFill>
                  <a:srgbClr val="7030A0"/>
                </a:solidFill>
                <a:latin typeface="Baskerville Old Face" pitchFamily="18" charset="0"/>
              </a:rPr>
              <a:t>Pesingu Lalitha</a:t>
            </a:r>
          </a:p>
          <a:p>
            <a:pPr algn="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990600"/>
            <a:ext cx="62484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A1137C"/>
                </a:solidFill>
                <a:latin typeface="Bauhaus 93" pitchFamily="82" charset="0"/>
                <a:ea typeface="Arial Unicode MS" pitchFamily="34" charset="-128"/>
                <a:cs typeface="Arial Unicode MS" pitchFamily="34" charset="-128"/>
              </a:rPr>
              <a:t>COLLEGE MANEGEMENT STSTEM</a:t>
            </a:r>
            <a:endParaRPr lang="en-US" sz="3600" dirty="0">
              <a:solidFill>
                <a:srgbClr val="A1137C"/>
              </a:solidFill>
              <a:latin typeface="Bauhaus 93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Technologies Used.!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2964649-CA13-4A08-A2DF-5FD03B35A8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1191693" cy="158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419600"/>
            <a:ext cx="1184597" cy="148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3733800"/>
            <a:ext cx="1856241" cy="909483"/>
          </a:xfrm>
          <a:prstGeom prst="rect">
            <a:avLst/>
          </a:prstGeom>
        </p:spPr>
      </p:pic>
      <p:pic>
        <p:nvPicPr>
          <p:cNvPr id="7" name="Content Placeholder 3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0" y="4071942"/>
            <a:ext cx="1828801" cy="159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5181600"/>
            <a:ext cx="2265563" cy="672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438400"/>
            <a:ext cx="2276846" cy="6365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0" y="1219200"/>
            <a:ext cx="1828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A1137C"/>
                </a:solidFill>
                <a:latin typeface="Bauhaus 93" pitchFamily="82" charset="0"/>
              </a:rPr>
              <a:t>FrontEnd</a:t>
            </a:r>
            <a:endParaRPr lang="en-US" sz="2800" dirty="0">
              <a:solidFill>
                <a:srgbClr val="A1137C"/>
              </a:solidFill>
              <a:latin typeface="Bauhaus 93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22098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Bauhaus 93" pitchFamily="82" charset="0"/>
              </a:rPr>
              <a:t>Backend</a:t>
            </a:r>
            <a:endParaRPr lang="en-US" sz="3200" dirty="0">
              <a:solidFill>
                <a:srgbClr val="7030A0"/>
              </a:solidFill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Aim: Providing information  about Faculty ,Placements ,Contacts,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Infrastructure , Courses and Student activity club.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Users: Faculty , Students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Functions : Faculty and students can able to  “Upload” and “Delete”  </a:t>
            </a:r>
            <a:r>
              <a:rPr lang="en-US" dirty="0" err="1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theire</a:t>
            </a:r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Information.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Requirements : Register by using “username” and “password”.</a:t>
            </a:r>
            <a:endParaRPr lang="en-US" dirty="0" smtClean="0">
              <a:solidFill>
                <a:schemeClr val="tx2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ahnschrift Light" pitchFamily="34" charset="0"/>
              </a:rPr>
              <a:t>Screenshots</a:t>
            </a:r>
            <a:r>
              <a:rPr lang="en-US" dirty="0" smtClean="0">
                <a:latin typeface="Bahnschrift Light" pitchFamily="34" charset="0"/>
              </a:rPr>
              <a:t>:</a:t>
            </a:r>
            <a:br>
              <a:rPr lang="en-US" dirty="0" smtClean="0">
                <a:latin typeface="Bahnschrift Light" pitchFamily="34" charset="0"/>
              </a:rPr>
            </a:br>
            <a:r>
              <a:rPr lang="en-US" sz="2800" dirty="0" smtClean="0">
                <a:latin typeface="Bahnschrift Light" pitchFamily="34" charset="0"/>
              </a:rPr>
              <a:t>Backend part: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WhatsApp Image 2023-01-25 at 3.31.18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6375" y="1447800"/>
            <a:ext cx="6396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WhatsApp Image 2023-01-25 at 3.31.0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7011575" cy="4800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 end part:</a:t>
            </a:r>
            <a:br>
              <a:rPr lang="en-US" dirty="0" smtClean="0"/>
            </a:br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6" name="Content Placeholder 5" descr="WhatsApp Image 2023-01-25 at 3.56.20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71601"/>
            <a:ext cx="7499350" cy="4876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Login</a:t>
            </a:r>
            <a:endParaRPr lang="en-US" dirty="0"/>
          </a:p>
        </p:txBody>
      </p:sp>
      <p:pic>
        <p:nvPicPr>
          <p:cNvPr id="8" name="Content Placeholder 7" descr="WhatsApp Image 2023-01-25 at 6.45.31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92835"/>
            <a:ext cx="7499350" cy="471052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sng" dirty="0" smtClean="0"/>
              <a:t>SCOPE OF IMPROVEMENT :</a:t>
            </a:r>
            <a:br>
              <a:rPr lang="en-US" sz="4400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student and faculty modules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login, course, </a:t>
            </a:r>
            <a:r>
              <a:rPr lang="en-US" dirty="0" err="1" smtClean="0"/>
              <a:t>palacement</a:t>
            </a:r>
            <a:r>
              <a:rPr lang="en-US" dirty="0" smtClean="0"/>
              <a:t> gateway pages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images to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Implementing search module for user to effectively search for particular college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Implementing filters to effective selection of college.!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C:\Users\HP\AppData\Local\Microsoft\Windows\INetCache\IE\19CW07TD\thank-you-2204270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84475" y="14478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409</TotalTime>
  <Words>120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</vt:lpstr>
      <vt:lpstr> Technologies Used.! </vt:lpstr>
      <vt:lpstr>PROJECT SCOPE:</vt:lpstr>
      <vt:lpstr>Screenshots: Backend part:</vt:lpstr>
      <vt:lpstr>Slide 5</vt:lpstr>
      <vt:lpstr>Front end part: Home Page:</vt:lpstr>
      <vt:lpstr>Faculty Login</vt:lpstr>
      <vt:lpstr>SCOPE OF IMPROVEMENT : 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system</dc:title>
  <dc:creator>welcome</dc:creator>
  <cp:lastModifiedBy>welcome</cp:lastModifiedBy>
  <cp:revision>19</cp:revision>
  <dcterms:created xsi:type="dcterms:W3CDTF">2023-01-24T19:01:04Z</dcterms:created>
  <dcterms:modified xsi:type="dcterms:W3CDTF">2023-01-26T08:28:25Z</dcterms:modified>
</cp:coreProperties>
</file>