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a:t>
            </a:r>
            <a:r>
              <a:rPr lang="en-IN" sz="2400" dirty="0" err="1"/>
              <a:t>Lalith</a:t>
            </a:r>
            <a:r>
              <a:rPr lang="en-IN" sz="2400" dirty="0"/>
              <a:t> M</a:t>
            </a:r>
            <a:endParaRPr lang="en-US" sz="2400" dirty="0"/>
          </a:p>
          <a:p>
            <a:r>
              <a:rPr lang="en-US" sz="2400" dirty="0"/>
              <a:t>REGISTER NO:312206</a:t>
            </a:r>
            <a:r>
              <a:rPr lang="en-IN" sz="2400" dirty="0"/>
              <a:t>767</a:t>
            </a:r>
            <a:endParaRPr lang="en-US" sz="2400" dirty="0"/>
          </a:p>
          <a:p>
            <a:r>
              <a:rPr lang="en-US" sz="2400" dirty="0"/>
              <a:t>NAN MUDHALVAN ID:</a:t>
            </a:r>
            <a:r>
              <a:rPr lang="en-IN" sz="2400"/>
              <a:t>02FCC7B83CEA8638DEA48E9D5869973E</a:t>
            </a:r>
            <a:endParaRPr lang="en-IN" sz="2400" dirty="0"/>
          </a:p>
          <a:p>
            <a:r>
              <a:rPr lang="en-US" sz="2400" dirty="0"/>
              <a:t>DEPARTMENT:B. COM (A/F)</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655</Words>
  <Application>Microsoft Office PowerPoint</Application>
  <PresentationFormat>Widescreen</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Lakshmi Narayanan P</cp:lastModifiedBy>
  <cp:revision>18</cp:revision>
  <dcterms:created xsi:type="dcterms:W3CDTF">2024-03-29T15:07:22Z</dcterms:created>
  <dcterms:modified xsi:type="dcterms:W3CDTF">2024-09-21T08:31:17Z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