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2" r:id="rId4"/>
    <p:sldId id="258" r:id="rId5"/>
    <p:sldId id="263" r:id="rId6"/>
    <p:sldId id="266" r:id="rId7"/>
    <p:sldId id="259" r:id="rId8"/>
    <p:sldId id="265"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457B2-218A-4C9E-B019-1F2CA0843AD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2558A12-9B8E-4DC3-9AF1-BE158916C55C}">
      <dgm:prSet phldrT="[Text]"/>
      <dgm:spPr/>
      <dgm:t>
        <a:bodyPr/>
        <a:lstStyle/>
        <a:p>
          <a:r>
            <a:rPr lang="en-IN" dirty="0"/>
            <a:t>Main program</a:t>
          </a:r>
        </a:p>
      </dgm:t>
    </dgm:pt>
    <dgm:pt modelId="{055D2C81-19A7-4BE6-8497-DF45858EC502}" type="parTrans" cxnId="{C3528C36-4556-4628-801A-E4F46DD7955B}">
      <dgm:prSet/>
      <dgm:spPr/>
      <dgm:t>
        <a:bodyPr/>
        <a:lstStyle/>
        <a:p>
          <a:endParaRPr lang="en-IN"/>
        </a:p>
      </dgm:t>
    </dgm:pt>
    <dgm:pt modelId="{A48D33BE-D779-4CD0-B379-DCE6757AF4B3}" type="sibTrans" cxnId="{C3528C36-4556-4628-801A-E4F46DD7955B}">
      <dgm:prSet/>
      <dgm:spPr/>
      <dgm:t>
        <a:bodyPr/>
        <a:lstStyle/>
        <a:p>
          <a:endParaRPr lang="en-IN"/>
        </a:p>
      </dgm:t>
    </dgm:pt>
    <dgm:pt modelId="{CEEBA4B9-841F-4D51-A04C-06C39B631EE9}">
      <dgm:prSet phldrT="[Text]"/>
      <dgm:spPr/>
      <dgm:t>
        <a:bodyPr/>
        <a:lstStyle/>
        <a:p>
          <a:r>
            <a:rPr lang="en-IN" dirty="0"/>
            <a:t>Quidditch Keepers</a:t>
          </a:r>
        </a:p>
      </dgm:t>
    </dgm:pt>
    <dgm:pt modelId="{A4C95A9F-2DCD-48F6-A35D-E8E09A494B52}" type="parTrans" cxnId="{01F48E65-0E85-4697-89D4-D49254D1075E}">
      <dgm:prSet/>
      <dgm:spPr/>
      <dgm:t>
        <a:bodyPr/>
        <a:lstStyle/>
        <a:p>
          <a:endParaRPr lang="en-IN"/>
        </a:p>
      </dgm:t>
    </dgm:pt>
    <dgm:pt modelId="{F26642DB-2F6A-41E7-ACED-69A39BBA8F86}" type="sibTrans" cxnId="{01F48E65-0E85-4697-89D4-D49254D1075E}">
      <dgm:prSet/>
      <dgm:spPr/>
      <dgm:t>
        <a:bodyPr/>
        <a:lstStyle/>
        <a:p>
          <a:endParaRPr lang="en-IN"/>
        </a:p>
      </dgm:t>
    </dgm:pt>
    <dgm:pt modelId="{EAF04337-EB08-4215-AA74-37D2E603C3E4}">
      <dgm:prSet phldrT="[Text]"/>
      <dgm:spPr/>
      <dgm:t>
        <a:bodyPr/>
        <a:lstStyle/>
        <a:p>
          <a:r>
            <a:rPr lang="en-IN" dirty="0"/>
            <a:t>Website</a:t>
          </a:r>
        </a:p>
      </dgm:t>
    </dgm:pt>
    <dgm:pt modelId="{5A895CFF-55CC-442E-946A-373BE40662BC}" type="parTrans" cxnId="{1CC516BB-3DC4-40D0-B3F4-F0EDA9A9040D}">
      <dgm:prSet/>
      <dgm:spPr/>
      <dgm:t>
        <a:bodyPr/>
        <a:lstStyle/>
        <a:p>
          <a:endParaRPr lang="en-IN"/>
        </a:p>
      </dgm:t>
    </dgm:pt>
    <dgm:pt modelId="{3B4D583A-7603-452F-8B22-33F56D0F201A}" type="sibTrans" cxnId="{1CC516BB-3DC4-40D0-B3F4-F0EDA9A9040D}">
      <dgm:prSet/>
      <dgm:spPr/>
      <dgm:t>
        <a:bodyPr/>
        <a:lstStyle/>
        <a:p>
          <a:endParaRPr lang="en-IN"/>
        </a:p>
      </dgm:t>
    </dgm:pt>
    <dgm:pt modelId="{356D73DC-77E9-4A5E-AE84-A890A6C6CC27}">
      <dgm:prSet phldrT="[Text]"/>
      <dgm:spPr/>
      <dgm:t>
        <a:bodyPr/>
        <a:lstStyle/>
        <a:p>
          <a:r>
            <a:rPr lang="en-IN" dirty="0"/>
            <a:t>Basilisk</a:t>
          </a:r>
        </a:p>
      </dgm:t>
    </dgm:pt>
    <dgm:pt modelId="{A4D2E525-BD71-47F6-A0FD-8B7169063177}" type="parTrans" cxnId="{5DE1FFEC-23B6-44C4-821C-A5B3A24409D1}">
      <dgm:prSet/>
      <dgm:spPr/>
      <dgm:t>
        <a:bodyPr/>
        <a:lstStyle/>
        <a:p>
          <a:endParaRPr lang="en-IN"/>
        </a:p>
      </dgm:t>
    </dgm:pt>
    <dgm:pt modelId="{9080DFC9-9A23-4915-83CC-6CDF63A62FC5}" type="sibTrans" cxnId="{5DE1FFEC-23B6-44C4-821C-A5B3A24409D1}">
      <dgm:prSet/>
      <dgm:spPr/>
      <dgm:t>
        <a:bodyPr/>
        <a:lstStyle/>
        <a:p>
          <a:endParaRPr lang="en-IN"/>
        </a:p>
      </dgm:t>
    </dgm:pt>
    <dgm:pt modelId="{9816F7B7-C13C-469D-916D-84E642B4E024}">
      <dgm:prSet phldrT="[Text]"/>
      <dgm:spPr/>
      <dgm:t>
        <a:bodyPr/>
        <a:lstStyle/>
        <a:p>
          <a:r>
            <a:rPr lang="en-IN" dirty="0"/>
            <a:t>Home page</a:t>
          </a:r>
        </a:p>
      </dgm:t>
    </dgm:pt>
    <dgm:pt modelId="{412A1890-4945-48EE-80DF-6C522A26E88B}" type="parTrans" cxnId="{EBB8CF49-2AF7-4B69-B3B2-0824EDFE741F}">
      <dgm:prSet/>
      <dgm:spPr/>
      <dgm:t>
        <a:bodyPr/>
        <a:lstStyle/>
        <a:p>
          <a:endParaRPr lang="en-IN"/>
        </a:p>
      </dgm:t>
    </dgm:pt>
    <dgm:pt modelId="{A1EF0D3F-93E1-40B3-8CF6-13157C2CD141}" type="sibTrans" cxnId="{EBB8CF49-2AF7-4B69-B3B2-0824EDFE741F}">
      <dgm:prSet/>
      <dgm:spPr/>
      <dgm:t>
        <a:bodyPr/>
        <a:lstStyle/>
        <a:p>
          <a:endParaRPr lang="en-IN"/>
        </a:p>
      </dgm:t>
    </dgm:pt>
    <dgm:pt modelId="{8BBB4EA5-AB44-4AFB-B63C-82D3DACD5611}">
      <dgm:prSet phldrT="[Text]"/>
      <dgm:spPr/>
      <dgm:t>
        <a:bodyPr/>
        <a:lstStyle/>
        <a:p>
          <a:r>
            <a:rPr lang="en-IN" dirty="0"/>
            <a:t>About</a:t>
          </a:r>
        </a:p>
      </dgm:t>
    </dgm:pt>
    <dgm:pt modelId="{8BE7550E-0DEC-48BB-B9BF-EB056F1D3D91}" type="parTrans" cxnId="{CFBFFF91-5B0B-4D19-B4A8-E026EB2BC642}">
      <dgm:prSet/>
      <dgm:spPr/>
      <dgm:t>
        <a:bodyPr/>
        <a:lstStyle/>
        <a:p>
          <a:endParaRPr lang="en-IN"/>
        </a:p>
      </dgm:t>
    </dgm:pt>
    <dgm:pt modelId="{9BB3C45C-9E08-470E-8D5C-0897A2109053}" type="sibTrans" cxnId="{CFBFFF91-5B0B-4D19-B4A8-E026EB2BC642}">
      <dgm:prSet/>
      <dgm:spPr/>
      <dgm:t>
        <a:bodyPr/>
        <a:lstStyle/>
        <a:p>
          <a:endParaRPr lang="en-IN"/>
        </a:p>
      </dgm:t>
    </dgm:pt>
    <dgm:pt modelId="{11F309E1-F94F-45AB-92E2-D1553A766C0E}">
      <dgm:prSet phldrT="[Text]"/>
      <dgm:spPr/>
      <dgm:t>
        <a:bodyPr/>
        <a:lstStyle/>
        <a:p>
          <a:r>
            <a:rPr lang="en-IN" dirty="0"/>
            <a:t>Databases</a:t>
          </a:r>
        </a:p>
      </dgm:t>
    </dgm:pt>
    <dgm:pt modelId="{2B1CA8CF-FF5E-44AD-A37B-C4759BB76130}" type="parTrans" cxnId="{894998F4-792B-4026-821A-D03C534D25DF}">
      <dgm:prSet/>
      <dgm:spPr/>
      <dgm:t>
        <a:bodyPr/>
        <a:lstStyle/>
        <a:p>
          <a:endParaRPr lang="en-IN"/>
        </a:p>
      </dgm:t>
    </dgm:pt>
    <dgm:pt modelId="{73B20E84-5009-4BFB-A532-456F86DE5FB7}" type="sibTrans" cxnId="{894998F4-792B-4026-821A-D03C534D25DF}">
      <dgm:prSet/>
      <dgm:spPr/>
      <dgm:t>
        <a:bodyPr/>
        <a:lstStyle/>
        <a:p>
          <a:endParaRPr lang="en-IN"/>
        </a:p>
      </dgm:t>
    </dgm:pt>
    <dgm:pt modelId="{83C4C40C-ACEE-417F-97A3-19ED61A087C9}">
      <dgm:prSet phldrT="[Text]"/>
      <dgm:spPr/>
      <dgm:t>
        <a:bodyPr/>
        <a:lstStyle/>
        <a:p>
          <a:r>
            <a:rPr lang="en-IN" dirty="0"/>
            <a:t>Quizzes</a:t>
          </a:r>
        </a:p>
      </dgm:t>
    </dgm:pt>
    <dgm:pt modelId="{7623177E-1E25-4BB4-B5FC-7201AB6D0748}" type="parTrans" cxnId="{AB651858-71AF-4B82-B84E-7CDB956323F9}">
      <dgm:prSet/>
      <dgm:spPr/>
      <dgm:t>
        <a:bodyPr/>
        <a:lstStyle/>
        <a:p>
          <a:endParaRPr lang="en-IN"/>
        </a:p>
      </dgm:t>
    </dgm:pt>
    <dgm:pt modelId="{2E894DAF-7DD3-4E88-8318-4E0B5CEFDD18}" type="sibTrans" cxnId="{AB651858-71AF-4B82-B84E-7CDB956323F9}">
      <dgm:prSet/>
      <dgm:spPr/>
      <dgm:t>
        <a:bodyPr/>
        <a:lstStyle/>
        <a:p>
          <a:endParaRPr lang="en-IN"/>
        </a:p>
      </dgm:t>
    </dgm:pt>
    <dgm:pt modelId="{62270588-E809-406D-91BC-0E8A07850E27}">
      <dgm:prSet phldrT="[Text]"/>
      <dgm:spPr/>
      <dgm:t>
        <a:bodyPr/>
        <a:lstStyle/>
        <a:p>
          <a:r>
            <a:rPr lang="en-IN" dirty="0"/>
            <a:t>Summaries</a:t>
          </a:r>
        </a:p>
      </dgm:t>
    </dgm:pt>
    <dgm:pt modelId="{E0C05CC0-205B-4FC0-BBC5-4BF911446C14}" type="parTrans" cxnId="{B94085D8-9C59-48B9-8669-D71F6A9C693F}">
      <dgm:prSet/>
      <dgm:spPr/>
      <dgm:t>
        <a:bodyPr/>
        <a:lstStyle/>
        <a:p>
          <a:endParaRPr lang="en-IN"/>
        </a:p>
      </dgm:t>
    </dgm:pt>
    <dgm:pt modelId="{D565F52D-6F21-4356-8FDF-18C290E8E991}" type="sibTrans" cxnId="{B94085D8-9C59-48B9-8669-D71F6A9C693F}">
      <dgm:prSet/>
      <dgm:spPr/>
      <dgm:t>
        <a:bodyPr/>
        <a:lstStyle/>
        <a:p>
          <a:endParaRPr lang="en-IN"/>
        </a:p>
      </dgm:t>
    </dgm:pt>
    <dgm:pt modelId="{99B0B09A-F74D-45D2-98B9-4FC735402E75}">
      <dgm:prSet phldrT="[Text]"/>
      <dgm:spPr/>
      <dgm:t>
        <a:bodyPr/>
        <a:lstStyle/>
        <a:p>
          <a:r>
            <a:rPr lang="en-IN" dirty="0"/>
            <a:t>Quotes</a:t>
          </a:r>
        </a:p>
      </dgm:t>
    </dgm:pt>
    <dgm:pt modelId="{C9EB0C40-2C7A-49C4-98BD-08BB52DC0C0F}" type="parTrans" cxnId="{ABCB96AB-DAD4-41BB-A279-CA65CDE941D6}">
      <dgm:prSet/>
      <dgm:spPr/>
      <dgm:t>
        <a:bodyPr/>
        <a:lstStyle/>
        <a:p>
          <a:endParaRPr lang="en-IN"/>
        </a:p>
      </dgm:t>
    </dgm:pt>
    <dgm:pt modelId="{2702E70A-A680-4F98-A13A-0FCB947F8B6D}" type="sibTrans" cxnId="{ABCB96AB-DAD4-41BB-A279-CA65CDE941D6}">
      <dgm:prSet/>
      <dgm:spPr/>
      <dgm:t>
        <a:bodyPr/>
        <a:lstStyle/>
        <a:p>
          <a:endParaRPr lang="en-IN"/>
        </a:p>
      </dgm:t>
    </dgm:pt>
    <dgm:pt modelId="{1CF2ECD3-C377-4F40-8665-118A122EFB42}">
      <dgm:prSet phldrT="[Text]"/>
      <dgm:spPr/>
      <dgm:t>
        <a:bodyPr/>
        <a:lstStyle/>
        <a:p>
          <a:r>
            <a:rPr lang="en-IN" dirty="0"/>
            <a:t>Other info</a:t>
          </a:r>
        </a:p>
      </dgm:t>
    </dgm:pt>
    <dgm:pt modelId="{C405AAE9-2E4F-4995-A076-8D8E7ED500C7}" type="parTrans" cxnId="{8B0D824B-A45E-4C3B-9307-7B9417C42B4A}">
      <dgm:prSet/>
      <dgm:spPr/>
      <dgm:t>
        <a:bodyPr/>
        <a:lstStyle/>
        <a:p>
          <a:endParaRPr lang="en-IN"/>
        </a:p>
      </dgm:t>
    </dgm:pt>
    <dgm:pt modelId="{EC636560-1DFE-464B-BB99-E2E88E88472C}" type="sibTrans" cxnId="{8B0D824B-A45E-4C3B-9307-7B9417C42B4A}">
      <dgm:prSet/>
      <dgm:spPr/>
      <dgm:t>
        <a:bodyPr/>
        <a:lstStyle/>
        <a:p>
          <a:endParaRPr lang="en-IN"/>
        </a:p>
      </dgm:t>
    </dgm:pt>
    <dgm:pt modelId="{617C54B9-85B0-4042-9D84-6BC35EF3C665}" type="pres">
      <dgm:prSet presAssocID="{A9A457B2-218A-4C9E-B019-1F2CA0843AD0}" presName="hierChild1" presStyleCnt="0">
        <dgm:presLayoutVars>
          <dgm:orgChart val="1"/>
          <dgm:chPref val="1"/>
          <dgm:dir val="rev"/>
          <dgm:animOne val="branch"/>
          <dgm:animLvl val="lvl"/>
          <dgm:resizeHandles/>
        </dgm:presLayoutVars>
      </dgm:prSet>
      <dgm:spPr/>
    </dgm:pt>
    <dgm:pt modelId="{E318AA74-4533-4502-89CD-2759DB6975EB}" type="pres">
      <dgm:prSet presAssocID="{D2558A12-9B8E-4DC3-9AF1-BE158916C55C}" presName="hierRoot1" presStyleCnt="0">
        <dgm:presLayoutVars>
          <dgm:hierBranch val="init"/>
        </dgm:presLayoutVars>
      </dgm:prSet>
      <dgm:spPr/>
    </dgm:pt>
    <dgm:pt modelId="{0006D19C-3E43-4615-B944-63CEEA555D22}" type="pres">
      <dgm:prSet presAssocID="{D2558A12-9B8E-4DC3-9AF1-BE158916C55C}" presName="rootComposite1" presStyleCnt="0"/>
      <dgm:spPr/>
    </dgm:pt>
    <dgm:pt modelId="{5036A503-FE9A-4AA0-BB02-CB940B046F73}" type="pres">
      <dgm:prSet presAssocID="{D2558A12-9B8E-4DC3-9AF1-BE158916C55C}" presName="rootText1" presStyleLbl="node0" presStyleIdx="0" presStyleCnt="1">
        <dgm:presLayoutVars>
          <dgm:chPref val="3"/>
        </dgm:presLayoutVars>
      </dgm:prSet>
      <dgm:spPr/>
    </dgm:pt>
    <dgm:pt modelId="{358F025F-AC48-429B-8B84-B1DE8B83458B}" type="pres">
      <dgm:prSet presAssocID="{D2558A12-9B8E-4DC3-9AF1-BE158916C55C}" presName="rootConnector1" presStyleLbl="node1" presStyleIdx="0" presStyleCnt="0"/>
      <dgm:spPr/>
    </dgm:pt>
    <dgm:pt modelId="{B83630FA-69C9-4433-B19E-6A434E2A5ABA}" type="pres">
      <dgm:prSet presAssocID="{D2558A12-9B8E-4DC3-9AF1-BE158916C55C}" presName="hierChild2" presStyleCnt="0"/>
      <dgm:spPr/>
    </dgm:pt>
    <dgm:pt modelId="{DEE43DD8-D9FF-43BB-AE1A-C1B37BC27AC4}" type="pres">
      <dgm:prSet presAssocID="{A4C95A9F-2DCD-48F6-A35D-E8E09A494B52}" presName="Name37" presStyleLbl="parChTrans1D2" presStyleIdx="0" presStyleCnt="3"/>
      <dgm:spPr/>
    </dgm:pt>
    <dgm:pt modelId="{B4B75E30-F1A2-47C8-8905-EB03D88501EC}" type="pres">
      <dgm:prSet presAssocID="{CEEBA4B9-841F-4D51-A04C-06C39B631EE9}" presName="hierRoot2" presStyleCnt="0">
        <dgm:presLayoutVars>
          <dgm:hierBranch val="init"/>
        </dgm:presLayoutVars>
      </dgm:prSet>
      <dgm:spPr/>
    </dgm:pt>
    <dgm:pt modelId="{A1FB1163-2DF1-44D4-97C5-B1E1DB8948FF}" type="pres">
      <dgm:prSet presAssocID="{CEEBA4B9-841F-4D51-A04C-06C39B631EE9}" presName="rootComposite" presStyleCnt="0"/>
      <dgm:spPr/>
    </dgm:pt>
    <dgm:pt modelId="{9C9DECF6-6D9A-4B32-A011-42A3B71DD053}" type="pres">
      <dgm:prSet presAssocID="{CEEBA4B9-841F-4D51-A04C-06C39B631EE9}" presName="rootText" presStyleLbl="node2" presStyleIdx="0" presStyleCnt="3">
        <dgm:presLayoutVars>
          <dgm:chPref val="3"/>
        </dgm:presLayoutVars>
      </dgm:prSet>
      <dgm:spPr/>
    </dgm:pt>
    <dgm:pt modelId="{96C94632-B985-48E0-BE35-2AAA656854BB}" type="pres">
      <dgm:prSet presAssocID="{CEEBA4B9-841F-4D51-A04C-06C39B631EE9}" presName="rootConnector" presStyleLbl="node2" presStyleIdx="0" presStyleCnt="3"/>
      <dgm:spPr/>
    </dgm:pt>
    <dgm:pt modelId="{4EC26292-D5F0-46F3-9B66-69A56056512C}" type="pres">
      <dgm:prSet presAssocID="{CEEBA4B9-841F-4D51-A04C-06C39B631EE9}" presName="hierChild4" presStyleCnt="0"/>
      <dgm:spPr/>
    </dgm:pt>
    <dgm:pt modelId="{2988AF7E-8B8E-4C01-BCD0-4F7BBFBCDA87}" type="pres">
      <dgm:prSet presAssocID="{CEEBA4B9-841F-4D51-A04C-06C39B631EE9}" presName="hierChild5" presStyleCnt="0"/>
      <dgm:spPr/>
    </dgm:pt>
    <dgm:pt modelId="{B85435A3-F809-4637-AFE0-09AF9C29C3A3}" type="pres">
      <dgm:prSet presAssocID="{5A895CFF-55CC-442E-946A-373BE40662BC}" presName="Name37" presStyleLbl="parChTrans1D2" presStyleIdx="1" presStyleCnt="3"/>
      <dgm:spPr/>
    </dgm:pt>
    <dgm:pt modelId="{2D0D59BD-FD1B-408A-9FEB-06E50457A443}" type="pres">
      <dgm:prSet presAssocID="{EAF04337-EB08-4215-AA74-37D2E603C3E4}" presName="hierRoot2" presStyleCnt="0">
        <dgm:presLayoutVars>
          <dgm:hierBranch val="init"/>
        </dgm:presLayoutVars>
      </dgm:prSet>
      <dgm:spPr/>
    </dgm:pt>
    <dgm:pt modelId="{DEDB5A33-7E17-4295-9B24-A09AFF0E105F}" type="pres">
      <dgm:prSet presAssocID="{EAF04337-EB08-4215-AA74-37D2E603C3E4}" presName="rootComposite" presStyleCnt="0"/>
      <dgm:spPr/>
    </dgm:pt>
    <dgm:pt modelId="{840417E9-75E0-43CE-BA94-B9CFAFEF58CF}" type="pres">
      <dgm:prSet presAssocID="{EAF04337-EB08-4215-AA74-37D2E603C3E4}" presName="rootText" presStyleLbl="node2" presStyleIdx="1" presStyleCnt="3">
        <dgm:presLayoutVars>
          <dgm:chPref val="3"/>
        </dgm:presLayoutVars>
      </dgm:prSet>
      <dgm:spPr/>
    </dgm:pt>
    <dgm:pt modelId="{7A0AF53C-0AAB-4F3A-AFCF-D8B23BD49776}" type="pres">
      <dgm:prSet presAssocID="{EAF04337-EB08-4215-AA74-37D2E603C3E4}" presName="rootConnector" presStyleLbl="node2" presStyleIdx="1" presStyleCnt="3"/>
      <dgm:spPr/>
    </dgm:pt>
    <dgm:pt modelId="{B395D115-211B-4CC1-AC48-F72E48B17BA3}" type="pres">
      <dgm:prSet presAssocID="{EAF04337-EB08-4215-AA74-37D2E603C3E4}" presName="hierChild4" presStyleCnt="0"/>
      <dgm:spPr/>
    </dgm:pt>
    <dgm:pt modelId="{979BB121-113A-446F-A83E-35C1F8F0DEA9}" type="pres">
      <dgm:prSet presAssocID="{8BE7550E-0DEC-48BB-B9BF-EB056F1D3D91}" presName="Name37" presStyleLbl="parChTrans1D3" presStyleIdx="0" presStyleCnt="2"/>
      <dgm:spPr/>
    </dgm:pt>
    <dgm:pt modelId="{4E438CB7-F94D-4ED7-BA21-6008187ACAAF}" type="pres">
      <dgm:prSet presAssocID="{8BBB4EA5-AB44-4AFB-B63C-82D3DACD5611}" presName="hierRoot2" presStyleCnt="0">
        <dgm:presLayoutVars>
          <dgm:hierBranch val="init"/>
        </dgm:presLayoutVars>
      </dgm:prSet>
      <dgm:spPr/>
    </dgm:pt>
    <dgm:pt modelId="{F8BDAA7A-52CB-4481-9A61-A1813CE6610B}" type="pres">
      <dgm:prSet presAssocID="{8BBB4EA5-AB44-4AFB-B63C-82D3DACD5611}" presName="rootComposite" presStyleCnt="0"/>
      <dgm:spPr/>
    </dgm:pt>
    <dgm:pt modelId="{7DECD3DE-CCD4-480C-BA72-DDE68E6DD71B}" type="pres">
      <dgm:prSet presAssocID="{8BBB4EA5-AB44-4AFB-B63C-82D3DACD5611}" presName="rootText" presStyleLbl="node3" presStyleIdx="0" presStyleCnt="2">
        <dgm:presLayoutVars>
          <dgm:chPref val="3"/>
        </dgm:presLayoutVars>
      </dgm:prSet>
      <dgm:spPr/>
    </dgm:pt>
    <dgm:pt modelId="{5CD86D58-F288-435E-8B16-47C9AF26D6C0}" type="pres">
      <dgm:prSet presAssocID="{8BBB4EA5-AB44-4AFB-B63C-82D3DACD5611}" presName="rootConnector" presStyleLbl="node3" presStyleIdx="0" presStyleCnt="2"/>
      <dgm:spPr/>
    </dgm:pt>
    <dgm:pt modelId="{09CA86F1-5DDD-4915-9B89-75407A02F964}" type="pres">
      <dgm:prSet presAssocID="{8BBB4EA5-AB44-4AFB-B63C-82D3DACD5611}" presName="hierChild4" presStyleCnt="0"/>
      <dgm:spPr/>
    </dgm:pt>
    <dgm:pt modelId="{A80F4C99-683E-40C5-BA39-4C7BCC41BBAF}" type="pres">
      <dgm:prSet presAssocID="{8BBB4EA5-AB44-4AFB-B63C-82D3DACD5611}" presName="hierChild5" presStyleCnt="0"/>
      <dgm:spPr/>
    </dgm:pt>
    <dgm:pt modelId="{54431513-8165-4498-A9F2-FB1B6AE0CD23}" type="pres">
      <dgm:prSet presAssocID="{412A1890-4945-48EE-80DF-6C522A26E88B}" presName="Name37" presStyleLbl="parChTrans1D3" presStyleIdx="1" presStyleCnt="2"/>
      <dgm:spPr/>
    </dgm:pt>
    <dgm:pt modelId="{5A5F8FC6-0F16-4C4D-82CA-D6DEA07CF722}" type="pres">
      <dgm:prSet presAssocID="{9816F7B7-C13C-469D-916D-84E642B4E024}" presName="hierRoot2" presStyleCnt="0">
        <dgm:presLayoutVars>
          <dgm:hierBranch val="init"/>
        </dgm:presLayoutVars>
      </dgm:prSet>
      <dgm:spPr/>
    </dgm:pt>
    <dgm:pt modelId="{3A2E520D-E86B-472D-9089-E230800F7546}" type="pres">
      <dgm:prSet presAssocID="{9816F7B7-C13C-469D-916D-84E642B4E024}" presName="rootComposite" presStyleCnt="0"/>
      <dgm:spPr/>
    </dgm:pt>
    <dgm:pt modelId="{F1FC7A15-FC28-4828-95BC-30AEAD25BD02}" type="pres">
      <dgm:prSet presAssocID="{9816F7B7-C13C-469D-916D-84E642B4E024}" presName="rootText" presStyleLbl="node3" presStyleIdx="1" presStyleCnt="2">
        <dgm:presLayoutVars>
          <dgm:chPref val="3"/>
        </dgm:presLayoutVars>
      </dgm:prSet>
      <dgm:spPr/>
    </dgm:pt>
    <dgm:pt modelId="{8BFD7D56-0894-470F-AD81-C9228B60A02B}" type="pres">
      <dgm:prSet presAssocID="{9816F7B7-C13C-469D-916D-84E642B4E024}" presName="rootConnector" presStyleLbl="node3" presStyleIdx="1" presStyleCnt="2"/>
      <dgm:spPr/>
    </dgm:pt>
    <dgm:pt modelId="{1E0915FB-2E2C-4579-AAB9-678B9602991D}" type="pres">
      <dgm:prSet presAssocID="{9816F7B7-C13C-469D-916D-84E642B4E024}" presName="hierChild4" presStyleCnt="0"/>
      <dgm:spPr/>
    </dgm:pt>
    <dgm:pt modelId="{DEB8B436-B96F-4F81-87D6-E6EFEDA1D6B5}" type="pres">
      <dgm:prSet presAssocID="{2B1CA8CF-FF5E-44AD-A37B-C4759BB76130}" presName="Name37" presStyleLbl="parChTrans1D4" presStyleIdx="0" presStyleCnt="5"/>
      <dgm:spPr/>
    </dgm:pt>
    <dgm:pt modelId="{792FBDDD-38AA-4069-9F31-6F7A57BE4FE9}" type="pres">
      <dgm:prSet presAssocID="{11F309E1-F94F-45AB-92E2-D1553A766C0E}" presName="hierRoot2" presStyleCnt="0">
        <dgm:presLayoutVars>
          <dgm:hierBranch val="hang"/>
        </dgm:presLayoutVars>
      </dgm:prSet>
      <dgm:spPr/>
    </dgm:pt>
    <dgm:pt modelId="{0F621779-C231-4369-BC31-2A6292C2F74B}" type="pres">
      <dgm:prSet presAssocID="{11F309E1-F94F-45AB-92E2-D1553A766C0E}" presName="rootComposite" presStyleCnt="0"/>
      <dgm:spPr/>
    </dgm:pt>
    <dgm:pt modelId="{71024120-8446-4395-AF1F-99A2B000B8B1}" type="pres">
      <dgm:prSet presAssocID="{11F309E1-F94F-45AB-92E2-D1553A766C0E}" presName="rootText" presStyleLbl="node4" presStyleIdx="0" presStyleCnt="5">
        <dgm:presLayoutVars>
          <dgm:chPref val="3"/>
        </dgm:presLayoutVars>
      </dgm:prSet>
      <dgm:spPr/>
    </dgm:pt>
    <dgm:pt modelId="{FB582032-3A13-4BA3-B975-9026B3A13256}" type="pres">
      <dgm:prSet presAssocID="{11F309E1-F94F-45AB-92E2-D1553A766C0E}" presName="rootConnector" presStyleLbl="node4" presStyleIdx="0" presStyleCnt="5"/>
      <dgm:spPr/>
    </dgm:pt>
    <dgm:pt modelId="{952AF5A4-3B6E-4700-8B87-D63165B8CB00}" type="pres">
      <dgm:prSet presAssocID="{11F309E1-F94F-45AB-92E2-D1553A766C0E}" presName="hierChild4" presStyleCnt="0"/>
      <dgm:spPr/>
    </dgm:pt>
    <dgm:pt modelId="{30CC3899-9428-4559-A8D7-2792B58DE010}" type="pres">
      <dgm:prSet presAssocID="{11F309E1-F94F-45AB-92E2-D1553A766C0E}" presName="hierChild5" presStyleCnt="0"/>
      <dgm:spPr/>
    </dgm:pt>
    <dgm:pt modelId="{2F9794A1-E826-4D26-8D2E-27D0395F3E2A}" type="pres">
      <dgm:prSet presAssocID="{7623177E-1E25-4BB4-B5FC-7201AB6D0748}" presName="Name37" presStyleLbl="parChTrans1D4" presStyleIdx="1" presStyleCnt="5"/>
      <dgm:spPr/>
    </dgm:pt>
    <dgm:pt modelId="{B3B0F475-13E9-49C8-882F-8896CA99D71F}" type="pres">
      <dgm:prSet presAssocID="{83C4C40C-ACEE-417F-97A3-19ED61A087C9}" presName="hierRoot2" presStyleCnt="0">
        <dgm:presLayoutVars>
          <dgm:hierBranch val="init"/>
        </dgm:presLayoutVars>
      </dgm:prSet>
      <dgm:spPr/>
    </dgm:pt>
    <dgm:pt modelId="{495F4051-0DCB-49B3-BC6F-E11F4B5FEFA6}" type="pres">
      <dgm:prSet presAssocID="{83C4C40C-ACEE-417F-97A3-19ED61A087C9}" presName="rootComposite" presStyleCnt="0"/>
      <dgm:spPr/>
    </dgm:pt>
    <dgm:pt modelId="{AD6419C5-63FF-40B0-9003-173A3EB67791}" type="pres">
      <dgm:prSet presAssocID="{83C4C40C-ACEE-417F-97A3-19ED61A087C9}" presName="rootText" presStyleLbl="node4" presStyleIdx="1" presStyleCnt="5" custLinFactX="20370" custLinFactY="-40740" custLinFactNeighborX="100000" custLinFactNeighborY="-100000">
        <dgm:presLayoutVars>
          <dgm:chPref val="3"/>
        </dgm:presLayoutVars>
      </dgm:prSet>
      <dgm:spPr/>
    </dgm:pt>
    <dgm:pt modelId="{A154DF4E-CBAD-4692-89FC-7C255A3E2ED9}" type="pres">
      <dgm:prSet presAssocID="{83C4C40C-ACEE-417F-97A3-19ED61A087C9}" presName="rootConnector" presStyleLbl="node4" presStyleIdx="1" presStyleCnt="5"/>
      <dgm:spPr/>
    </dgm:pt>
    <dgm:pt modelId="{64CD4017-4F28-4AA4-9B02-DF3E2435A2A8}" type="pres">
      <dgm:prSet presAssocID="{83C4C40C-ACEE-417F-97A3-19ED61A087C9}" presName="hierChild4" presStyleCnt="0"/>
      <dgm:spPr/>
    </dgm:pt>
    <dgm:pt modelId="{9C277A3B-056F-4600-996B-D88D00440F42}" type="pres">
      <dgm:prSet presAssocID="{83C4C40C-ACEE-417F-97A3-19ED61A087C9}" presName="hierChild5" presStyleCnt="0"/>
      <dgm:spPr/>
    </dgm:pt>
    <dgm:pt modelId="{CD123704-F444-4E45-8142-1116EAC21448}" type="pres">
      <dgm:prSet presAssocID="{E0C05CC0-205B-4FC0-BBC5-4BF911446C14}" presName="Name37" presStyleLbl="parChTrans1D4" presStyleIdx="2" presStyleCnt="5"/>
      <dgm:spPr/>
    </dgm:pt>
    <dgm:pt modelId="{E1A17E7C-CFFB-4C54-96E2-344A51C304AB}" type="pres">
      <dgm:prSet presAssocID="{62270588-E809-406D-91BC-0E8A07850E27}" presName="hierRoot2" presStyleCnt="0">
        <dgm:presLayoutVars>
          <dgm:hierBranch val="init"/>
        </dgm:presLayoutVars>
      </dgm:prSet>
      <dgm:spPr/>
    </dgm:pt>
    <dgm:pt modelId="{2F3DD7D2-BCD0-4A65-95B8-443A1E6C6634}" type="pres">
      <dgm:prSet presAssocID="{62270588-E809-406D-91BC-0E8A07850E27}" presName="rootComposite" presStyleCnt="0"/>
      <dgm:spPr/>
    </dgm:pt>
    <dgm:pt modelId="{47133FDA-7A82-4E06-8B34-10E14D8AE636}" type="pres">
      <dgm:prSet presAssocID="{62270588-E809-406D-91BC-0E8A07850E27}" presName="rootText" presStyleLbl="node4" presStyleIdx="2" presStyleCnt="5" custLinFactX="-33333" custLinFactY="-100000" custLinFactNeighborX="-100000" custLinFactNeighborY="-183332">
        <dgm:presLayoutVars>
          <dgm:chPref val="3"/>
        </dgm:presLayoutVars>
      </dgm:prSet>
      <dgm:spPr/>
    </dgm:pt>
    <dgm:pt modelId="{90E89F8C-98F9-46F0-BC24-CE10FE3A94AE}" type="pres">
      <dgm:prSet presAssocID="{62270588-E809-406D-91BC-0E8A07850E27}" presName="rootConnector" presStyleLbl="node4" presStyleIdx="2" presStyleCnt="5"/>
      <dgm:spPr/>
    </dgm:pt>
    <dgm:pt modelId="{7EAF9CB9-FF96-445D-86AC-6E0FFEC89592}" type="pres">
      <dgm:prSet presAssocID="{62270588-E809-406D-91BC-0E8A07850E27}" presName="hierChild4" presStyleCnt="0"/>
      <dgm:spPr/>
    </dgm:pt>
    <dgm:pt modelId="{9B057068-B168-46A0-870F-ACB89AD55D81}" type="pres">
      <dgm:prSet presAssocID="{62270588-E809-406D-91BC-0E8A07850E27}" presName="hierChild5" presStyleCnt="0"/>
      <dgm:spPr/>
    </dgm:pt>
    <dgm:pt modelId="{9F67E6FB-80C3-483A-99BA-671B060D50C4}" type="pres">
      <dgm:prSet presAssocID="{C9EB0C40-2C7A-49C4-98BD-08BB52DC0C0F}" presName="Name37" presStyleLbl="parChTrans1D4" presStyleIdx="3" presStyleCnt="5"/>
      <dgm:spPr/>
    </dgm:pt>
    <dgm:pt modelId="{01116137-A2B3-4C03-8808-743DAB242C42}" type="pres">
      <dgm:prSet presAssocID="{99B0B09A-F74D-45D2-98B9-4FC735402E75}" presName="hierRoot2" presStyleCnt="0">
        <dgm:presLayoutVars>
          <dgm:hierBranch val="init"/>
        </dgm:presLayoutVars>
      </dgm:prSet>
      <dgm:spPr/>
    </dgm:pt>
    <dgm:pt modelId="{5FB8071F-8197-41A0-ABAD-52966371F1BC}" type="pres">
      <dgm:prSet presAssocID="{99B0B09A-F74D-45D2-98B9-4FC735402E75}" presName="rootComposite" presStyleCnt="0"/>
      <dgm:spPr/>
    </dgm:pt>
    <dgm:pt modelId="{2BBBA349-0C8F-45C3-AD2C-D10216FE2627}" type="pres">
      <dgm:prSet presAssocID="{99B0B09A-F74D-45D2-98B9-4FC735402E75}" presName="rootText" presStyleLbl="node4" presStyleIdx="3" presStyleCnt="5" custLinFactX="-100000" custLinFactY="-200000" custLinFactNeighborX="-163888" custLinFactNeighborY="-224072">
        <dgm:presLayoutVars>
          <dgm:chPref val="3"/>
        </dgm:presLayoutVars>
      </dgm:prSet>
      <dgm:spPr/>
    </dgm:pt>
    <dgm:pt modelId="{150659EC-0147-495B-BE9D-08CF85A472DC}" type="pres">
      <dgm:prSet presAssocID="{99B0B09A-F74D-45D2-98B9-4FC735402E75}" presName="rootConnector" presStyleLbl="node4" presStyleIdx="3" presStyleCnt="5"/>
      <dgm:spPr/>
    </dgm:pt>
    <dgm:pt modelId="{4BB44BC9-4DF2-48F1-8765-45E02E918F05}" type="pres">
      <dgm:prSet presAssocID="{99B0B09A-F74D-45D2-98B9-4FC735402E75}" presName="hierChild4" presStyleCnt="0"/>
      <dgm:spPr/>
    </dgm:pt>
    <dgm:pt modelId="{E4FA0BDF-F32B-42A3-80ED-6B3E36105B94}" type="pres">
      <dgm:prSet presAssocID="{99B0B09A-F74D-45D2-98B9-4FC735402E75}" presName="hierChild5" presStyleCnt="0"/>
      <dgm:spPr/>
    </dgm:pt>
    <dgm:pt modelId="{FCCA54A5-68D0-4421-864D-1094BB0529F4}" type="pres">
      <dgm:prSet presAssocID="{C405AAE9-2E4F-4995-A076-8D8E7ED500C7}" presName="Name37" presStyleLbl="parChTrans1D4" presStyleIdx="4" presStyleCnt="5"/>
      <dgm:spPr/>
    </dgm:pt>
    <dgm:pt modelId="{CA525E1D-6F6A-438D-B9B2-327682587A8A}" type="pres">
      <dgm:prSet presAssocID="{1CF2ECD3-C377-4F40-8665-118A122EFB42}" presName="hierRoot2" presStyleCnt="0">
        <dgm:presLayoutVars>
          <dgm:hierBranch val="hang"/>
        </dgm:presLayoutVars>
      </dgm:prSet>
      <dgm:spPr/>
    </dgm:pt>
    <dgm:pt modelId="{51FE7FAE-9BB9-4838-B45B-588649D0645D}" type="pres">
      <dgm:prSet presAssocID="{1CF2ECD3-C377-4F40-8665-118A122EFB42}" presName="rootComposite" presStyleCnt="0"/>
      <dgm:spPr/>
    </dgm:pt>
    <dgm:pt modelId="{AD1ED76F-BD51-43FB-80AE-93F22A1BFC98}" type="pres">
      <dgm:prSet presAssocID="{1CF2ECD3-C377-4F40-8665-118A122EFB42}" presName="rootText" presStyleLbl="node4" presStyleIdx="4" presStyleCnt="5" custLinFactX="100000" custLinFactY="-266664" custLinFactNeighborX="134258" custLinFactNeighborY="-300000">
        <dgm:presLayoutVars>
          <dgm:chPref val="3"/>
        </dgm:presLayoutVars>
      </dgm:prSet>
      <dgm:spPr/>
    </dgm:pt>
    <dgm:pt modelId="{B7E1C389-CAE4-45A0-B696-3D36818C64BE}" type="pres">
      <dgm:prSet presAssocID="{1CF2ECD3-C377-4F40-8665-118A122EFB42}" presName="rootConnector" presStyleLbl="node4" presStyleIdx="4" presStyleCnt="5"/>
      <dgm:spPr/>
    </dgm:pt>
    <dgm:pt modelId="{A1094E9F-18CB-40E7-AA70-6F90F45CA186}" type="pres">
      <dgm:prSet presAssocID="{1CF2ECD3-C377-4F40-8665-118A122EFB42}" presName="hierChild4" presStyleCnt="0"/>
      <dgm:spPr/>
    </dgm:pt>
    <dgm:pt modelId="{02C768BF-987E-4A74-A3FE-507203C8945E}" type="pres">
      <dgm:prSet presAssocID="{1CF2ECD3-C377-4F40-8665-118A122EFB42}" presName="hierChild5" presStyleCnt="0"/>
      <dgm:spPr/>
    </dgm:pt>
    <dgm:pt modelId="{EBAAB70A-1BEE-4BAD-B9B6-7D874DFA101F}" type="pres">
      <dgm:prSet presAssocID="{9816F7B7-C13C-469D-916D-84E642B4E024}" presName="hierChild5" presStyleCnt="0"/>
      <dgm:spPr/>
    </dgm:pt>
    <dgm:pt modelId="{47AE4987-1873-44CF-9422-3AB3DD87E410}" type="pres">
      <dgm:prSet presAssocID="{EAF04337-EB08-4215-AA74-37D2E603C3E4}" presName="hierChild5" presStyleCnt="0"/>
      <dgm:spPr/>
    </dgm:pt>
    <dgm:pt modelId="{191EAC5A-833B-4E5C-99A0-75A4D53A164A}" type="pres">
      <dgm:prSet presAssocID="{A4D2E525-BD71-47F6-A0FD-8B7169063177}" presName="Name37" presStyleLbl="parChTrans1D2" presStyleIdx="2" presStyleCnt="3"/>
      <dgm:spPr/>
    </dgm:pt>
    <dgm:pt modelId="{86942412-D19D-4AF0-BDBD-A993365188DE}" type="pres">
      <dgm:prSet presAssocID="{356D73DC-77E9-4A5E-AE84-A890A6C6CC27}" presName="hierRoot2" presStyleCnt="0">
        <dgm:presLayoutVars>
          <dgm:hierBranch val="init"/>
        </dgm:presLayoutVars>
      </dgm:prSet>
      <dgm:spPr/>
    </dgm:pt>
    <dgm:pt modelId="{80985690-B4E3-45A6-96DD-7B7FE49CFA3D}" type="pres">
      <dgm:prSet presAssocID="{356D73DC-77E9-4A5E-AE84-A890A6C6CC27}" presName="rootComposite" presStyleCnt="0"/>
      <dgm:spPr/>
    </dgm:pt>
    <dgm:pt modelId="{68D598CE-D0D5-431C-8FC9-3249BBCF82CC}" type="pres">
      <dgm:prSet presAssocID="{356D73DC-77E9-4A5E-AE84-A890A6C6CC27}" presName="rootText" presStyleLbl="node2" presStyleIdx="2" presStyleCnt="3">
        <dgm:presLayoutVars>
          <dgm:chPref val="3"/>
        </dgm:presLayoutVars>
      </dgm:prSet>
      <dgm:spPr/>
    </dgm:pt>
    <dgm:pt modelId="{83872359-987D-492E-BB9D-461E68699D9C}" type="pres">
      <dgm:prSet presAssocID="{356D73DC-77E9-4A5E-AE84-A890A6C6CC27}" presName="rootConnector" presStyleLbl="node2" presStyleIdx="2" presStyleCnt="3"/>
      <dgm:spPr/>
    </dgm:pt>
    <dgm:pt modelId="{3DCE4837-3A48-44CA-8C53-A781B58152FD}" type="pres">
      <dgm:prSet presAssocID="{356D73DC-77E9-4A5E-AE84-A890A6C6CC27}" presName="hierChild4" presStyleCnt="0"/>
      <dgm:spPr/>
    </dgm:pt>
    <dgm:pt modelId="{FA5FAAED-D200-4B5C-94FD-AB0C3F7304A5}" type="pres">
      <dgm:prSet presAssocID="{356D73DC-77E9-4A5E-AE84-A890A6C6CC27}" presName="hierChild5" presStyleCnt="0"/>
      <dgm:spPr/>
    </dgm:pt>
    <dgm:pt modelId="{1998E647-C137-4B6F-A4CB-709AD3562908}" type="pres">
      <dgm:prSet presAssocID="{D2558A12-9B8E-4DC3-9AF1-BE158916C55C}" presName="hierChild3" presStyleCnt="0"/>
      <dgm:spPr/>
    </dgm:pt>
  </dgm:ptLst>
  <dgm:cxnLst>
    <dgm:cxn modelId="{96E3CB0A-319E-44DC-9384-A95666BE2CA6}" type="presOf" srcId="{99B0B09A-F74D-45D2-98B9-4FC735402E75}" destId="{150659EC-0147-495B-BE9D-08CF85A472DC}" srcOrd="1" destOrd="0" presId="urn:microsoft.com/office/officeart/2005/8/layout/orgChart1"/>
    <dgm:cxn modelId="{6106020E-EEDA-4924-BF14-7F1BF7D8A149}" type="presOf" srcId="{11F309E1-F94F-45AB-92E2-D1553A766C0E}" destId="{FB582032-3A13-4BA3-B975-9026B3A13256}" srcOrd="1" destOrd="0" presId="urn:microsoft.com/office/officeart/2005/8/layout/orgChart1"/>
    <dgm:cxn modelId="{5C3D0119-4A30-4B9F-BCAD-5AD95F394563}" type="presOf" srcId="{62270588-E809-406D-91BC-0E8A07850E27}" destId="{47133FDA-7A82-4E06-8B34-10E14D8AE636}" srcOrd="0" destOrd="0" presId="urn:microsoft.com/office/officeart/2005/8/layout/orgChart1"/>
    <dgm:cxn modelId="{3CD28726-F794-4376-A53E-C43A789E2F80}" type="presOf" srcId="{9816F7B7-C13C-469D-916D-84E642B4E024}" destId="{F1FC7A15-FC28-4828-95BC-30AEAD25BD02}" srcOrd="0" destOrd="0" presId="urn:microsoft.com/office/officeart/2005/8/layout/orgChart1"/>
    <dgm:cxn modelId="{E186D626-01B2-4EA2-B88D-093BF56D7241}" type="presOf" srcId="{83C4C40C-ACEE-417F-97A3-19ED61A087C9}" destId="{AD6419C5-63FF-40B0-9003-173A3EB67791}" srcOrd="0" destOrd="0" presId="urn:microsoft.com/office/officeart/2005/8/layout/orgChart1"/>
    <dgm:cxn modelId="{05229B2F-B046-4441-A1BA-5658ED6805C2}" type="presOf" srcId="{9816F7B7-C13C-469D-916D-84E642B4E024}" destId="{8BFD7D56-0894-470F-AD81-C9228B60A02B}" srcOrd="1" destOrd="0" presId="urn:microsoft.com/office/officeart/2005/8/layout/orgChart1"/>
    <dgm:cxn modelId="{1B247F30-4F0C-4408-97CC-150B3904CC57}" type="presOf" srcId="{8BE7550E-0DEC-48BB-B9BF-EB056F1D3D91}" destId="{979BB121-113A-446F-A83E-35C1F8F0DEA9}" srcOrd="0" destOrd="0" presId="urn:microsoft.com/office/officeart/2005/8/layout/orgChart1"/>
    <dgm:cxn modelId="{C3528C36-4556-4628-801A-E4F46DD7955B}" srcId="{A9A457B2-218A-4C9E-B019-1F2CA0843AD0}" destId="{D2558A12-9B8E-4DC3-9AF1-BE158916C55C}" srcOrd="0" destOrd="0" parTransId="{055D2C81-19A7-4BE6-8497-DF45858EC502}" sibTransId="{A48D33BE-D779-4CD0-B379-DCE6757AF4B3}"/>
    <dgm:cxn modelId="{22F8653D-B629-498B-8C10-4EB1E10A0949}" type="presOf" srcId="{A4D2E525-BD71-47F6-A0FD-8B7169063177}" destId="{191EAC5A-833B-4E5C-99A0-75A4D53A164A}" srcOrd="0" destOrd="0" presId="urn:microsoft.com/office/officeart/2005/8/layout/orgChart1"/>
    <dgm:cxn modelId="{B9B30E5D-0C71-4BBF-BB88-A94908E7DEF6}" type="presOf" srcId="{C405AAE9-2E4F-4995-A076-8D8E7ED500C7}" destId="{FCCA54A5-68D0-4421-864D-1094BB0529F4}" srcOrd="0" destOrd="0" presId="urn:microsoft.com/office/officeart/2005/8/layout/orgChart1"/>
    <dgm:cxn modelId="{4A60F463-28A2-47E1-B270-D591C1644B96}" type="presOf" srcId="{7623177E-1E25-4BB4-B5FC-7201AB6D0748}" destId="{2F9794A1-E826-4D26-8D2E-27D0395F3E2A}" srcOrd="0" destOrd="0" presId="urn:microsoft.com/office/officeart/2005/8/layout/orgChart1"/>
    <dgm:cxn modelId="{01F48E65-0E85-4697-89D4-D49254D1075E}" srcId="{D2558A12-9B8E-4DC3-9AF1-BE158916C55C}" destId="{CEEBA4B9-841F-4D51-A04C-06C39B631EE9}" srcOrd="0" destOrd="0" parTransId="{A4C95A9F-2DCD-48F6-A35D-E8E09A494B52}" sibTransId="{F26642DB-2F6A-41E7-ACED-69A39BBA8F86}"/>
    <dgm:cxn modelId="{EBB8CF49-2AF7-4B69-B3B2-0824EDFE741F}" srcId="{EAF04337-EB08-4215-AA74-37D2E603C3E4}" destId="{9816F7B7-C13C-469D-916D-84E642B4E024}" srcOrd="1" destOrd="0" parTransId="{412A1890-4945-48EE-80DF-6C522A26E88B}" sibTransId="{A1EF0D3F-93E1-40B3-8CF6-13157C2CD141}"/>
    <dgm:cxn modelId="{8B0D824B-A45E-4C3B-9307-7B9417C42B4A}" srcId="{9816F7B7-C13C-469D-916D-84E642B4E024}" destId="{1CF2ECD3-C377-4F40-8665-118A122EFB42}" srcOrd="4" destOrd="0" parTransId="{C405AAE9-2E4F-4995-A076-8D8E7ED500C7}" sibTransId="{EC636560-1DFE-464B-BB99-E2E88E88472C}"/>
    <dgm:cxn modelId="{AA70BB50-0D97-4DF5-944D-80BB2B6E756E}" type="presOf" srcId="{5A895CFF-55CC-442E-946A-373BE40662BC}" destId="{B85435A3-F809-4637-AFE0-09AF9C29C3A3}" srcOrd="0" destOrd="0" presId="urn:microsoft.com/office/officeart/2005/8/layout/orgChart1"/>
    <dgm:cxn modelId="{EC20B673-D79C-4EA7-918C-CA13C3E51AD7}" type="presOf" srcId="{A4C95A9F-2DCD-48F6-A35D-E8E09A494B52}" destId="{DEE43DD8-D9FF-43BB-AE1A-C1B37BC27AC4}" srcOrd="0" destOrd="0" presId="urn:microsoft.com/office/officeart/2005/8/layout/orgChart1"/>
    <dgm:cxn modelId="{AB651858-71AF-4B82-B84E-7CDB956323F9}" srcId="{9816F7B7-C13C-469D-916D-84E642B4E024}" destId="{83C4C40C-ACEE-417F-97A3-19ED61A087C9}" srcOrd="1" destOrd="0" parTransId="{7623177E-1E25-4BB4-B5FC-7201AB6D0748}" sibTransId="{2E894DAF-7DD3-4E88-8318-4E0B5CEFDD18}"/>
    <dgm:cxn modelId="{F6903D79-DD90-4E2D-8797-C06D09C8EF55}" type="presOf" srcId="{1CF2ECD3-C377-4F40-8665-118A122EFB42}" destId="{B7E1C389-CAE4-45A0-B696-3D36818C64BE}" srcOrd="1" destOrd="0" presId="urn:microsoft.com/office/officeart/2005/8/layout/orgChart1"/>
    <dgm:cxn modelId="{AF61A480-14C4-4E14-98AE-BB2A843BB5A7}" type="presOf" srcId="{356D73DC-77E9-4A5E-AE84-A890A6C6CC27}" destId="{83872359-987D-492E-BB9D-461E68699D9C}" srcOrd="1" destOrd="0" presId="urn:microsoft.com/office/officeart/2005/8/layout/orgChart1"/>
    <dgm:cxn modelId="{949EFA83-E7A5-432F-B56B-80C55B022696}" type="presOf" srcId="{8BBB4EA5-AB44-4AFB-B63C-82D3DACD5611}" destId="{5CD86D58-F288-435E-8B16-47C9AF26D6C0}" srcOrd="1" destOrd="0" presId="urn:microsoft.com/office/officeart/2005/8/layout/orgChart1"/>
    <dgm:cxn modelId="{149D748A-303F-47E9-8946-4979188C0C7E}" type="presOf" srcId="{62270588-E809-406D-91BC-0E8A07850E27}" destId="{90E89F8C-98F9-46F0-BC24-CE10FE3A94AE}" srcOrd="1" destOrd="0" presId="urn:microsoft.com/office/officeart/2005/8/layout/orgChart1"/>
    <dgm:cxn modelId="{B4FB788A-4B75-4136-B24A-6DED507F90F6}" type="presOf" srcId="{EAF04337-EB08-4215-AA74-37D2E603C3E4}" destId="{840417E9-75E0-43CE-BA94-B9CFAFEF58CF}" srcOrd="0" destOrd="0" presId="urn:microsoft.com/office/officeart/2005/8/layout/orgChart1"/>
    <dgm:cxn modelId="{9BBA2E91-381F-4E0E-AAA2-D160B28D0AE2}" type="presOf" srcId="{D2558A12-9B8E-4DC3-9AF1-BE158916C55C}" destId="{5036A503-FE9A-4AA0-BB02-CB940B046F73}" srcOrd="0" destOrd="0" presId="urn:microsoft.com/office/officeart/2005/8/layout/orgChart1"/>
    <dgm:cxn modelId="{0CB26391-EE5D-4D49-B409-F4CB6BC03716}" type="presOf" srcId="{2B1CA8CF-FF5E-44AD-A37B-C4759BB76130}" destId="{DEB8B436-B96F-4F81-87D6-E6EFEDA1D6B5}" srcOrd="0" destOrd="0" presId="urn:microsoft.com/office/officeart/2005/8/layout/orgChart1"/>
    <dgm:cxn modelId="{CFBFFF91-5B0B-4D19-B4A8-E026EB2BC642}" srcId="{EAF04337-EB08-4215-AA74-37D2E603C3E4}" destId="{8BBB4EA5-AB44-4AFB-B63C-82D3DACD5611}" srcOrd="0" destOrd="0" parTransId="{8BE7550E-0DEC-48BB-B9BF-EB056F1D3D91}" sibTransId="{9BB3C45C-9E08-470E-8D5C-0897A2109053}"/>
    <dgm:cxn modelId="{808024A2-880E-496B-9AA1-2C2A69B03FEE}" type="presOf" srcId="{CEEBA4B9-841F-4D51-A04C-06C39B631EE9}" destId="{96C94632-B985-48E0-BE35-2AAA656854BB}" srcOrd="1" destOrd="0" presId="urn:microsoft.com/office/officeart/2005/8/layout/orgChart1"/>
    <dgm:cxn modelId="{84B2E4A8-B9DE-4714-8512-6F2764CAAB46}" type="presOf" srcId="{D2558A12-9B8E-4DC3-9AF1-BE158916C55C}" destId="{358F025F-AC48-429B-8B84-B1DE8B83458B}" srcOrd="1" destOrd="0" presId="urn:microsoft.com/office/officeart/2005/8/layout/orgChart1"/>
    <dgm:cxn modelId="{ABCB96AB-DAD4-41BB-A279-CA65CDE941D6}" srcId="{9816F7B7-C13C-469D-916D-84E642B4E024}" destId="{99B0B09A-F74D-45D2-98B9-4FC735402E75}" srcOrd="3" destOrd="0" parTransId="{C9EB0C40-2C7A-49C4-98BD-08BB52DC0C0F}" sibTransId="{2702E70A-A680-4F98-A13A-0FCB947F8B6D}"/>
    <dgm:cxn modelId="{55C6C4AE-8970-4C47-B89B-B75158D1F4CD}" type="presOf" srcId="{CEEBA4B9-841F-4D51-A04C-06C39B631EE9}" destId="{9C9DECF6-6D9A-4B32-A011-42A3B71DD053}" srcOrd="0" destOrd="0" presId="urn:microsoft.com/office/officeart/2005/8/layout/orgChart1"/>
    <dgm:cxn modelId="{07951DB1-207A-4851-8111-19E4BAF76323}" type="presOf" srcId="{412A1890-4945-48EE-80DF-6C522A26E88B}" destId="{54431513-8165-4498-A9F2-FB1B6AE0CD23}" srcOrd="0" destOrd="0" presId="urn:microsoft.com/office/officeart/2005/8/layout/orgChart1"/>
    <dgm:cxn modelId="{AD5B70B3-D95A-4DBB-947D-B8EA7E61ADA8}" type="presOf" srcId="{C9EB0C40-2C7A-49C4-98BD-08BB52DC0C0F}" destId="{9F67E6FB-80C3-483A-99BA-671B060D50C4}" srcOrd="0" destOrd="0" presId="urn:microsoft.com/office/officeart/2005/8/layout/orgChart1"/>
    <dgm:cxn modelId="{1CC516BB-3DC4-40D0-B3F4-F0EDA9A9040D}" srcId="{D2558A12-9B8E-4DC3-9AF1-BE158916C55C}" destId="{EAF04337-EB08-4215-AA74-37D2E603C3E4}" srcOrd="1" destOrd="0" parTransId="{5A895CFF-55CC-442E-946A-373BE40662BC}" sibTransId="{3B4D583A-7603-452F-8B22-33F56D0F201A}"/>
    <dgm:cxn modelId="{216804C6-043F-469F-A791-A9BA7C7AE750}" type="presOf" srcId="{11F309E1-F94F-45AB-92E2-D1553A766C0E}" destId="{71024120-8446-4395-AF1F-99A2B000B8B1}" srcOrd="0" destOrd="0" presId="urn:microsoft.com/office/officeart/2005/8/layout/orgChart1"/>
    <dgm:cxn modelId="{4189CAC8-8EE9-4868-831F-012FDF450191}" type="presOf" srcId="{8BBB4EA5-AB44-4AFB-B63C-82D3DACD5611}" destId="{7DECD3DE-CCD4-480C-BA72-DDE68E6DD71B}" srcOrd="0" destOrd="0" presId="urn:microsoft.com/office/officeart/2005/8/layout/orgChart1"/>
    <dgm:cxn modelId="{972F33CB-EA3C-425C-A2C8-01717D19DEE1}" type="presOf" srcId="{A9A457B2-218A-4C9E-B019-1F2CA0843AD0}" destId="{617C54B9-85B0-4042-9D84-6BC35EF3C665}" srcOrd="0" destOrd="0" presId="urn:microsoft.com/office/officeart/2005/8/layout/orgChart1"/>
    <dgm:cxn modelId="{306DCDCD-66EF-461C-BE78-3391EBE325BA}" type="presOf" srcId="{356D73DC-77E9-4A5E-AE84-A890A6C6CC27}" destId="{68D598CE-D0D5-431C-8FC9-3249BBCF82CC}" srcOrd="0" destOrd="0" presId="urn:microsoft.com/office/officeart/2005/8/layout/orgChart1"/>
    <dgm:cxn modelId="{A54C6BD2-478A-46FB-9B2E-DFB89AD13D88}" type="presOf" srcId="{83C4C40C-ACEE-417F-97A3-19ED61A087C9}" destId="{A154DF4E-CBAD-4692-89FC-7C255A3E2ED9}" srcOrd="1" destOrd="0" presId="urn:microsoft.com/office/officeart/2005/8/layout/orgChart1"/>
    <dgm:cxn modelId="{B94085D8-9C59-48B9-8669-D71F6A9C693F}" srcId="{9816F7B7-C13C-469D-916D-84E642B4E024}" destId="{62270588-E809-406D-91BC-0E8A07850E27}" srcOrd="2" destOrd="0" parTransId="{E0C05CC0-205B-4FC0-BBC5-4BF911446C14}" sibTransId="{D565F52D-6F21-4356-8FDF-18C290E8E991}"/>
    <dgm:cxn modelId="{8E7189DE-457F-448E-9E0F-17E68448E361}" type="presOf" srcId="{EAF04337-EB08-4215-AA74-37D2E603C3E4}" destId="{7A0AF53C-0AAB-4F3A-AFCF-D8B23BD49776}" srcOrd="1" destOrd="0" presId="urn:microsoft.com/office/officeart/2005/8/layout/orgChart1"/>
    <dgm:cxn modelId="{3F842CE7-3CAC-4DCD-B987-E0E78D273EB4}" type="presOf" srcId="{99B0B09A-F74D-45D2-98B9-4FC735402E75}" destId="{2BBBA349-0C8F-45C3-AD2C-D10216FE2627}" srcOrd="0" destOrd="0" presId="urn:microsoft.com/office/officeart/2005/8/layout/orgChart1"/>
    <dgm:cxn modelId="{9CF499E7-1A7A-4F5F-9099-037F617C0AFE}" type="presOf" srcId="{E0C05CC0-205B-4FC0-BBC5-4BF911446C14}" destId="{CD123704-F444-4E45-8142-1116EAC21448}" srcOrd="0" destOrd="0" presId="urn:microsoft.com/office/officeart/2005/8/layout/orgChart1"/>
    <dgm:cxn modelId="{318D64EA-597F-4284-A60A-FB24F17231E3}" type="presOf" srcId="{1CF2ECD3-C377-4F40-8665-118A122EFB42}" destId="{AD1ED76F-BD51-43FB-80AE-93F22A1BFC98}" srcOrd="0" destOrd="0" presId="urn:microsoft.com/office/officeart/2005/8/layout/orgChart1"/>
    <dgm:cxn modelId="{5DE1FFEC-23B6-44C4-821C-A5B3A24409D1}" srcId="{D2558A12-9B8E-4DC3-9AF1-BE158916C55C}" destId="{356D73DC-77E9-4A5E-AE84-A890A6C6CC27}" srcOrd="2" destOrd="0" parTransId="{A4D2E525-BD71-47F6-A0FD-8B7169063177}" sibTransId="{9080DFC9-9A23-4915-83CC-6CDF63A62FC5}"/>
    <dgm:cxn modelId="{894998F4-792B-4026-821A-D03C534D25DF}" srcId="{9816F7B7-C13C-469D-916D-84E642B4E024}" destId="{11F309E1-F94F-45AB-92E2-D1553A766C0E}" srcOrd="0" destOrd="0" parTransId="{2B1CA8CF-FF5E-44AD-A37B-C4759BB76130}" sibTransId="{73B20E84-5009-4BFB-A532-456F86DE5FB7}"/>
    <dgm:cxn modelId="{6D76DD5C-573F-4EE3-BC48-49A3F323330F}" type="presParOf" srcId="{617C54B9-85B0-4042-9D84-6BC35EF3C665}" destId="{E318AA74-4533-4502-89CD-2759DB6975EB}" srcOrd="0" destOrd="0" presId="urn:microsoft.com/office/officeart/2005/8/layout/orgChart1"/>
    <dgm:cxn modelId="{93F8F5A5-2B16-459A-B239-05CD332AC64A}" type="presParOf" srcId="{E318AA74-4533-4502-89CD-2759DB6975EB}" destId="{0006D19C-3E43-4615-B944-63CEEA555D22}" srcOrd="0" destOrd="0" presId="urn:microsoft.com/office/officeart/2005/8/layout/orgChart1"/>
    <dgm:cxn modelId="{C2D39895-375E-41A5-88AF-F09121480B8A}" type="presParOf" srcId="{0006D19C-3E43-4615-B944-63CEEA555D22}" destId="{5036A503-FE9A-4AA0-BB02-CB940B046F73}" srcOrd="0" destOrd="0" presId="urn:microsoft.com/office/officeart/2005/8/layout/orgChart1"/>
    <dgm:cxn modelId="{F55DAB16-6FD6-4E54-AB6F-428DCA40DE47}" type="presParOf" srcId="{0006D19C-3E43-4615-B944-63CEEA555D22}" destId="{358F025F-AC48-429B-8B84-B1DE8B83458B}" srcOrd="1" destOrd="0" presId="urn:microsoft.com/office/officeart/2005/8/layout/orgChart1"/>
    <dgm:cxn modelId="{A1484FD4-F191-4FE8-A503-CB04E76491CB}" type="presParOf" srcId="{E318AA74-4533-4502-89CD-2759DB6975EB}" destId="{B83630FA-69C9-4433-B19E-6A434E2A5ABA}" srcOrd="1" destOrd="0" presId="urn:microsoft.com/office/officeart/2005/8/layout/orgChart1"/>
    <dgm:cxn modelId="{8AD01B45-D0F4-4B21-A89C-11748825139E}" type="presParOf" srcId="{B83630FA-69C9-4433-B19E-6A434E2A5ABA}" destId="{DEE43DD8-D9FF-43BB-AE1A-C1B37BC27AC4}" srcOrd="0" destOrd="0" presId="urn:microsoft.com/office/officeart/2005/8/layout/orgChart1"/>
    <dgm:cxn modelId="{96346EBD-A13E-4584-AAE8-8BD85247E300}" type="presParOf" srcId="{B83630FA-69C9-4433-B19E-6A434E2A5ABA}" destId="{B4B75E30-F1A2-47C8-8905-EB03D88501EC}" srcOrd="1" destOrd="0" presId="urn:microsoft.com/office/officeart/2005/8/layout/orgChart1"/>
    <dgm:cxn modelId="{DA28F733-486F-4532-B85C-6D8BE9CB4314}" type="presParOf" srcId="{B4B75E30-F1A2-47C8-8905-EB03D88501EC}" destId="{A1FB1163-2DF1-44D4-97C5-B1E1DB8948FF}" srcOrd="0" destOrd="0" presId="urn:microsoft.com/office/officeart/2005/8/layout/orgChart1"/>
    <dgm:cxn modelId="{2FC996FE-6D7A-49E6-95C0-5DD37A168495}" type="presParOf" srcId="{A1FB1163-2DF1-44D4-97C5-B1E1DB8948FF}" destId="{9C9DECF6-6D9A-4B32-A011-42A3B71DD053}" srcOrd="0" destOrd="0" presId="urn:microsoft.com/office/officeart/2005/8/layout/orgChart1"/>
    <dgm:cxn modelId="{572ABE53-BA99-4A34-B0B8-6E291B2EEBC1}" type="presParOf" srcId="{A1FB1163-2DF1-44D4-97C5-B1E1DB8948FF}" destId="{96C94632-B985-48E0-BE35-2AAA656854BB}" srcOrd="1" destOrd="0" presId="urn:microsoft.com/office/officeart/2005/8/layout/orgChart1"/>
    <dgm:cxn modelId="{42A95512-ACA5-49C3-A078-563DA6432091}" type="presParOf" srcId="{B4B75E30-F1A2-47C8-8905-EB03D88501EC}" destId="{4EC26292-D5F0-46F3-9B66-69A56056512C}" srcOrd="1" destOrd="0" presId="urn:microsoft.com/office/officeart/2005/8/layout/orgChart1"/>
    <dgm:cxn modelId="{0C0E95B5-8AFB-4006-A5B4-92E95011C20F}" type="presParOf" srcId="{B4B75E30-F1A2-47C8-8905-EB03D88501EC}" destId="{2988AF7E-8B8E-4C01-BCD0-4F7BBFBCDA87}" srcOrd="2" destOrd="0" presId="urn:microsoft.com/office/officeart/2005/8/layout/orgChart1"/>
    <dgm:cxn modelId="{86B1546A-57C3-4453-A4D0-607118716DF1}" type="presParOf" srcId="{B83630FA-69C9-4433-B19E-6A434E2A5ABA}" destId="{B85435A3-F809-4637-AFE0-09AF9C29C3A3}" srcOrd="2" destOrd="0" presId="urn:microsoft.com/office/officeart/2005/8/layout/orgChart1"/>
    <dgm:cxn modelId="{76AD17F1-2FC2-4F65-89B7-F476CC6745EB}" type="presParOf" srcId="{B83630FA-69C9-4433-B19E-6A434E2A5ABA}" destId="{2D0D59BD-FD1B-408A-9FEB-06E50457A443}" srcOrd="3" destOrd="0" presId="urn:microsoft.com/office/officeart/2005/8/layout/orgChart1"/>
    <dgm:cxn modelId="{77C2AD50-42F6-47FD-AC67-67D640A1258A}" type="presParOf" srcId="{2D0D59BD-FD1B-408A-9FEB-06E50457A443}" destId="{DEDB5A33-7E17-4295-9B24-A09AFF0E105F}" srcOrd="0" destOrd="0" presId="urn:microsoft.com/office/officeart/2005/8/layout/orgChart1"/>
    <dgm:cxn modelId="{027C064F-C0FA-40AF-A938-B20B9D355728}" type="presParOf" srcId="{DEDB5A33-7E17-4295-9B24-A09AFF0E105F}" destId="{840417E9-75E0-43CE-BA94-B9CFAFEF58CF}" srcOrd="0" destOrd="0" presId="urn:microsoft.com/office/officeart/2005/8/layout/orgChart1"/>
    <dgm:cxn modelId="{57C96DC6-B8EA-4A7A-966F-1609F2EDA622}" type="presParOf" srcId="{DEDB5A33-7E17-4295-9B24-A09AFF0E105F}" destId="{7A0AF53C-0AAB-4F3A-AFCF-D8B23BD49776}" srcOrd="1" destOrd="0" presId="urn:microsoft.com/office/officeart/2005/8/layout/orgChart1"/>
    <dgm:cxn modelId="{514F9DAE-1122-4B62-A915-C9D2240BC206}" type="presParOf" srcId="{2D0D59BD-FD1B-408A-9FEB-06E50457A443}" destId="{B395D115-211B-4CC1-AC48-F72E48B17BA3}" srcOrd="1" destOrd="0" presId="urn:microsoft.com/office/officeart/2005/8/layout/orgChart1"/>
    <dgm:cxn modelId="{A32E9CCB-C3A2-4C96-85A9-6DBC3439A0C3}" type="presParOf" srcId="{B395D115-211B-4CC1-AC48-F72E48B17BA3}" destId="{979BB121-113A-446F-A83E-35C1F8F0DEA9}" srcOrd="0" destOrd="0" presId="urn:microsoft.com/office/officeart/2005/8/layout/orgChart1"/>
    <dgm:cxn modelId="{667CC679-B78C-4735-B8B8-1738D0AE56CE}" type="presParOf" srcId="{B395D115-211B-4CC1-AC48-F72E48B17BA3}" destId="{4E438CB7-F94D-4ED7-BA21-6008187ACAAF}" srcOrd="1" destOrd="0" presId="urn:microsoft.com/office/officeart/2005/8/layout/orgChart1"/>
    <dgm:cxn modelId="{04477A75-3B8E-49E3-9D6D-2F7A07971044}" type="presParOf" srcId="{4E438CB7-F94D-4ED7-BA21-6008187ACAAF}" destId="{F8BDAA7A-52CB-4481-9A61-A1813CE6610B}" srcOrd="0" destOrd="0" presId="urn:microsoft.com/office/officeart/2005/8/layout/orgChart1"/>
    <dgm:cxn modelId="{1D3DABC4-F2CA-43DA-9F25-9CAA48EB9496}" type="presParOf" srcId="{F8BDAA7A-52CB-4481-9A61-A1813CE6610B}" destId="{7DECD3DE-CCD4-480C-BA72-DDE68E6DD71B}" srcOrd="0" destOrd="0" presId="urn:microsoft.com/office/officeart/2005/8/layout/orgChart1"/>
    <dgm:cxn modelId="{5E5EB577-B2FE-40E3-8939-861C7BEEA9C7}" type="presParOf" srcId="{F8BDAA7A-52CB-4481-9A61-A1813CE6610B}" destId="{5CD86D58-F288-435E-8B16-47C9AF26D6C0}" srcOrd="1" destOrd="0" presId="urn:microsoft.com/office/officeart/2005/8/layout/orgChart1"/>
    <dgm:cxn modelId="{E21ACDE0-0132-4560-967B-39455B56E740}" type="presParOf" srcId="{4E438CB7-F94D-4ED7-BA21-6008187ACAAF}" destId="{09CA86F1-5DDD-4915-9B89-75407A02F964}" srcOrd="1" destOrd="0" presId="urn:microsoft.com/office/officeart/2005/8/layout/orgChart1"/>
    <dgm:cxn modelId="{15673D0C-0E09-4AFA-BBEF-B881AA671416}" type="presParOf" srcId="{4E438CB7-F94D-4ED7-BA21-6008187ACAAF}" destId="{A80F4C99-683E-40C5-BA39-4C7BCC41BBAF}" srcOrd="2" destOrd="0" presId="urn:microsoft.com/office/officeart/2005/8/layout/orgChart1"/>
    <dgm:cxn modelId="{BDD27004-CB43-4EF2-A82F-9821BA683577}" type="presParOf" srcId="{B395D115-211B-4CC1-AC48-F72E48B17BA3}" destId="{54431513-8165-4498-A9F2-FB1B6AE0CD23}" srcOrd="2" destOrd="0" presId="urn:microsoft.com/office/officeart/2005/8/layout/orgChart1"/>
    <dgm:cxn modelId="{EF55725A-5B02-45FA-B4B1-D41F99FA7169}" type="presParOf" srcId="{B395D115-211B-4CC1-AC48-F72E48B17BA3}" destId="{5A5F8FC6-0F16-4C4D-82CA-D6DEA07CF722}" srcOrd="3" destOrd="0" presId="urn:microsoft.com/office/officeart/2005/8/layout/orgChart1"/>
    <dgm:cxn modelId="{C7FA7B22-6AD3-44D9-9AB1-F6C0755B7EB1}" type="presParOf" srcId="{5A5F8FC6-0F16-4C4D-82CA-D6DEA07CF722}" destId="{3A2E520D-E86B-472D-9089-E230800F7546}" srcOrd="0" destOrd="0" presId="urn:microsoft.com/office/officeart/2005/8/layout/orgChart1"/>
    <dgm:cxn modelId="{54D0E74D-DD2C-433B-B648-4DB71922AE14}" type="presParOf" srcId="{3A2E520D-E86B-472D-9089-E230800F7546}" destId="{F1FC7A15-FC28-4828-95BC-30AEAD25BD02}" srcOrd="0" destOrd="0" presId="urn:microsoft.com/office/officeart/2005/8/layout/orgChart1"/>
    <dgm:cxn modelId="{466FB8AF-083E-4785-8E48-5D74FEFBC77E}" type="presParOf" srcId="{3A2E520D-E86B-472D-9089-E230800F7546}" destId="{8BFD7D56-0894-470F-AD81-C9228B60A02B}" srcOrd="1" destOrd="0" presId="urn:microsoft.com/office/officeart/2005/8/layout/orgChart1"/>
    <dgm:cxn modelId="{7AF1CEE6-545D-4AA1-AA14-C05B00EEFA0E}" type="presParOf" srcId="{5A5F8FC6-0F16-4C4D-82CA-D6DEA07CF722}" destId="{1E0915FB-2E2C-4579-AAB9-678B9602991D}" srcOrd="1" destOrd="0" presId="urn:microsoft.com/office/officeart/2005/8/layout/orgChart1"/>
    <dgm:cxn modelId="{22CF06F3-D3F9-4773-AB41-9F973A46DD15}" type="presParOf" srcId="{1E0915FB-2E2C-4579-AAB9-678B9602991D}" destId="{DEB8B436-B96F-4F81-87D6-E6EFEDA1D6B5}" srcOrd="0" destOrd="0" presId="urn:microsoft.com/office/officeart/2005/8/layout/orgChart1"/>
    <dgm:cxn modelId="{1C6A3D66-8DF5-4071-BC8B-B0A86F40CDDA}" type="presParOf" srcId="{1E0915FB-2E2C-4579-AAB9-678B9602991D}" destId="{792FBDDD-38AA-4069-9F31-6F7A57BE4FE9}" srcOrd="1" destOrd="0" presId="urn:microsoft.com/office/officeart/2005/8/layout/orgChart1"/>
    <dgm:cxn modelId="{101F6356-E62A-4198-9576-00C54850D622}" type="presParOf" srcId="{792FBDDD-38AA-4069-9F31-6F7A57BE4FE9}" destId="{0F621779-C231-4369-BC31-2A6292C2F74B}" srcOrd="0" destOrd="0" presId="urn:microsoft.com/office/officeart/2005/8/layout/orgChart1"/>
    <dgm:cxn modelId="{7F93482C-6871-4449-827C-BD7F7D35F54F}" type="presParOf" srcId="{0F621779-C231-4369-BC31-2A6292C2F74B}" destId="{71024120-8446-4395-AF1F-99A2B000B8B1}" srcOrd="0" destOrd="0" presId="urn:microsoft.com/office/officeart/2005/8/layout/orgChart1"/>
    <dgm:cxn modelId="{E4E674CD-8D10-4B45-8E39-34D58650211F}" type="presParOf" srcId="{0F621779-C231-4369-BC31-2A6292C2F74B}" destId="{FB582032-3A13-4BA3-B975-9026B3A13256}" srcOrd="1" destOrd="0" presId="urn:microsoft.com/office/officeart/2005/8/layout/orgChart1"/>
    <dgm:cxn modelId="{26A383D7-647A-4465-AF32-FC80D0B5C517}" type="presParOf" srcId="{792FBDDD-38AA-4069-9F31-6F7A57BE4FE9}" destId="{952AF5A4-3B6E-4700-8B87-D63165B8CB00}" srcOrd="1" destOrd="0" presId="urn:microsoft.com/office/officeart/2005/8/layout/orgChart1"/>
    <dgm:cxn modelId="{4DCF5872-7A56-44DF-8C5D-E9BE9B1B192B}" type="presParOf" srcId="{792FBDDD-38AA-4069-9F31-6F7A57BE4FE9}" destId="{30CC3899-9428-4559-A8D7-2792B58DE010}" srcOrd="2" destOrd="0" presId="urn:microsoft.com/office/officeart/2005/8/layout/orgChart1"/>
    <dgm:cxn modelId="{FB7CAC1B-A306-474D-89CA-D309F3FCA17E}" type="presParOf" srcId="{1E0915FB-2E2C-4579-AAB9-678B9602991D}" destId="{2F9794A1-E826-4D26-8D2E-27D0395F3E2A}" srcOrd="2" destOrd="0" presId="urn:microsoft.com/office/officeart/2005/8/layout/orgChart1"/>
    <dgm:cxn modelId="{8255CAAA-2FC2-417D-9AC3-FDA81DD39953}" type="presParOf" srcId="{1E0915FB-2E2C-4579-AAB9-678B9602991D}" destId="{B3B0F475-13E9-49C8-882F-8896CA99D71F}" srcOrd="3" destOrd="0" presId="urn:microsoft.com/office/officeart/2005/8/layout/orgChart1"/>
    <dgm:cxn modelId="{9E483A47-E560-4612-A2CC-08244FFA045A}" type="presParOf" srcId="{B3B0F475-13E9-49C8-882F-8896CA99D71F}" destId="{495F4051-0DCB-49B3-BC6F-E11F4B5FEFA6}" srcOrd="0" destOrd="0" presId="urn:microsoft.com/office/officeart/2005/8/layout/orgChart1"/>
    <dgm:cxn modelId="{3194B3C9-66C1-4719-8432-AF3E88E81C5E}" type="presParOf" srcId="{495F4051-0DCB-49B3-BC6F-E11F4B5FEFA6}" destId="{AD6419C5-63FF-40B0-9003-173A3EB67791}" srcOrd="0" destOrd="0" presId="urn:microsoft.com/office/officeart/2005/8/layout/orgChart1"/>
    <dgm:cxn modelId="{70255B3F-5D7D-41AB-B8A1-28B093A7591F}" type="presParOf" srcId="{495F4051-0DCB-49B3-BC6F-E11F4B5FEFA6}" destId="{A154DF4E-CBAD-4692-89FC-7C255A3E2ED9}" srcOrd="1" destOrd="0" presId="urn:microsoft.com/office/officeart/2005/8/layout/orgChart1"/>
    <dgm:cxn modelId="{E53E0E64-D419-4D88-A4B8-31A77210BE8B}" type="presParOf" srcId="{B3B0F475-13E9-49C8-882F-8896CA99D71F}" destId="{64CD4017-4F28-4AA4-9B02-DF3E2435A2A8}" srcOrd="1" destOrd="0" presId="urn:microsoft.com/office/officeart/2005/8/layout/orgChart1"/>
    <dgm:cxn modelId="{C78AB785-1F00-487F-9307-EA977022A4A3}" type="presParOf" srcId="{B3B0F475-13E9-49C8-882F-8896CA99D71F}" destId="{9C277A3B-056F-4600-996B-D88D00440F42}" srcOrd="2" destOrd="0" presId="urn:microsoft.com/office/officeart/2005/8/layout/orgChart1"/>
    <dgm:cxn modelId="{4BAAA437-CEB8-4E40-B1C2-9678D2F17A03}" type="presParOf" srcId="{1E0915FB-2E2C-4579-AAB9-678B9602991D}" destId="{CD123704-F444-4E45-8142-1116EAC21448}" srcOrd="4" destOrd="0" presId="urn:microsoft.com/office/officeart/2005/8/layout/orgChart1"/>
    <dgm:cxn modelId="{5314DB48-6E37-4143-90F8-FDDFC9E7B91F}" type="presParOf" srcId="{1E0915FB-2E2C-4579-AAB9-678B9602991D}" destId="{E1A17E7C-CFFB-4C54-96E2-344A51C304AB}" srcOrd="5" destOrd="0" presId="urn:microsoft.com/office/officeart/2005/8/layout/orgChart1"/>
    <dgm:cxn modelId="{2BCCD79A-C423-4457-AD8E-9CA6269328A1}" type="presParOf" srcId="{E1A17E7C-CFFB-4C54-96E2-344A51C304AB}" destId="{2F3DD7D2-BCD0-4A65-95B8-443A1E6C6634}" srcOrd="0" destOrd="0" presId="urn:microsoft.com/office/officeart/2005/8/layout/orgChart1"/>
    <dgm:cxn modelId="{4039A121-5BEE-45FA-9F34-EDE9272EFF74}" type="presParOf" srcId="{2F3DD7D2-BCD0-4A65-95B8-443A1E6C6634}" destId="{47133FDA-7A82-4E06-8B34-10E14D8AE636}" srcOrd="0" destOrd="0" presId="urn:microsoft.com/office/officeart/2005/8/layout/orgChart1"/>
    <dgm:cxn modelId="{42F2F6CF-1A26-4613-9E0A-7D7A4DFC3369}" type="presParOf" srcId="{2F3DD7D2-BCD0-4A65-95B8-443A1E6C6634}" destId="{90E89F8C-98F9-46F0-BC24-CE10FE3A94AE}" srcOrd="1" destOrd="0" presId="urn:microsoft.com/office/officeart/2005/8/layout/orgChart1"/>
    <dgm:cxn modelId="{AFB4812D-7F5D-430B-B652-93E3CFB8522F}" type="presParOf" srcId="{E1A17E7C-CFFB-4C54-96E2-344A51C304AB}" destId="{7EAF9CB9-FF96-445D-86AC-6E0FFEC89592}" srcOrd="1" destOrd="0" presId="urn:microsoft.com/office/officeart/2005/8/layout/orgChart1"/>
    <dgm:cxn modelId="{34D4FF3E-3485-42AC-BCC6-78F099B2F9BE}" type="presParOf" srcId="{E1A17E7C-CFFB-4C54-96E2-344A51C304AB}" destId="{9B057068-B168-46A0-870F-ACB89AD55D81}" srcOrd="2" destOrd="0" presId="urn:microsoft.com/office/officeart/2005/8/layout/orgChart1"/>
    <dgm:cxn modelId="{CABBE9D2-8309-4F6A-A04B-C8406AB1CCE5}" type="presParOf" srcId="{1E0915FB-2E2C-4579-AAB9-678B9602991D}" destId="{9F67E6FB-80C3-483A-99BA-671B060D50C4}" srcOrd="6" destOrd="0" presId="urn:microsoft.com/office/officeart/2005/8/layout/orgChart1"/>
    <dgm:cxn modelId="{63B1FEFF-D9CA-457C-9062-39037D2A3A07}" type="presParOf" srcId="{1E0915FB-2E2C-4579-AAB9-678B9602991D}" destId="{01116137-A2B3-4C03-8808-743DAB242C42}" srcOrd="7" destOrd="0" presId="urn:microsoft.com/office/officeart/2005/8/layout/orgChart1"/>
    <dgm:cxn modelId="{D4F2FC8C-865A-4BB3-BEAA-85C58FC54776}" type="presParOf" srcId="{01116137-A2B3-4C03-8808-743DAB242C42}" destId="{5FB8071F-8197-41A0-ABAD-52966371F1BC}" srcOrd="0" destOrd="0" presId="urn:microsoft.com/office/officeart/2005/8/layout/orgChart1"/>
    <dgm:cxn modelId="{9E66F6BC-2DFF-41AF-B5CD-58D7970B0718}" type="presParOf" srcId="{5FB8071F-8197-41A0-ABAD-52966371F1BC}" destId="{2BBBA349-0C8F-45C3-AD2C-D10216FE2627}" srcOrd="0" destOrd="0" presId="urn:microsoft.com/office/officeart/2005/8/layout/orgChart1"/>
    <dgm:cxn modelId="{09497885-8BAC-4F39-A876-EF3082294200}" type="presParOf" srcId="{5FB8071F-8197-41A0-ABAD-52966371F1BC}" destId="{150659EC-0147-495B-BE9D-08CF85A472DC}" srcOrd="1" destOrd="0" presId="urn:microsoft.com/office/officeart/2005/8/layout/orgChart1"/>
    <dgm:cxn modelId="{A77BA953-1733-4E00-B7EF-C7AC16CFE8ED}" type="presParOf" srcId="{01116137-A2B3-4C03-8808-743DAB242C42}" destId="{4BB44BC9-4DF2-48F1-8765-45E02E918F05}" srcOrd="1" destOrd="0" presId="urn:microsoft.com/office/officeart/2005/8/layout/orgChart1"/>
    <dgm:cxn modelId="{B5D63F21-6DFA-4D7A-A0FA-C004BA3CDF56}" type="presParOf" srcId="{01116137-A2B3-4C03-8808-743DAB242C42}" destId="{E4FA0BDF-F32B-42A3-80ED-6B3E36105B94}" srcOrd="2" destOrd="0" presId="urn:microsoft.com/office/officeart/2005/8/layout/orgChart1"/>
    <dgm:cxn modelId="{40911B8A-0ACE-4BC0-92D0-B0EE502EB427}" type="presParOf" srcId="{1E0915FB-2E2C-4579-AAB9-678B9602991D}" destId="{FCCA54A5-68D0-4421-864D-1094BB0529F4}" srcOrd="8" destOrd="0" presId="urn:microsoft.com/office/officeart/2005/8/layout/orgChart1"/>
    <dgm:cxn modelId="{9EA783DB-A3D6-4ECD-A093-5FBE736574A5}" type="presParOf" srcId="{1E0915FB-2E2C-4579-AAB9-678B9602991D}" destId="{CA525E1D-6F6A-438D-B9B2-327682587A8A}" srcOrd="9" destOrd="0" presId="urn:microsoft.com/office/officeart/2005/8/layout/orgChart1"/>
    <dgm:cxn modelId="{9B5DCFC5-089B-48BA-9074-68C474866E13}" type="presParOf" srcId="{CA525E1D-6F6A-438D-B9B2-327682587A8A}" destId="{51FE7FAE-9BB9-4838-B45B-588649D0645D}" srcOrd="0" destOrd="0" presId="urn:microsoft.com/office/officeart/2005/8/layout/orgChart1"/>
    <dgm:cxn modelId="{685F42D2-5DCB-4DC7-B2ED-58DD332477F2}" type="presParOf" srcId="{51FE7FAE-9BB9-4838-B45B-588649D0645D}" destId="{AD1ED76F-BD51-43FB-80AE-93F22A1BFC98}" srcOrd="0" destOrd="0" presId="urn:microsoft.com/office/officeart/2005/8/layout/orgChart1"/>
    <dgm:cxn modelId="{4CDDCAE0-D76F-4BAB-810B-88966AAD5EBE}" type="presParOf" srcId="{51FE7FAE-9BB9-4838-B45B-588649D0645D}" destId="{B7E1C389-CAE4-45A0-B696-3D36818C64BE}" srcOrd="1" destOrd="0" presId="urn:microsoft.com/office/officeart/2005/8/layout/orgChart1"/>
    <dgm:cxn modelId="{63CA1919-A6E7-4174-BC40-55AB2C7485B6}" type="presParOf" srcId="{CA525E1D-6F6A-438D-B9B2-327682587A8A}" destId="{A1094E9F-18CB-40E7-AA70-6F90F45CA186}" srcOrd="1" destOrd="0" presId="urn:microsoft.com/office/officeart/2005/8/layout/orgChart1"/>
    <dgm:cxn modelId="{C90F69A7-8F25-489B-B2B4-768EABFEA314}" type="presParOf" srcId="{CA525E1D-6F6A-438D-B9B2-327682587A8A}" destId="{02C768BF-987E-4A74-A3FE-507203C8945E}" srcOrd="2" destOrd="0" presId="urn:microsoft.com/office/officeart/2005/8/layout/orgChart1"/>
    <dgm:cxn modelId="{D1487089-7995-424B-8DC5-203AB5BB7D09}" type="presParOf" srcId="{5A5F8FC6-0F16-4C4D-82CA-D6DEA07CF722}" destId="{EBAAB70A-1BEE-4BAD-B9B6-7D874DFA101F}" srcOrd="2" destOrd="0" presId="urn:microsoft.com/office/officeart/2005/8/layout/orgChart1"/>
    <dgm:cxn modelId="{7C6ACB8A-6BB0-44C6-9326-CCC4C326A13E}" type="presParOf" srcId="{2D0D59BD-FD1B-408A-9FEB-06E50457A443}" destId="{47AE4987-1873-44CF-9422-3AB3DD87E410}" srcOrd="2" destOrd="0" presId="urn:microsoft.com/office/officeart/2005/8/layout/orgChart1"/>
    <dgm:cxn modelId="{3E8F2E29-4387-42D4-997A-7528897C72B8}" type="presParOf" srcId="{B83630FA-69C9-4433-B19E-6A434E2A5ABA}" destId="{191EAC5A-833B-4E5C-99A0-75A4D53A164A}" srcOrd="4" destOrd="0" presId="urn:microsoft.com/office/officeart/2005/8/layout/orgChart1"/>
    <dgm:cxn modelId="{81E6CDCF-6672-4433-8EEB-0B78DA234BDD}" type="presParOf" srcId="{B83630FA-69C9-4433-B19E-6A434E2A5ABA}" destId="{86942412-D19D-4AF0-BDBD-A993365188DE}" srcOrd="5" destOrd="0" presId="urn:microsoft.com/office/officeart/2005/8/layout/orgChart1"/>
    <dgm:cxn modelId="{9DB0129B-6F6A-4144-99FE-76E38318A9BB}" type="presParOf" srcId="{86942412-D19D-4AF0-BDBD-A993365188DE}" destId="{80985690-B4E3-45A6-96DD-7B7FE49CFA3D}" srcOrd="0" destOrd="0" presId="urn:microsoft.com/office/officeart/2005/8/layout/orgChart1"/>
    <dgm:cxn modelId="{DF3092D4-4B63-4EF2-8338-97AFBFD57007}" type="presParOf" srcId="{80985690-B4E3-45A6-96DD-7B7FE49CFA3D}" destId="{68D598CE-D0D5-431C-8FC9-3249BBCF82CC}" srcOrd="0" destOrd="0" presId="urn:microsoft.com/office/officeart/2005/8/layout/orgChart1"/>
    <dgm:cxn modelId="{AA2C6758-774E-4241-8810-37E433A39191}" type="presParOf" srcId="{80985690-B4E3-45A6-96DD-7B7FE49CFA3D}" destId="{83872359-987D-492E-BB9D-461E68699D9C}" srcOrd="1" destOrd="0" presId="urn:microsoft.com/office/officeart/2005/8/layout/orgChart1"/>
    <dgm:cxn modelId="{E0B97E35-5AFB-4CA0-A066-3B0590471236}" type="presParOf" srcId="{86942412-D19D-4AF0-BDBD-A993365188DE}" destId="{3DCE4837-3A48-44CA-8C53-A781B58152FD}" srcOrd="1" destOrd="0" presId="urn:microsoft.com/office/officeart/2005/8/layout/orgChart1"/>
    <dgm:cxn modelId="{71890D31-EF94-41CB-B639-281731C404A1}" type="presParOf" srcId="{86942412-D19D-4AF0-BDBD-A993365188DE}" destId="{FA5FAAED-D200-4B5C-94FD-AB0C3F7304A5}" srcOrd="2" destOrd="0" presId="urn:microsoft.com/office/officeart/2005/8/layout/orgChart1"/>
    <dgm:cxn modelId="{7AD89A85-8A1A-4F82-8663-92AC9EDDBA80}" type="presParOf" srcId="{E318AA74-4533-4502-89CD-2759DB6975EB}" destId="{1998E647-C137-4B6F-A4CB-709AD356290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EAC5A-833B-4E5C-99A0-75A4D53A164A}">
      <dsp:nvSpPr>
        <dsp:cNvPr id="0" name=""/>
        <dsp:cNvSpPr/>
      </dsp:nvSpPr>
      <dsp:spPr>
        <a:xfrm>
          <a:off x="4810803" y="1001100"/>
          <a:ext cx="2410602" cy="418369"/>
        </a:xfrm>
        <a:custGeom>
          <a:avLst/>
          <a:gdLst/>
          <a:ahLst/>
          <a:cxnLst/>
          <a:rect l="0" t="0" r="0" b="0"/>
          <a:pathLst>
            <a:path>
              <a:moveTo>
                <a:pt x="2410602" y="0"/>
              </a:moveTo>
              <a:lnTo>
                <a:pt x="2410602" y="209184"/>
              </a:lnTo>
              <a:lnTo>
                <a:pt x="0" y="209184"/>
              </a:lnTo>
              <a:lnTo>
                <a:pt x="0" y="41836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A54A5-68D0-4421-864D-1094BB0529F4}">
      <dsp:nvSpPr>
        <dsp:cNvPr id="0" name=""/>
        <dsp:cNvSpPr/>
      </dsp:nvSpPr>
      <dsp:spPr>
        <a:xfrm>
          <a:off x="5219211" y="3830072"/>
          <a:ext cx="4965801" cy="929735"/>
        </a:xfrm>
        <a:custGeom>
          <a:avLst/>
          <a:gdLst/>
          <a:ahLst/>
          <a:cxnLst/>
          <a:rect l="0" t="0" r="0" b="0"/>
          <a:pathLst>
            <a:path>
              <a:moveTo>
                <a:pt x="0" y="0"/>
              </a:moveTo>
              <a:lnTo>
                <a:pt x="0" y="929735"/>
              </a:lnTo>
              <a:lnTo>
                <a:pt x="4965801" y="92973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67E6FB-80C3-483A-99BA-671B060D50C4}">
      <dsp:nvSpPr>
        <dsp:cNvPr id="0" name=""/>
        <dsp:cNvSpPr/>
      </dsp:nvSpPr>
      <dsp:spPr>
        <a:xfrm>
          <a:off x="2253014" y="3830072"/>
          <a:ext cx="2966196" cy="935632"/>
        </a:xfrm>
        <a:custGeom>
          <a:avLst/>
          <a:gdLst/>
          <a:ahLst/>
          <a:cxnLst/>
          <a:rect l="0" t="0" r="0" b="0"/>
          <a:pathLst>
            <a:path>
              <a:moveTo>
                <a:pt x="2966196" y="0"/>
              </a:moveTo>
              <a:lnTo>
                <a:pt x="2966196" y="935632"/>
              </a:lnTo>
              <a:lnTo>
                <a:pt x="0" y="93563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23704-F444-4E45-8142-1116EAC21448}">
      <dsp:nvSpPr>
        <dsp:cNvPr id="0" name=""/>
        <dsp:cNvSpPr/>
      </dsp:nvSpPr>
      <dsp:spPr>
        <a:xfrm>
          <a:off x="4853975" y="3830072"/>
          <a:ext cx="365236" cy="923081"/>
        </a:xfrm>
        <a:custGeom>
          <a:avLst/>
          <a:gdLst/>
          <a:ahLst/>
          <a:cxnLst/>
          <a:rect l="0" t="0" r="0" b="0"/>
          <a:pathLst>
            <a:path>
              <a:moveTo>
                <a:pt x="365236" y="0"/>
              </a:moveTo>
              <a:lnTo>
                <a:pt x="365236" y="923081"/>
              </a:lnTo>
              <a:lnTo>
                <a:pt x="0" y="92308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794A1-E826-4D26-8D2E-27D0395F3E2A}">
      <dsp:nvSpPr>
        <dsp:cNvPr id="0" name=""/>
        <dsp:cNvSpPr/>
      </dsp:nvSpPr>
      <dsp:spPr>
        <a:xfrm>
          <a:off x="5219211" y="3830072"/>
          <a:ext cx="2696886" cy="928978"/>
        </a:xfrm>
        <a:custGeom>
          <a:avLst/>
          <a:gdLst/>
          <a:ahLst/>
          <a:cxnLst/>
          <a:rect l="0" t="0" r="0" b="0"/>
          <a:pathLst>
            <a:path>
              <a:moveTo>
                <a:pt x="0" y="0"/>
              </a:moveTo>
              <a:lnTo>
                <a:pt x="0" y="928978"/>
              </a:lnTo>
              <a:lnTo>
                <a:pt x="2696886" y="9289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8B436-B96F-4F81-87D6-E6EFEDA1D6B5}">
      <dsp:nvSpPr>
        <dsp:cNvPr id="0" name=""/>
        <dsp:cNvSpPr/>
      </dsp:nvSpPr>
      <dsp:spPr>
        <a:xfrm>
          <a:off x="5219211" y="3830072"/>
          <a:ext cx="298835" cy="916427"/>
        </a:xfrm>
        <a:custGeom>
          <a:avLst/>
          <a:gdLst/>
          <a:ahLst/>
          <a:cxnLst/>
          <a:rect l="0" t="0" r="0" b="0"/>
          <a:pathLst>
            <a:path>
              <a:moveTo>
                <a:pt x="0" y="0"/>
              </a:moveTo>
              <a:lnTo>
                <a:pt x="0" y="916427"/>
              </a:lnTo>
              <a:lnTo>
                <a:pt x="298835" y="91642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31513-8165-4498-A9F2-FB1B6AE0CD23}">
      <dsp:nvSpPr>
        <dsp:cNvPr id="0" name=""/>
        <dsp:cNvSpPr/>
      </dsp:nvSpPr>
      <dsp:spPr>
        <a:xfrm>
          <a:off x="6016104" y="2415586"/>
          <a:ext cx="1205301" cy="418369"/>
        </a:xfrm>
        <a:custGeom>
          <a:avLst/>
          <a:gdLst/>
          <a:ahLst/>
          <a:cxnLst/>
          <a:rect l="0" t="0" r="0" b="0"/>
          <a:pathLst>
            <a:path>
              <a:moveTo>
                <a:pt x="1205301" y="0"/>
              </a:moveTo>
              <a:lnTo>
                <a:pt x="1205301" y="209184"/>
              </a:lnTo>
              <a:lnTo>
                <a:pt x="0" y="209184"/>
              </a:lnTo>
              <a:lnTo>
                <a:pt x="0" y="41836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9BB121-113A-446F-A83E-35C1F8F0DEA9}">
      <dsp:nvSpPr>
        <dsp:cNvPr id="0" name=""/>
        <dsp:cNvSpPr/>
      </dsp:nvSpPr>
      <dsp:spPr>
        <a:xfrm>
          <a:off x="7221405" y="2415586"/>
          <a:ext cx="1205301" cy="418369"/>
        </a:xfrm>
        <a:custGeom>
          <a:avLst/>
          <a:gdLst/>
          <a:ahLst/>
          <a:cxnLst/>
          <a:rect l="0" t="0" r="0" b="0"/>
          <a:pathLst>
            <a:path>
              <a:moveTo>
                <a:pt x="0" y="0"/>
              </a:moveTo>
              <a:lnTo>
                <a:pt x="0" y="209184"/>
              </a:lnTo>
              <a:lnTo>
                <a:pt x="1205301" y="209184"/>
              </a:lnTo>
              <a:lnTo>
                <a:pt x="1205301" y="41836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435A3-F809-4637-AFE0-09AF9C29C3A3}">
      <dsp:nvSpPr>
        <dsp:cNvPr id="0" name=""/>
        <dsp:cNvSpPr/>
      </dsp:nvSpPr>
      <dsp:spPr>
        <a:xfrm>
          <a:off x="7175685" y="1001100"/>
          <a:ext cx="91440" cy="418369"/>
        </a:xfrm>
        <a:custGeom>
          <a:avLst/>
          <a:gdLst/>
          <a:ahLst/>
          <a:cxnLst/>
          <a:rect l="0" t="0" r="0" b="0"/>
          <a:pathLst>
            <a:path>
              <a:moveTo>
                <a:pt x="45720" y="0"/>
              </a:moveTo>
              <a:lnTo>
                <a:pt x="45720" y="41836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43DD8-D9FF-43BB-AE1A-C1B37BC27AC4}">
      <dsp:nvSpPr>
        <dsp:cNvPr id="0" name=""/>
        <dsp:cNvSpPr/>
      </dsp:nvSpPr>
      <dsp:spPr>
        <a:xfrm>
          <a:off x="7221405" y="1001100"/>
          <a:ext cx="2410602" cy="418369"/>
        </a:xfrm>
        <a:custGeom>
          <a:avLst/>
          <a:gdLst/>
          <a:ahLst/>
          <a:cxnLst/>
          <a:rect l="0" t="0" r="0" b="0"/>
          <a:pathLst>
            <a:path>
              <a:moveTo>
                <a:pt x="0" y="0"/>
              </a:moveTo>
              <a:lnTo>
                <a:pt x="0" y="209184"/>
              </a:lnTo>
              <a:lnTo>
                <a:pt x="2410602" y="209184"/>
              </a:lnTo>
              <a:lnTo>
                <a:pt x="2410602" y="41836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36A503-FE9A-4AA0-BB02-CB940B046F73}">
      <dsp:nvSpPr>
        <dsp:cNvPr id="0" name=""/>
        <dsp:cNvSpPr/>
      </dsp:nvSpPr>
      <dsp:spPr>
        <a:xfrm>
          <a:off x="6225289" y="4984"/>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Main program</a:t>
          </a:r>
        </a:p>
      </dsp:txBody>
      <dsp:txXfrm>
        <a:off x="6225289" y="4984"/>
        <a:ext cx="1992233" cy="996116"/>
      </dsp:txXfrm>
    </dsp:sp>
    <dsp:sp modelId="{9C9DECF6-6D9A-4B32-A011-42A3B71DD053}">
      <dsp:nvSpPr>
        <dsp:cNvPr id="0" name=""/>
        <dsp:cNvSpPr/>
      </dsp:nvSpPr>
      <dsp:spPr>
        <a:xfrm>
          <a:off x="8635891" y="1419469"/>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Quidditch Keepers</a:t>
          </a:r>
        </a:p>
      </dsp:txBody>
      <dsp:txXfrm>
        <a:off x="8635891" y="1419469"/>
        <a:ext cx="1992233" cy="996116"/>
      </dsp:txXfrm>
    </dsp:sp>
    <dsp:sp modelId="{840417E9-75E0-43CE-BA94-B9CFAFEF58CF}">
      <dsp:nvSpPr>
        <dsp:cNvPr id="0" name=""/>
        <dsp:cNvSpPr/>
      </dsp:nvSpPr>
      <dsp:spPr>
        <a:xfrm>
          <a:off x="6225289" y="1419469"/>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Website</a:t>
          </a:r>
        </a:p>
      </dsp:txBody>
      <dsp:txXfrm>
        <a:off x="6225289" y="1419469"/>
        <a:ext cx="1992233" cy="996116"/>
      </dsp:txXfrm>
    </dsp:sp>
    <dsp:sp modelId="{7DECD3DE-CCD4-480C-BA72-DDE68E6DD71B}">
      <dsp:nvSpPr>
        <dsp:cNvPr id="0" name=""/>
        <dsp:cNvSpPr/>
      </dsp:nvSpPr>
      <dsp:spPr>
        <a:xfrm>
          <a:off x="7430590" y="2833955"/>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About</a:t>
          </a:r>
        </a:p>
      </dsp:txBody>
      <dsp:txXfrm>
        <a:off x="7430590" y="2833955"/>
        <a:ext cx="1992233" cy="996116"/>
      </dsp:txXfrm>
    </dsp:sp>
    <dsp:sp modelId="{F1FC7A15-FC28-4828-95BC-30AEAD25BD02}">
      <dsp:nvSpPr>
        <dsp:cNvPr id="0" name=""/>
        <dsp:cNvSpPr/>
      </dsp:nvSpPr>
      <dsp:spPr>
        <a:xfrm>
          <a:off x="5019987" y="2833955"/>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Home page</a:t>
          </a:r>
        </a:p>
      </dsp:txBody>
      <dsp:txXfrm>
        <a:off x="5019987" y="2833955"/>
        <a:ext cx="1992233" cy="996116"/>
      </dsp:txXfrm>
    </dsp:sp>
    <dsp:sp modelId="{71024120-8446-4395-AF1F-99A2B000B8B1}">
      <dsp:nvSpPr>
        <dsp:cNvPr id="0" name=""/>
        <dsp:cNvSpPr/>
      </dsp:nvSpPr>
      <dsp:spPr>
        <a:xfrm>
          <a:off x="5518046" y="4248441"/>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Databases</a:t>
          </a:r>
        </a:p>
      </dsp:txBody>
      <dsp:txXfrm>
        <a:off x="5518046" y="4248441"/>
        <a:ext cx="1992233" cy="996116"/>
      </dsp:txXfrm>
    </dsp:sp>
    <dsp:sp modelId="{AD6419C5-63FF-40B0-9003-173A3EB67791}">
      <dsp:nvSpPr>
        <dsp:cNvPr id="0" name=""/>
        <dsp:cNvSpPr/>
      </dsp:nvSpPr>
      <dsp:spPr>
        <a:xfrm>
          <a:off x="7916097" y="4260992"/>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Quizzes</a:t>
          </a:r>
        </a:p>
      </dsp:txBody>
      <dsp:txXfrm>
        <a:off x="7916097" y="4260992"/>
        <a:ext cx="1992233" cy="996116"/>
      </dsp:txXfrm>
    </dsp:sp>
    <dsp:sp modelId="{47133FDA-7A82-4E06-8B34-10E14D8AE636}">
      <dsp:nvSpPr>
        <dsp:cNvPr id="0" name=""/>
        <dsp:cNvSpPr/>
      </dsp:nvSpPr>
      <dsp:spPr>
        <a:xfrm>
          <a:off x="2861741" y="4255095"/>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Summaries</a:t>
          </a:r>
        </a:p>
      </dsp:txBody>
      <dsp:txXfrm>
        <a:off x="2861741" y="4255095"/>
        <a:ext cx="1992233" cy="996116"/>
      </dsp:txXfrm>
    </dsp:sp>
    <dsp:sp modelId="{2BBBA349-0C8F-45C3-AD2C-D10216FE2627}">
      <dsp:nvSpPr>
        <dsp:cNvPr id="0" name=""/>
        <dsp:cNvSpPr/>
      </dsp:nvSpPr>
      <dsp:spPr>
        <a:xfrm>
          <a:off x="260780" y="4267646"/>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Quotes</a:t>
          </a:r>
        </a:p>
      </dsp:txBody>
      <dsp:txXfrm>
        <a:off x="260780" y="4267646"/>
        <a:ext cx="1992233" cy="996116"/>
      </dsp:txXfrm>
    </dsp:sp>
    <dsp:sp modelId="{AD1ED76F-BD51-43FB-80AE-93F22A1BFC98}">
      <dsp:nvSpPr>
        <dsp:cNvPr id="0" name=""/>
        <dsp:cNvSpPr/>
      </dsp:nvSpPr>
      <dsp:spPr>
        <a:xfrm>
          <a:off x="10185012" y="4261749"/>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Other info</a:t>
          </a:r>
        </a:p>
      </dsp:txBody>
      <dsp:txXfrm>
        <a:off x="10185012" y="4261749"/>
        <a:ext cx="1992233" cy="996116"/>
      </dsp:txXfrm>
    </dsp:sp>
    <dsp:sp modelId="{68D598CE-D0D5-431C-8FC9-3249BBCF82CC}">
      <dsp:nvSpPr>
        <dsp:cNvPr id="0" name=""/>
        <dsp:cNvSpPr/>
      </dsp:nvSpPr>
      <dsp:spPr>
        <a:xfrm>
          <a:off x="3814686" y="1419469"/>
          <a:ext cx="1992233" cy="9961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Basilisk</a:t>
          </a:r>
        </a:p>
      </dsp:txBody>
      <dsp:txXfrm>
        <a:off x="3814686" y="1419469"/>
        <a:ext cx="1992233" cy="9961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307C2-FDB7-448F-80D5-0F80F06AE9D3}" type="datetimeFigureOut">
              <a:rPr lang="en-IN" smtClean="0"/>
              <a:t>03-04-2024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13F418A-BD03-4BD2-9D1E-3A98C98B2C9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609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307C2-FDB7-448F-80D5-0F80F06AE9D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F418A-BD03-4BD2-9D1E-3A98C98B2C9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307C2-FDB7-448F-80D5-0F80F06AE9D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F418A-BD03-4BD2-9D1E-3A98C98B2C9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27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307C2-FDB7-448F-80D5-0F80F06AE9D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F418A-BD03-4BD2-9D1E-3A98C98B2C9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8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307C2-FDB7-448F-80D5-0F80F06AE9D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F418A-BD03-4BD2-9D1E-3A98C98B2C9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2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307C2-FDB7-448F-80D5-0F80F06AE9D3}"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F418A-BD03-4BD2-9D1E-3A98C98B2C9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40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307C2-FDB7-448F-80D5-0F80F06AE9D3}"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F418A-BD03-4BD2-9D1E-3A98C98B2C9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68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307C2-FDB7-448F-80D5-0F80F06AE9D3}"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F418A-BD03-4BD2-9D1E-3A98C98B2C9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710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307C2-FDB7-448F-80D5-0F80F06AE9D3}"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F418A-BD03-4BD2-9D1E-3A98C98B2C9C}" type="slidenum">
              <a:rPr lang="en-IN" smtClean="0"/>
              <a:t>‹#›</a:t>
            </a:fld>
            <a:endParaRPr lang="en-IN"/>
          </a:p>
        </p:txBody>
      </p:sp>
    </p:spTree>
    <p:extLst>
      <p:ext uri="{BB962C8B-B14F-4D97-AF65-F5344CB8AC3E}">
        <p14:creationId xmlns:p14="http://schemas.microsoft.com/office/powerpoint/2010/main" val="45651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307C2-FDB7-448F-80D5-0F80F06AE9D3}"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F418A-BD03-4BD2-9D1E-3A98C98B2C9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933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9307C2-FDB7-448F-80D5-0F80F06AE9D3}" type="datetimeFigureOut">
              <a:rPr lang="en-IN" smtClean="0"/>
              <a:t>03-04-2024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13F418A-BD03-4BD2-9D1E-3A98C98B2C9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62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9307C2-FDB7-448F-80D5-0F80F06AE9D3}" type="datetimeFigureOut">
              <a:rPr lang="en-IN" smtClean="0"/>
              <a:t>03-04-2024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13F418A-BD03-4BD2-9D1E-3A98C98B2C9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9319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FD1C-2D34-965B-E480-B69D2CE4A3FE}"/>
              </a:ext>
            </a:extLst>
          </p:cNvPr>
          <p:cNvSpPr>
            <a:spLocks noGrp="1"/>
          </p:cNvSpPr>
          <p:nvPr>
            <p:ph type="ctrTitle"/>
          </p:nvPr>
        </p:nvSpPr>
        <p:spPr>
          <a:xfrm>
            <a:off x="1197429" y="834736"/>
            <a:ext cx="10994571" cy="2541431"/>
          </a:xfrm>
        </p:spPr>
        <p:txBody>
          <a:bodyPr>
            <a:noAutofit/>
          </a:bodyPr>
          <a:lstStyle/>
          <a:p>
            <a:pPr algn="ctr"/>
            <a:r>
              <a:rPr lang="en-IN" sz="6000" b="1" dirty="0"/>
              <a:t>Independent project presentation</a:t>
            </a:r>
          </a:p>
        </p:txBody>
      </p:sp>
      <p:sp>
        <p:nvSpPr>
          <p:cNvPr id="3" name="Subtitle 2">
            <a:extLst>
              <a:ext uri="{FF2B5EF4-FFF2-40B4-BE49-F238E27FC236}">
                <a16:creationId xmlns:a16="http://schemas.microsoft.com/office/drawing/2014/main" id="{093B3C8B-8A40-1B3F-A669-A20DBE8FAB0C}"/>
              </a:ext>
            </a:extLst>
          </p:cNvPr>
          <p:cNvSpPr>
            <a:spLocks noGrp="1"/>
          </p:cNvSpPr>
          <p:nvPr>
            <p:ph type="subTitle" idx="1"/>
          </p:nvPr>
        </p:nvSpPr>
        <p:spPr>
          <a:xfrm>
            <a:off x="2417781" y="3509432"/>
            <a:ext cx="8637072" cy="2541430"/>
          </a:xfrm>
        </p:spPr>
        <p:txBody>
          <a:bodyPr>
            <a:normAutofit/>
          </a:bodyPr>
          <a:lstStyle/>
          <a:p>
            <a:pPr algn="ctr"/>
            <a:r>
              <a:rPr lang="en-IN" sz="3600" b="1" dirty="0"/>
              <a:t>Done by</a:t>
            </a:r>
          </a:p>
          <a:p>
            <a:pPr algn="ctr"/>
            <a:r>
              <a:rPr lang="en-IN" sz="2800" dirty="0"/>
              <a:t>L Sree Lalith Karthik</a:t>
            </a:r>
          </a:p>
          <a:p>
            <a:pPr algn="ctr"/>
            <a:r>
              <a:rPr lang="en-IN" sz="2800" dirty="0"/>
              <a:t>R.no: CS23B1042</a:t>
            </a:r>
          </a:p>
        </p:txBody>
      </p:sp>
    </p:spTree>
    <p:extLst>
      <p:ext uri="{BB962C8B-B14F-4D97-AF65-F5344CB8AC3E}">
        <p14:creationId xmlns:p14="http://schemas.microsoft.com/office/powerpoint/2010/main" val="125414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D455-76CB-A6C2-5E5D-18747FDE1B30}"/>
              </a:ext>
            </a:extLst>
          </p:cNvPr>
          <p:cNvSpPr>
            <a:spLocks noGrp="1"/>
          </p:cNvSpPr>
          <p:nvPr>
            <p:ph type="ctrTitle"/>
          </p:nvPr>
        </p:nvSpPr>
        <p:spPr/>
        <p:txBody>
          <a:bodyPr>
            <a:normAutofit/>
          </a:bodyPr>
          <a:lstStyle/>
          <a:p>
            <a:pPr algn="ctr"/>
            <a:r>
              <a:rPr lang="en-IN" sz="8800" dirty="0"/>
              <a:t>Thank you</a:t>
            </a:r>
          </a:p>
        </p:txBody>
      </p:sp>
    </p:spTree>
    <p:extLst>
      <p:ext uri="{BB962C8B-B14F-4D97-AF65-F5344CB8AC3E}">
        <p14:creationId xmlns:p14="http://schemas.microsoft.com/office/powerpoint/2010/main" val="93813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D687-9599-7172-33C3-DDEC2F525447}"/>
              </a:ext>
            </a:extLst>
          </p:cNvPr>
          <p:cNvSpPr>
            <a:spLocks noGrp="1"/>
          </p:cNvSpPr>
          <p:nvPr>
            <p:ph type="title"/>
          </p:nvPr>
        </p:nvSpPr>
        <p:spPr/>
        <p:txBody>
          <a:bodyPr>
            <a:normAutofit/>
          </a:bodyPr>
          <a:lstStyle/>
          <a:p>
            <a:pPr algn="ctr"/>
            <a:r>
              <a:rPr lang="en-IN" sz="4800" dirty="0"/>
              <a:t>INTRODUCTION</a:t>
            </a:r>
          </a:p>
        </p:txBody>
      </p:sp>
      <p:sp>
        <p:nvSpPr>
          <p:cNvPr id="3" name="Content Placeholder 2">
            <a:extLst>
              <a:ext uri="{FF2B5EF4-FFF2-40B4-BE49-F238E27FC236}">
                <a16:creationId xmlns:a16="http://schemas.microsoft.com/office/drawing/2014/main" id="{57F7D0F5-0CD3-E5DF-C1CC-E70F3B074C1F}"/>
              </a:ext>
            </a:extLst>
          </p:cNvPr>
          <p:cNvSpPr>
            <a:spLocks noGrp="1"/>
          </p:cNvSpPr>
          <p:nvPr>
            <p:ph idx="1"/>
          </p:nvPr>
        </p:nvSpPr>
        <p:spPr/>
        <p:txBody>
          <a:bodyPr>
            <a:noAutofit/>
          </a:bodyPr>
          <a:lstStyle/>
          <a:p>
            <a:r>
              <a:rPr lang="en-US" sz="2800" dirty="0"/>
              <a:t>Through my project, I am trying to integrate some of my fondest childhood memories with a few skills that I've acquired over this past year. </a:t>
            </a:r>
          </a:p>
          <a:p>
            <a:r>
              <a:rPr lang="en-US" sz="2800" dirty="0"/>
              <a:t>I made a couple nostalgic games using Python and some of its modules, alongside a website, which was made using Bootstrap, HTML and CSS; everything themed a specific way – Harry Potter. </a:t>
            </a:r>
          </a:p>
        </p:txBody>
      </p:sp>
    </p:spTree>
    <p:extLst>
      <p:ext uri="{BB962C8B-B14F-4D97-AF65-F5344CB8AC3E}">
        <p14:creationId xmlns:p14="http://schemas.microsoft.com/office/powerpoint/2010/main" val="176563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01BE-F346-EF88-8269-0F310643D493}"/>
              </a:ext>
            </a:extLst>
          </p:cNvPr>
          <p:cNvSpPr>
            <a:spLocks noGrp="1"/>
          </p:cNvSpPr>
          <p:nvPr>
            <p:ph type="title"/>
          </p:nvPr>
        </p:nvSpPr>
        <p:spPr/>
        <p:txBody>
          <a:bodyPr>
            <a:normAutofit/>
          </a:bodyPr>
          <a:lstStyle/>
          <a:p>
            <a:pPr algn="ctr"/>
            <a:r>
              <a:rPr lang="en-IN" sz="4800" dirty="0"/>
              <a:t>Motivation</a:t>
            </a:r>
          </a:p>
        </p:txBody>
      </p:sp>
      <p:sp>
        <p:nvSpPr>
          <p:cNvPr id="3" name="Content Placeholder 2">
            <a:extLst>
              <a:ext uri="{FF2B5EF4-FFF2-40B4-BE49-F238E27FC236}">
                <a16:creationId xmlns:a16="http://schemas.microsoft.com/office/drawing/2014/main" id="{BAAC203C-A9BE-5485-780F-050EAAAB9404}"/>
              </a:ext>
            </a:extLst>
          </p:cNvPr>
          <p:cNvSpPr>
            <a:spLocks noGrp="1"/>
          </p:cNvSpPr>
          <p:nvPr>
            <p:ph idx="1"/>
          </p:nvPr>
        </p:nvSpPr>
        <p:spPr>
          <a:xfrm>
            <a:off x="1451578" y="1431550"/>
            <a:ext cx="9603275" cy="3450613"/>
          </a:xfrm>
        </p:spPr>
        <p:txBody>
          <a:bodyPr>
            <a:noAutofit/>
          </a:bodyPr>
          <a:lstStyle/>
          <a:p>
            <a:pPr marL="0" indent="0" algn="ctr">
              <a:buNone/>
            </a:pPr>
            <a:endParaRPr lang="en-US" sz="2800" dirty="0"/>
          </a:p>
          <a:p>
            <a:pPr marL="0" indent="0" algn="ctr">
              <a:buNone/>
            </a:pPr>
            <a:r>
              <a:rPr lang="en-US" sz="2800" dirty="0"/>
              <a:t>Considering the fact that many of us forget what we used to love and spend most of our time on during our childhood, the motivation behind taking this topic is to provide a spot for enthusiasts of specific franchises or genres to enjoy and recollect their nostalgia. Just for a while, it can become a spot for people to get back from their mundane jobs and harsh realities of the world to embrace their childhood memories.</a:t>
            </a:r>
          </a:p>
          <a:p>
            <a:pPr algn="ctr"/>
            <a:endParaRPr lang="en-US" sz="2800" dirty="0"/>
          </a:p>
          <a:p>
            <a:pPr algn="ctr"/>
            <a:endParaRPr lang="en-US" sz="2800" dirty="0"/>
          </a:p>
          <a:p>
            <a:pPr algn="ctr"/>
            <a:endParaRPr lang="en-US" sz="2800" dirty="0"/>
          </a:p>
          <a:p>
            <a:pPr marL="0" indent="0" algn="ctr">
              <a:buNone/>
            </a:pPr>
            <a:endParaRPr lang="en-IN" sz="2800" dirty="0"/>
          </a:p>
        </p:txBody>
      </p:sp>
    </p:spTree>
    <p:extLst>
      <p:ext uri="{BB962C8B-B14F-4D97-AF65-F5344CB8AC3E}">
        <p14:creationId xmlns:p14="http://schemas.microsoft.com/office/powerpoint/2010/main" val="398745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4343-052E-5D84-CB13-CA25F3EC5220}"/>
              </a:ext>
            </a:extLst>
          </p:cNvPr>
          <p:cNvSpPr>
            <a:spLocks noGrp="1"/>
          </p:cNvSpPr>
          <p:nvPr>
            <p:ph type="title"/>
          </p:nvPr>
        </p:nvSpPr>
        <p:spPr/>
        <p:txBody>
          <a:bodyPr>
            <a:normAutofit/>
          </a:bodyPr>
          <a:lstStyle/>
          <a:p>
            <a:pPr algn="ctr"/>
            <a:r>
              <a:rPr lang="en-IN" sz="4800" dirty="0"/>
              <a:t>A deeper look</a:t>
            </a:r>
          </a:p>
        </p:txBody>
      </p:sp>
      <p:sp>
        <p:nvSpPr>
          <p:cNvPr id="3" name="Content Placeholder 2">
            <a:extLst>
              <a:ext uri="{FF2B5EF4-FFF2-40B4-BE49-F238E27FC236}">
                <a16:creationId xmlns:a16="http://schemas.microsoft.com/office/drawing/2014/main" id="{004E1B67-46A7-041F-32CA-7FD2B27DC26E}"/>
              </a:ext>
            </a:extLst>
          </p:cNvPr>
          <p:cNvSpPr>
            <a:spLocks noGrp="1"/>
          </p:cNvSpPr>
          <p:nvPr>
            <p:ph idx="1"/>
          </p:nvPr>
        </p:nvSpPr>
        <p:spPr/>
        <p:txBody>
          <a:bodyPr>
            <a:noAutofit/>
          </a:bodyPr>
          <a:lstStyle/>
          <a:p>
            <a:r>
              <a:rPr lang="en-IN" sz="2800" dirty="0"/>
              <a:t>Appeal of pre-existing websites is lost after a certain point of time, as they become increasingly repetitive over a long period of time, and this is true even for phenomenal websites.</a:t>
            </a:r>
          </a:p>
          <a:p>
            <a:r>
              <a:rPr lang="en-IN" sz="2800" dirty="0"/>
              <a:t>To create a bit more interest, I've added classic games, huge fan-favourites of all time, though only their codes, in the website.</a:t>
            </a:r>
          </a:p>
          <a:p>
            <a:r>
              <a:rPr lang="en-IN" sz="2800" dirty="0"/>
              <a:t>It consists of several features and components, making it a paradise for the fandom, and in this case, </a:t>
            </a:r>
            <a:r>
              <a:rPr lang="en-IN" sz="2800" dirty="0" err="1"/>
              <a:t>Potterheads</a:t>
            </a:r>
            <a:r>
              <a:rPr lang="en-IN" sz="2800" dirty="0"/>
              <a:t>.</a:t>
            </a:r>
          </a:p>
        </p:txBody>
      </p:sp>
    </p:spTree>
    <p:extLst>
      <p:ext uri="{BB962C8B-B14F-4D97-AF65-F5344CB8AC3E}">
        <p14:creationId xmlns:p14="http://schemas.microsoft.com/office/powerpoint/2010/main" val="164074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721F5-BDF9-ECC2-4D0A-A733D4B64974}"/>
              </a:ext>
            </a:extLst>
          </p:cNvPr>
          <p:cNvSpPr>
            <a:spLocks noGrp="1"/>
          </p:cNvSpPr>
          <p:nvPr>
            <p:ph sz="half" idx="1"/>
          </p:nvPr>
        </p:nvSpPr>
        <p:spPr/>
        <p:txBody>
          <a:bodyPr>
            <a:noAutofit/>
          </a:bodyPr>
          <a:lstStyle/>
          <a:p>
            <a:r>
              <a:rPr lang="en-IN" sz="2800" dirty="0"/>
              <a:t>Bootstrap</a:t>
            </a:r>
          </a:p>
          <a:p>
            <a:r>
              <a:rPr lang="en-IN" sz="2800" dirty="0"/>
              <a:t>Python </a:t>
            </a:r>
          </a:p>
          <a:p>
            <a:r>
              <a:rPr lang="en-IN" sz="2800" dirty="0"/>
              <a:t>Turtle </a:t>
            </a:r>
          </a:p>
          <a:p>
            <a:r>
              <a:rPr lang="en-IN" sz="2800" dirty="0" err="1"/>
              <a:t>Tkinter</a:t>
            </a:r>
            <a:endParaRPr lang="en-IN" sz="2800" dirty="0"/>
          </a:p>
          <a:p>
            <a:r>
              <a:rPr lang="en-IN" sz="2800" dirty="0"/>
              <a:t>Jinja </a:t>
            </a:r>
          </a:p>
          <a:p>
            <a:r>
              <a:rPr lang="en-IN" sz="2800" dirty="0"/>
              <a:t>Flask</a:t>
            </a:r>
          </a:p>
          <a:p>
            <a:endParaRPr lang="en-IN" sz="2800" dirty="0"/>
          </a:p>
        </p:txBody>
      </p:sp>
      <p:sp>
        <p:nvSpPr>
          <p:cNvPr id="4" name="Content Placeholder 3">
            <a:extLst>
              <a:ext uri="{FF2B5EF4-FFF2-40B4-BE49-F238E27FC236}">
                <a16:creationId xmlns:a16="http://schemas.microsoft.com/office/drawing/2014/main" id="{49CC8A79-AC97-29B7-B673-F2FC979D7F14}"/>
              </a:ext>
            </a:extLst>
          </p:cNvPr>
          <p:cNvSpPr>
            <a:spLocks noGrp="1"/>
          </p:cNvSpPr>
          <p:nvPr>
            <p:ph sz="half" idx="2"/>
          </p:nvPr>
        </p:nvSpPr>
        <p:spPr/>
        <p:txBody>
          <a:bodyPr>
            <a:normAutofit/>
          </a:bodyPr>
          <a:lstStyle/>
          <a:p>
            <a:r>
              <a:rPr lang="en-IN" sz="2800" dirty="0" err="1"/>
              <a:t>Css</a:t>
            </a:r>
            <a:r>
              <a:rPr lang="en-IN" sz="2800" dirty="0"/>
              <a:t> </a:t>
            </a:r>
          </a:p>
          <a:p>
            <a:r>
              <a:rPr lang="en-IN" sz="2800" dirty="0"/>
              <a:t>Html</a:t>
            </a:r>
          </a:p>
          <a:p>
            <a:r>
              <a:rPr lang="en-IN" sz="2800" dirty="0"/>
              <a:t>Api keys </a:t>
            </a:r>
          </a:p>
          <a:p>
            <a:r>
              <a:rPr lang="en-IN" sz="2800" dirty="0"/>
              <a:t>Canva and </a:t>
            </a:r>
            <a:r>
              <a:rPr lang="en-IN" sz="2800" dirty="0" err="1"/>
              <a:t>Typeform</a:t>
            </a:r>
            <a:r>
              <a:rPr lang="en-IN" sz="2800" dirty="0"/>
              <a:t> – The external websites used.</a:t>
            </a:r>
          </a:p>
          <a:p>
            <a:endParaRPr lang="en-IN" sz="2800" dirty="0"/>
          </a:p>
        </p:txBody>
      </p:sp>
      <p:sp>
        <p:nvSpPr>
          <p:cNvPr id="5" name="Title 1">
            <a:extLst>
              <a:ext uri="{FF2B5EF4-FFF2-40B4-BE49-F238E27FC236}">
                <a16:creationId xmlns:a16="http://schemas.microsoft.com/office/drawing/2014/main" id="{498D15D1-DD22-4265-A6A9-17BCFD6BDC9D}"/>
              </a:ext>
            </a:extLst>
          </p:cNvPr>
          <p:cNvSpPr>
            <a:spLocks noGrp="1"/>
          </p:cNvSpPr>
          <p:nvPr>
            <p:ph type="title"/>
          </p:nvPr>
        </p:nvSpPr>
        <p:spPr>
          <a:xfrm>
            <a:off x="1449388" y="804863"/>
            <a:ext cx="9605962" cy="1058862"/>
          </a:xfrm>
        </p:spPr>
        <p:txBody>
          <a:bodyPr>
            <a:normAutofit/>
          </a:bodyPr>
          <a:lstStyle/>
          <a:p>
            <a:pPr algn="ctr"/>
            <a:r>
              <a:rPr lang="en-IN" sz="4800" dirty="0"/>
              <a:t>Technology used</a:t>
            </a:r>
          </a:p>
        </p:txBody>
      </p:sp>
    </p:spTree>
    <p:extLst>
      <p:ext uri="{BB962C8B-B14F-4D97-AF65-F5344CB8AC3E}">
        <p14:creationId xmlns:p14="http://schemas.microsoft.com/office/powerpoint/2010/main" val="24475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D5D1D-6021-1510-41E3-528A1E446367}"/>
              </a:ext>
            </a:extLst>
          </p:cNvPr>
          <p:cNvSpPr/>
          <p:nvPr/>
        </p:nvSpPr>
        <p:spPr>
          <a:xfrm>
            <a:off x="0" y="0"/>
            <a:ext cx="12191181" cy="685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graphicFrame>
        <p:nvGraphicFramePr>
          <p:cNvPr id="16" name="Diagram 15">
            <a:extLst>
              <a:ext uri="{FF2B5EF4-FFF2-40B4-BE49-F238E27FC236}">
                <a16:creationId xmlns:a16="http://schemas.microsoft.com/office/drawing/2014/main" id="{F91CBE81-17BD-7825-685D-258D1A0A8F1F}"/>
              </a:ext>
            </a:extLst>
          </p:cNvPr>
          <p:cNvGraphicFramePr/>
          <p:nvPr>
            <p:extLst>
              <p:ext uri="{D42A27DB-BD31-4B8C-83A1-F6EECF244321}">
                <p14:modId xmlns:p14="http://schemas.microsoft.com/office/powerpoint/2010/main" val="2281716980"/>
              </p:ext>
            </p:extLst>
          </p:nvPr>
        </p:nvGraphicFramePr>
        <p:xfrm>
          <a:off x="-106326" y="555171"/>
          <a:ext cx="14442812" cy="1090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27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1A91-AAA4-F427-F008-60531F4B28D4}"/>
              </a:ext>
            </a:extLst>
          </p:cNvPr>
          <p:cNvSpPr>
            <a:spLocks noGrp="1"/>
          </p:cNvSpPr>
          <p:nvPr>
            <p:ph type="title"/>
          </p:nvPr>
        </p:nvSpPr>
        <p:spPr/>
        <p:txBody>
          <a:bodyPr>
            <a:normAutofit/>
          </a:bodyPr>
          <a:lstStyle/>
          <a:p>
            <a:pPr algn="ctr"/>
            <a:r>
              <a:rPr lang="en-IN" sz="4800" dirty="0"/>
              <a:t>Novelty and uniqueness</a:t>
            </a:r>
          </a:p>
        </p:txBody>
      </p:sp>
      <p:sp>
        <p:nvSpPr>
          <p:cNvPr id="3" name="Content Placeholder 2">
            <a:extLst>
              <a:ext uri="{FF2B5EF4-FFF2-40B4-BE49-F238E27FC236}">
                <a16:creationId xmlns:a16="http://schemas.microsoft.com/office/drawing/2014/main" id="{A29AC9CB-6E1F-D873-238C-7E820D233104}"/>
              </a:ext>
            </a:extLst>
          </p:cNvPr>
          <p:cNvSpPr>
            <a:spLocks noGrp="1"/>
          </p:cNvSpPr>
          <p:nvPr>
            <p:ph idx="1"/>
          </p:nvPr>
        </p:nvSpPr>
        <p:spPr/>
        <p:txBody>
          <a:bodyPr>
            <a:noAutofit/>
          </a:bodyPr>
          <a:lstStyle/>
          <a:p>
            <a:r>
              <a:rPr lang="en-US" sz="2800" dirty="0"/>
              <a:t>There are quite a few websites which work on a specific theme and might offer quizzes and also a few games. While I've taken inspiration from some of them, my idea of the website is different from others and it is a novelty. </a:t>
            </a:r>
          </a:p>
          <a:p>
            <a:r>
              <a:rPr lang="en-US" sz="2800" dirty="0"/>
              <a:t>What differentiates my website from others? – It is created by a fan for a fan, so I feel I can include features which the fandom will enjoy quite a bit.</a:t>
            </a:r>
            <a:endParaRPr lang="en-IN" sz="2800" dirty="0"/>
          </a:p>
        </p:txBody>
      </p:sp>
    </p:spTree>
    <p:extLst>
      <p:ext uri="{BB962C8B-B14F-4D97-AF65-F5344CB8AC3E}">
        <p14:creationId xmlns:p14="http://schemas.microsoft.com/office/powerpoint/2010/main" val="69017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6B5E-8731-DB77-7A6D-F785C1F93390}"/>
              </a:ext>
            </a:extLst>
          </p:cNvPr>
          <p:cNvSpPr>
            <a:spLocks noGrp="1"/>
          </p:cNvSpPr>
          <p:nvPr>
            <p:ph type="title"/>
          </p:nvPr>
        </p:nvSpPr>
        <p:spPr/>
        <p:txBody>
          <a:bodyPr>
            <a:normAutofit/>
          </a:bodyPr>
          <a:lstStyle/>
          <a:p>
            <a:pPr algn="ctr"/>
            <a:r>
              <a:rPr lang="en-IN" sz="4800" dirty="0"/>
              <a:t>Future  aims</a:t>
            </a:r>
          </a:p>
        </p:txBody>
      </p:sp>
      <p:sp>
        <p:nvSpPr>
          <p:cNvPr id="3" name="Text Placeholder 2">
            <a:extLst>
              <a:ext uri="{FF2B5EF4-FFF2-40B4-BE49-F238E27FC236}">
                <a16:creationId xmlns:a16="http://schemas.microsoft.com/office/drawing/2014/main" id="{0DC19223-82D4-2E1C-1B66-6FEDD4C41082}"/>
              </a:ext>
            </a:extLst>
          </p:cNvPr>
          <p:cNvSpPr>
            <a:spLocks noGrp="1"/>
          </p:cNvSpPr>
          <p:nvPr>
            <p:ph type="body" idx="1"/>
          </p:nvPr>
        </p:nvSpPr>
        <p:spPr/>
        <p:txBody>
          <a:bodyPr>
            <a:normAutofit/>
          </a:bodyPr>
          <a:lstStyle/>
          <a:p>
            <a:pPr algn="ctr"/>
            <a:r>
              <a:rPr lang="en-IN" sz="2800" dirty="0"/>
              <a:t>drawbacks</a:t>
            </a:r>
          </a:p>
        </p:txBody>
      </p:sp>
      <p:sp>
        <p:nvSpPr>
          <p:cNvPr id="4" name="Content Placeholder 3">
            <a:extLst>
              <a:ext uri="{FF2B5EF4-FFF2-40B4-BE49-F238E27FC236}">
                <a16:creationId xmlns:a16="http://schemas.microsoft.com/office/drawing/2014/main" id="{8BB36004-CACF-E953-5DDD-ED7B51CC04FE}"/>
              </a:ext>
            </a:extLst>
          </p:cNvPr>
          <p:cNvSpPr>
            <a:spLocks noGrp="1"/>
          </p:cNvSpPr>
          <p:nvPr>
            <p:ph sz="half" idx="2"/>
          </p:nvPr>
        </p:nvSpPr>
        <p:spPr>
          <a:xfrm>
            <a:off x="1454507" y="2683268"/>
            <a:ext cx="4645152" cy="3229568"/>
          </a:xfrm>
        </p:spPr>
        <p:txBody>
          <a:bodyPr>
            <a:normAutofit lnSpcReduction="10000"/>
          </a:bodyPr>
          <a:lstStyle/>
          <a:p>
            <a:r>
              <a:rPr lang="en-IN" dirty="0"/>
              <a:t>Not being able to include the games in the website.</a:t>
            </a:r>
          </a:p>
          <a:p>
            <a:r>
              <a:rPr lang="en-IN" dirty="0"/>
              <a:t>Quizzes being created in an external website, rather than being present locally.</a:t>
            </a:r>
          </a:p>
          <a:p>
            <a:r>
              <a:rPr lang="en-IN" dirty="0"/>
              <a:t>Users cannot save their activity in the website.</a:t>
            </a:r>
          </a:p>
          <a:p>
            <a:r>
              <a:rPr lang="en-IN" dirty="0"/>
              <a:t>Not unique enough, existence of better websites.</a:t>
            </a:r>
          </a:p>
        </p:txBody>
      </p:sp>
      <p:sp>
        <p:nvSpPr>
          <p:cNvPr id="5" name="Text Placeholder 4">
            <a:extLst>
              <a:ext uri="{FF2B5EF4-FFF2-40B4-BE49-F238E27FC236}">
                <a16:creationId xmlns:a16="http://schemas.microsoft.com/office/drawing/2014/main" id="{3D59FD9F-29CE-1A86-1B97-A69A0FED7CA1}"/>
              </a:ext>
            </a:extLst>
          </p:cNvPr>
          <p:cNvSpPr>
            <a:spLocks noGrp="1"/>
          </p:cNvSpPr>
          <p:nvPr>
            <p:ph type="body" sz="quarter" idx="3"/>
          </p:nvPr>
        </p:nvSpPr>
        <p:spPr/>
        <p:txBody>
          <a:bodyPr>
            <a:normAutofit/>
          </a:bodyPr>
          <a:lstStyle/>
          <a:p>
            <a:pPr algn="ctr"/>
            <a:r>
              <a:rPr lang="en-IN" sz="2800" dirty="0"/>
              <a:t>Future objectives</a:t>
            </a:r>
          </a:p>
        </p:txBody>
      </p:sp>
      <p:sp>
        <p:nvSpPr>
          <p:cNvPr id="6" name="Content Placeholder 5">
            <a:extLst>
              <a:ext uri="{FF2B5EF4-FFF2-40B4-BE49-F238E27FC236}">
                <a16:creationId xmlns:a16="http://schemas.microsoft.com/office/drawing/2014/main" id="{336F2BF0-EA64-992F-9FCE-B34260944A7A}"/>
              </a:ext>
            </a:extLst>
          </p:cNvPr>
          <p:cNvSpPr>
            <a:spLocks noGrp="1"/>
          </p:cNvSpPr>
          <p:nvPr>
            <p:ph sz="quarter" idx="4"/>
          </p:nvPr>
        </p:nvSpPr>
        <p:spPr>
          <a:xfrm>
            <a:off x="6412362" y="2821491"/>
            <a:ext cx="4645152" cy="3229568"/>
          </a:xfrm>
        </p:spPr>
        <p:txBody>
          <a:bodyPr>
            <a:normAutofit lnSpcReduction="10000"/>
          </a:bodyPr>
          <a:lstStyle/>
          <a:p>
            <a:r>
              <a:rPr lang="en-US" dirty="0"/>
              <a:t>Expansion of the project to include several other genres and franchises.</a:t>
            </a:r>
          </a:p>
          <a:p>
            <a:r>
              <a:rPr lang="en-US" dirty="0"/>
              <a:t>Including the games in the website itself.</a:t>
            </a:r>
          </a:p>
          <a:p>
            <a:r>
              <a:rPr lang="en-IN" dirty="0"/>
              <a:t>Adding leaderboards to the quizzes, according to friends or houses, to increase competition.</a:t>
            </a:r>
          </a:p>
          <a:p>
            <a:r>
              <a:rPr lang="en-IN" dirty="0"/>
              <a:t>Adding small side stories about several parts of the considered franchise.</a:t>
            </a:r>
          </a:p>
          <a:p>
            <a:endParaRPr lang="en-US" dirty="0"/>
          </a:p>
          <a:p>
            <a:endParaRPr lang="en-IN" dirty="0"/>
          </a:p>
        </p:txBody>
      </p:sp>
    </p:spTree>
    <p:extLst>
      <p:ext uri="{BB962C8B-B14F-4D97-AF65-F5344CB8AC3E}">
        <p14:creationId xmlns:p14="http://schemas.microsoft.com/office/powerpoint/2010/main" val="107993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C7B8-6E10-4E69-FAD3-A679FF9C957A}"/>
              </a:ext>
            </a:extLst>
          </p:cNvPr>
          <p:cNvSpPr>
            <a:spLocks noGrp="1"/>
          </p:cNvSpPr>
          <p:nvPr>
            <p:ph type="title"/>
          </p:nvPr>
        </p:nvSpPr>
        <p:spPr/>
        <p:txBody>
          <a:bodyPr>
            <a:normAutofit/>
          </a:bodyPr>
          <a:lstStyle/>
          <a:p>
            <a:pPr algn="ctr"/>
            <a:r>
              <a:rPr lang="en-IN" sz="4800" dirty="0"/>
              <a:t>SCOPE</a:t>
            </a:r>
          </a:p>
        </p:txBody>
      </p:sp>
      <p:sp>
        <p:nvSpPr>
          <p:cNvPr id="3" name="Content Placeholder 2">
            <a:extLst>
              <a:ext uri="{FF2B5EF4-FFF2-40B4-BE49-F238E27FC236}">
                <a16:creationId xmlns:a16="http://schemas.microsoft.com/office/drawing/2014/main" id="{5A8C9163-3F2E-B795-CF17-B85B38B761D7}"/>
              </a:ext>
            </a:extLst>
          </p:cNvPr>
          <p:cNvSpPr>
            <a:spLocks noGrp="1"/>
          </p:cNvSpPr>
          <p:nvPr>
            <p:ph idx="1"/>
          </p:nvPr>
        </p:nvSpPr>
        <p:spPr/>
        <p:txBody>
          <a:bodyPr>
            <a:normAutofit fontScale="92500"/>
          </a:bodyPr>
          <a:lstStyle/>
          <a:p>
            <a:pPr marL="0" indent="0" algn="ctr">
              <a:buNone/>
            </a:pPr>
            <a:r>
              <a:rPr lang="en-IN" sz="2800" kern="100" dirty="0">
                <a:effectLst/>
                <a:ea typeface="Calibri" panose="020F0502020204030204" pitchFamily="34" charset="0"/>
                <a:cs typeface="Times New Roman" panose="02020603050405020304" pitchFamily="18" charset="0"/>
              </a:rPr>
              <a:t>With enough time, I would like to expand this project to comprise of several other genres and franchises with thriving fandoms, such as anime in general, or a franchise like Star Wars in particular. This expansion will enable more people, who are into different franchises, to have a go to place to enjoy and get back to their nostalgic childhood fictional fantasies. Expanding the audience this way would bring quite a lot of traffic to the website, if it was made public.</a:t>
            </a:r>
          </a:p>
        </p:txBody>
      </p:sp>
    </p:spTree>
    <p:extLst>
      <p:ext uri="{BB962C8B-B14F-4D97-AF65-F5344CB8AC3E}">
        <p14:creationId xmlns:p14="http://schemas.microsoft.com/office/powerpoint/2010/main" val="1041859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441</TotalTime>
  <Words>556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Independent project presentation</vt:lpstr>
      <vt:lpstr>INTRODUCTION</vt:lpstr>
      <vt:lpstr>Motivation</vt:lpstr>
      <vt:lpstr>A deeper look</vt:lpstr>
      <vt:lpstr>Technology used</vt:lpstr>
      <vt:lpstr>PowerPoint Presentation</vt:lpstr>
      <vt:lpstr>Novelty and uniqueness</vt:lpstr>
      <vt:lpstr>Future  aims</vt:lpstr>
      <vt:lpstr>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project presentation</dc:title>
  <dc:creator>Lalith Karthik</dc:creator>
  <cp:lastModifiedBy>Lalith Karthik</cp:lastModifiedBy>
  <cp:revision>2</cp:revision>
  <dcterms:created xsi:type="dcterms:W3CDTF">2024-04-01T16:58:42Z</dcterms:created>
  <dcterms:modified xsi:type="dcterms:W3CDTF">2024-04-03T10:51:09Z</dcterms:modified>
</cp:coreProperties>
</file>