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0" r:id="rId2"/>
  </p:sldMasterIdLst>
  <p:notesMasterIdLst>
    <p:notesMasterId r:id="rId15"/>
  </p:notesMasterIdLst>
  <p:sldIdLst>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heme" Target="theme/theme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notesMaster" Target="notesMasters/notesMaster1.xml" /><Relationship Id="rId10" Type="http://schemas.openxmlformats.org/officeDocument/2006/relationships/slide" Target="slides/slide8.xml" /><Relationship Id="rId19"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IBISH\Desktop\K.MOHAMMED%20KAIFEXCEL.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[K.MOHAMMED KAIFEXCEL.xlsx]PIVOT TABLE !PivotTable2</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EMPLOYEE PERFOMACE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'[K.MOHAMMED KAIFEXCEL.xlsx]PIVOT TABLE '!$B$3:$B$4</c:f>
              <c:strCache>
                <c:ptCount val="1"/>
                <c:pt idx="0">
                  <c:v>EXCEEDS EXPECTATIONS</c:v>
                </c:pt>
              </c:strCache>
            </c:strRef>
          </c:tx>
          <c:spPr>
            <a:gradFill rotWithShape="1">
              <a:gsLst>
                <a:gs pos="0">
                  <a:schemeClr val="dk1">
                    <a:tint val="88500"/>
                    <a:tint val="98000"/>
                    <a:lumMod val="114000"/>
                  </a:schemeClr>
                </a:gs>
                <a:gs pos="100000">
                  <a:schemeClr val="dk1">
                    <a:tint val="885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'[K.MOHAMMED KAIFEXCEL.xlsx]PIVOT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'[K.MOHAMMED KAIFEXCEL.xlsx]PIVOT TABLE '!$B$5:$B$15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27D6-C843-BC09-BA98582A3E57}"/>
            </c:ext>
          </c:extLst>
        </c:ser>
        <c:ser>
          <c:idx val="1"/>
          <c:order val="1"/>
          <c:tx>
            <c:strRef>
              <c:f>'[K.MOHAMMED KAIFEXCEL.xlsx]PIVOT TABLE '!$C$3:$C$4</c:f>
              <c:strCache>
                <c:ptCount val="1"/>
                <c:pt idx="0">
                  <c:v>MEETS EXPECTATIONS</c:v>
                </c:pt>
              </c:strCache>
            </c:strRef>
          </c:tx>
          <c:spPr>
            <a:gradFill rotWithShape="1">
              <a:gsLst>
                <a:gs pos="0">
                  <a:schemeClr val="dk1">
                    <a:tint val="55000"/>
                    <a:tint val="98000"/>
                    <a:lumMod val="114000"/>
                  </a:schemeClr>
                </a:gs>
                <a:gs pos="100000">
                  <a:schemeClr val="dk1">
                    <a:tint val="55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'[K.MOHAMMED KAIFEXCEL.xlsx]PIVOT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'[K.MOHAMMED KAIFEXCEL.xlsx]PIVOT TABLE '!$C$5:$C$15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1-27D6-C843-BC09-BA98582A3E57}"/>
            </c:ext>
          </c:extLst>
        </c:ser>
        <c:ser>
          <c:idx val="2"/>
          <c:order val="2"/>
          <c:tx>
            <c:strRef>
              <c:f>'[K.MOHAMMED KAIFEXCEL.xlsx]PIVOT TABLE '!$D$3:$D$4</c:f>
              <c:strCache>
                <c:ptCount val="1"/>
                <c:pt idx="0">
                  <c:v>NEEDS IMPROVEMENT</c:v>
                </c:pt>
              </c:strCache>
            </c:strRef>
          </c:tx>
          <c:spPr>
            <a:gradFill rotWithShape="1">
              <a:gsLst>
                <a:gs pos="0">
                  <a:schemeClr val="dk1">
                    <a:tint val="75000"/>
                    <a:tint val="98000"/>
                    <a:lumMod val="114000"/>
                  </a:schemeClr>
                </a:gs>
                <a:gs pos="100000">
                  <a:schemeClr val="dk1">
                    <a:tint val="75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trendline>
            <c:spPr>
              <a:ln w="19050" cap="rnd">
                <a:solidFill>
                  <a:schemeClr val="dk1">
                    <a:tint val="75000"/>
                  </a:schemeClr>
                </a:solidFill>
              </a:ln>
              <a:effectLst/>
            </c:spPr>
            <c:trendlineType val="linear"/>
            <c:dispRSqr val="0"/>
            <c:dispEq val="0"/>
          </c:trendline>
          <c:cat>
            <c:strRef>
              <c:f>'[K.MOHAMMED KAIFEXCEL.xlsx]PIVOT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'[K.MOHAMMED KAIFEXCEL.xlsx]PIVOT TABLE '!$D$5:$D$15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3-27D6-C843-BC09-BA98582A3E57}"/>
            </c:ext>
          </c:extLst>
        </c:ser>
        <c:ser>
          <c:idx val="3"/>
          <c:order val="3"/>
          <c:tx>
            <c:strRef>
              <c:f>'[K.MOHAMMED KAIFEXCEL.xlsx]PIVOT TABLE '!$E$3:$E$4</c:f>
              <c:strCache>
                <c:ptCount val="1"/>
                <c:pt idx="0">
                  <c:v>OUTSTANDING</c:v>
                </c:pt>
              </c:strCache>
            </c:strRef>
          </c:tx>
          <c:spPr>
            <a:gradFill rotWithShape="1">
              <a:gsLst>
                <a:gs pos="0">
                  <a:schemeClr val="dk1">
                    <a:tint val="98500"/>
                    <a:tint val="98000"/>
                    <a:lumMod val="114000"/>
                  </a:schemeClr>
                </a:gs>
                <a:gs pos="100000">
                  <a:schemeClr val="dk1">
                    <a:tint val="985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'[K.MOHAMMED KAIFEXCEL.xlsx]PIVOT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'[K.MOHAMMED KAIFEXCEL.xlsx]PIVOT TABLE '!$E$5:$E$15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27D6-C843-BC09-BA98582A3E57}"/>
            </c:ext>
          </c:extLst>
        </c:ser>
        <c:ser>
          <c:idx val="4"/>
          <c:order val="4"/>
          <c:tx>
            <c:strRef>
              <c:f>'[K.MOHAMMED KAIFEXCEL.xlsx]PIVOT TABLE '!$F$3:$F$4</c:f>
              <c:strCache>
                <c:ptCount val="1"/>
                <c:pt idx="0">
                  <c:v>UNACCEPTABLE</c:v>
                </c:pt>
              </c:strCache>
            </c:strRef>
          </c:tx>
          <c:spPr>
            <a:gradFill rotWithShape="1">
              <a:gsLst>
                <a:gs pos="0">
                  <a:schemeClr val="dk1">
                    <a:tint val="30000"/>
                    <a:tint val="98000"/>
                    <a:lumMod val="114000"/>
                  </a:schemeClr>
                </a:gs>
                <a:gs pos="100000">
                  <a:schemeClr val="dk1">
                    <a:tint val="3000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'[K.MOHAMMED KAIFEXCEL.xlsx]PIVOT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'[K.MOHAMMED KAIFEXCEL.xlsx]PIVOT TABLE '!$F$5:$F$15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5-27D6-C843-BC09-BA98582A3E57}"/>
            </c:ext>
          </c:extLst>
        </c:ser>
        <c:dLbls>
          <c:showLegendKey val="0"/>
          <c:showVal val="0"/>
          <c:showCatName val="0"/>
          <c:showSerName val="0"/>
          <c:showPercent val="0"/>
          <c:showBubbleSize val="0"/>
        </c:dLbls>
        <c:gapWidth val="115"/>
        <c:overlap val="-20"/>
        <c:axId val="125005424"/>
        <c:axId val="125003984"/>
      </c:barChart>
      <c:catAx>
        <c:axId val="12500542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003984"/>
        <c:crosses val="autoZero"/>
        <c:auto val="1"/>
        <c:lblAlgn val="ctr"/>
        <c:lblOffset val="100"/>
        <c:noMultiLvlLbl val="0"/>
      </c:catAx>
      <c:valAx>
        <c:axId val="125003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005424"/>
        <c:crosses val="autoZero"/>
        <c:crossBetween val="between"/>
      </c:valAx>
      <c:spPr>
        <a:noFill/>
        <a:ln>
          <a:noFill/>
        </a:ln>
        <a:effectLst/>
      </c:spPr>
    </c:plotArea>
    <c:legend>
      <c:legendPos val="r"/>
      <c:layout>
        <c:manualLayout>
          <c:xMode val="edge"/>
          <c:yMode val="edge"/>
          <c:x val="0.80874688964993402"/>
          <c:y val="0.50127653737439204"/>
          <c:w val="0.18947915971170901"/>
          <c:h val="0.4286453444170170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1" qsCatId="simple" csTypeId="urn:microsoft.com/office/officeart/2005/8/colors/accent1_2#1" csCatId="accent1"/>
      <dgm:spPr/>
      <dgm:t>
        <a:bodyPr/>
        <a:lstStyle/>
        <a:p>
          <a:endParaRPr lang="en-US"/>
        </a:p>
      </dgm:t>
    </dgm:pt>
    <dgm:pt modelId="{D12BC7DB-DA74-4C98-85AD-7640BD8B8AA0}">
      <dgm:prSet custT="1"/>
      <dgm:spPr/>
      <dgm:t>
        <a:bodyPr/>
        <a:lstStyle/>
        <a:p>
          <a:r>
            <a:rPr lang="en-US" sz="3600" b="1" dirty="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b="1"/>
        </a:p>
      </dgm:t>
    </dgm:pt>
    <dgm:pt modelId="{4239E1FD-5E03-442F-BD2A-3DE824B0F208}" type="sibTrans" cxnId="{155E25FE-6D86-4067-B731-1019D0538274}">
      <dgm:prSet/>
      <dgm:spPr/>
      <dgm:t>
        <a:bodyPr/>
        <a:lstStyle/>
        <a:p>
          <a:endParaRPr lang="en-US" b="1"/>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custScaleY="27147" custLinFactNeighborX="-3046" custLinFactNeighborY="-43808"/>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custScaleY="27147" custLinFactNeighborX="3656" custLinFactNeighborY="-43808"/>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65953" y="-293899"/>
          <a:ext cx="2165244" cy="587798"/>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bwMode="white">
        <a:xfrm>
          <a:off x="1082622" y="0"/>
          <a:ext cx="9809759" cy="58779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Times New Roman" panose="02020603050405020304"/>
            </a:rPr>
            <a:t>Employee Performance Analysis Using Excel</a:t>
          </a:r>
        </a:p>
      </dsp:txBody>
      <dsp:txXfrm>
        <a:off x="1082622" y="0"/>
        <a:ext cx="9809759" cy="58779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6"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37"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3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39"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0"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41"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94332"/>
        <p:cNvGrpSpPr/>
        <p:nvPr/>
      </p:nvGrpSpPr>
      <p:grpSpPr>
        <a:xfrm>
          <a:off x="0" y="0"/>
          <a:ext cx="0" cy="0"/>
          <a:chOff x="0" y="0"/>
          <a:chExt cx="0" cy="0"/>
        </a:xfrm>
      </p:grpSpPr>
      <p:sp>
        <p:nvSpPr>
          <p:cNvPr id="1048583" name="Google Shape;4194333;p2"/>
          <p:cNvSpPr txBox="1">
            <a:spLocks noGrp="1"/>
          </p:cNvSpPr>
          <p:nvPr>
            <p:ph type="ctrTitle"/>
          </p:nvPr>
        </p:nvSpPr>
        <p:spPr>
          <a:xfrm>
            <a:off x="1154955" y="1447800"/>
            <a:ext cx="8825700" cy="3329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2"/>
              </a:buClr>
              <a:buSzPts val="7200"/>
              <a:buFont typeface="Century Gothic"/>
              <a:buNone/>
              <a:defRPr sz="7200"/>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584" name="Google Shape;4194334;p2"/>
          <p:cNvSpPr txBox="1">
            <a:spLocks noGrp="1"/>
          </p:cNvSpPr>
          <p:nvPr>
            <p:ph type="subTitle" idx="1"/>
          </p:nvPr>
        </p:nvSpPr>
        <p:spPr>
          <a:xfrm>
            <a:off x="1154955" y="4777380"/>
            <a:ext cx="8825700" cy="861300"/>
          </a:xfrm>
          <a:prstGeom prst="rect">
            <a:avLst/>
          </a:prstGeom>
          <a:noFill/>
          <a:ln>
            <a:noFill/>
          </a:ln>
        </p:spPr>
        <p:txBody>
          <a:bodyPr spcFirstLastPara="1" wrap="square" lIns="91425" tIns="45700" rIns="91425" bIns="45700" anchor="t" anchorCtr="0">
            <a:normAutofit/>
          </a:bodyPr>
          <a:lstStyle>
            <a:lvl1pPr lvl="0" algn="l" rtl="0">
              <a:spcBef>
                <a:spcPts val="1000"/>
              </a:spcBef>
              <a:spcAft>
                <a:spcPts val="0"/>
              </a:spcAft>
              <a:buSzPts val="1600"/>
              <a:buNone/>
              <a:defRPr cap="none">
                <a:solidFill>
                  <a:srgbClr val="F7F7F7"/>
                </a:solidFill>
              </a:defRPr>
            </a:lvl1pPr>
            <a:lvl2pPr lvl="1" algn="ctr" rtl="0">
              <a:spcBef>
                <a:spcPts val="1000"/>
              </a:spcBef>
              <a:spcAft>
                <a:spcPts val="0"/>
              </a:spcAft>
              <a:buSzPts val="1440"/>
              <a:buNone/>
              <a:defRPr>
                <a:solidFill>
                  <a:srgbClr val="888888"/>
                </a:solidFill>
              </a:defRPr>
            </a:lvl2pPr>
            <a:lvl3pPr lvl="2" algn="ctr" rtl="0">
              <a:spcBef>
                <a:spcPts val="1000"/>
              </a:spcBef>
              <a:spcAft>
                <a:spcPts val="0"/>
              </a:spcAft>
              <a:buSzPts val="1280"/>
              <a:buNone/>
              <a:defRPr>
                <a:solidFill>
                  <a:srgbClr val="888888"/>
                </a:solidFill>
              </a:defRPr>
            </a:lvl3pPr>
            <a:lvl4pPr lvl="3" algn="ctr" rtl="0">
              <a:spcBef>
                <a:spcPts val="1000"/>
              </a:spcBef>
              <a:spcAft>
                <a:spcPts val="0"/>
              </a:spcAft>
              <a:buSzPts val="1120"/>
              <a:buNone/>
              <a:defRPr>
                <a:solidFill>
                  <a:srgbClr val="888888"/>
                </a:solidFill>
              </a:defRPr>
            </a:lvl4pPr>
            <a:lvl5pPr lvl="4" algn="ctr" rtl="0">
              <a:spcBef>
                <a:spcPts val="1000"/>
              </a:spcBef>
              <a:spcAft>
                <a:spcPts val="0"/>
              </a:spcAft>
              <a:buSzPts val="1120"/>
              <a:buNone/>
              <a:defRPr>
                <a:solidFill>
                  <a:srgbClr val="888888"/>
                </a:solidFill>
              </a:defRPr>
            </a:lvl5pPr>
            <a:lvl6pPr lvl="5" algn="ctr" rtl="0">
              <a:spcBef>
                <a:spcPts val="1000"/>
              </a:spcBef>
              <a:spcAft>
                <a:spcPts val="0"/>
              </a:spcAft>
              <a:buSzPts val="1120"/>
              <a:buNone/>
              <a:defRPr>
                <a:solidFill>
                  <a:srgbClr val="888888"/>
                </a:solidFill>
              </a:defRPr>
            </a:lvl6pPr>
            <a:lvl7pPr lvl="6" algn="ctr" rtl="0">
              <a:spcBef>
                <a:spcPts val="1000"/>
              </a:spcBef>
              <a:spcAft>
                <a:spcPts val="0"/>
              </a:spcAft>
              <a:buSzPts val="1120"/>
              <a:buNone/>
              <a:defRPr>
                <a:solidFill>
                  <a:srgbClr val="888888"/>
                </a:solidFill>
              </a:defRPr>
            </a:lvl7pPr>
            <a:lvl8pPr lvl="7" algn="ctr" rtl="0">
              <a:spcBef>
                <a:spcPts val="1000"/>
              </a:spcBef>
              <a:spcAft>
                <a:spcPts val="0"/>
              </a:spcAft>
              <a:buSzPts val="1120"/>
              <a:buNone/>
              <a:defRPr>
                <a:solidFill>
                  <a:srgbClr val="888888"/>
                </a:solidFill>
              </a:defRPr>
            </a:lvl8pPr>
            <a:lvl9pPr lvl="8" algn="ctr" rtl="0">
              <a:spcBef>
                <a:spcPts val="1000"/>
              </a:spcBef>
              <a:spcAft>
                <a:spcPts val="0"/>
              </a:spcAft>
              <a:buSzPts val="1120"/>
              <a:buNone/>
              <a:defRPr>
                <a:solidFill>
                  <a:srgbClr val="888888"/>
                </a:solidFill>
              </a:defRPr>
            </a:lvl9pPr>
          </a:lstStyle>
          <a:p>
            <a:endParaRPr/>
          </a:p>
        </p:txBody>
      </p:sp>
      <p:sp>
        <p:nvSpPr>
          <p:cNvPr id="1048585" name="Google Shape;4194335;p2"/>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586" name="Google Shape;4194336;p2"/>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a:endParaRPr/>
          </a:p>
        </p:txBody>
      </p:sp>
      <p:sp>
        <p:nvSpPr>
          <p:cNvPr id="1048587" name="Google Shape;4194337;p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lvl1pPr>
            <a:lvl2pPr marL="0" lvl="1" indent="0" algn="ctr" rtl="0">
              <a:spcBef>
                <a:spcPts val="0"/>
              </a:spcBef>
              <a:buNone/>
            </a:lvl2pPr>
            <a:lvl3pPr marL="0" lvl="2" indent="0" algn="ctr" rtl="0">
              <a:spcBef>
                <a:spcPts val="0"/>
              </a:spcBef>
              <a:buNone/>
            </a:lvl3pPr>
            <a:lvl4pPr marL="0" lvl="3" indent="0" algn="ctr" rtl="0">
              <a:spcBef>
                <a:spcPts val="0"/>
              </a:spcBef>
              <a:buNone/>
            </a:lvl4pPr>
            <a:lvl5pPr marL="0" lvl="4" indent="0" algn="ctr" rtl="0">
              <a:spcBef>
                <a:spcPts val="0"/>
              </a:spcBef>
              <a:buNone/>
            </a:lvl5pPr>
            <a:lvl6pPr marL="0" lvl="5" indent="0" algn="ctr" rtl="0">
              <a:spcBef>
                <a:spcPts val="0"/>
              </a:spcBef>
              <a:buNone/>
            </a:lvl6pPr>
            <a:lvl7pPr marL="0" lvl="6" indent="0" algn="ctr" rtl="0">
              <a:spcBef>
                <a:spcPts val="0"/>
              </a:spcBef>
              <a:buNone/>
            </a:lvl7pPr>
            <a:lvl8pPr marL="0" lvl="7" indent="0" algn="ctr" rtl="0">
              <a:spcBef>
                <a:spcPts val="0"/>
              </a:spcBef>
              <a:buNone/>
            </a:lvl8pPr>
            <a:lvl9pPr marL="0" lvl="8" indent="0" algn="ctr" rtl="0">
              <a:spcBef>
                <a:spcPts val="0"/>
              </a:spcBef>
              <a:buNone/>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3"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1048664"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5"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6" name="Date Placeholder 4"/>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667" name="Footer Placeholder 5"/>
          <p:cNvSpPr>
            <a:spLocks noGrp="1"/>
          </p:cNvSpPr>
          <p:nvPr>
            <p:ph type="ftr" sz="quarter" idx="11"/>
          </p:nvPr>
        </p:nvSpPr>
        <p:spPr/>
        <p:txBody>
          <a:bodyPr/>
          <a:lstStyle/>
          <a:p>
            <a:endParaRPr lang="en-US" dirty="0"/>
          </a:p>
        </p:txBody>
      </p:sp>
      <p:sp>
        <p:nvSpPr>
          <p:cNvPr id="1048668"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03"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1048704"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5"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6" name="Date Placeholder 4"/>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707" name="Footer Placeholder 5"/>
          <p:cNvSpPr>
            <a:spLocks noGrp="1"/>
          </p:cNvSpPr>
          <p:nvPr>
            <p:ph type="ftr" sz="quarter" idx="11"/>
          </p:nvPr>
        </p:nvSpPr>
        <p:spPr/>
        <p:txBody>
          <a:bodyPr/>
          <a:lstStyle/>
          <a:p>
            <a:endParaRPr lang="en-US" dirty="0"/>
          </a:p>
        </p:txBody>
      </p:sp>
      <p:sp>
        <p:nvSpPr>
          <p:cNvPr id="1048708"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58"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1048659"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0" name="Date Placeholder 3"/>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661" name="Footer Placeholder 4"/>
          <p:cNvSpPr>
            <a:spLocks noGrp="1"/>
          </p:cNvSpPr>
          <p:nvPr>
            <p:ph type="ftr" sz="quarter" idx="11"/>
          </p:nvPr>
        </p:nvSpPr>
        <p:spPr/>
        <p:txBody>
          <a:bodyPr/>
          <a:lstStyle/>
          <a:p>
            <a:endParaRPr lang="en-US" dirty="0"/>
          </a:p>
        </p:txBody>
      </p:sp>
      <p:sp>
        <p:nvSpPr>
          <p:cNvPr id="1048662"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95"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48696"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48697"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8" name="Date Placeholder 3"/>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699" name="Footer Placeholder 4"/>
          <p:cNvSpPr>
            <a:spLocks noGrp="1"/>
          </p:cNvSpPr>
          <p:nvPr>
            <p:ph type="ftr" sz="quarter" idx="11"/>
          </p:nvPr>
        </p:nvSpPr>
        <p:spPr/>
        <p:txBody>
          <a:bodyPr/>
          <a:lstStyle/>
          <a:p>
            <a:endParaRPr lang="en-US" dirty="0"/>
          </a:p>
        </p:txBody>
      </p:sp>
      <p:sp>
        <p:nvSpPr>
          <p:cNvPr id="1048700"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048701" name="TextBox 11"/>
          <p:cNvSpPr txBox="1"/>
          <p:nvPr/>
        </p:nvSpPr>
        <p:spPr>
          <a:xfrm>
            <a:off x="898295" y="971253"/>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048702" name="TextBox 14"/>
          <p:cNvSpPr txBox="1"/>
          <p:nvPr/>
        </p:nvSpPr>
        <p:spPr>
          <a:xfrm>
            <a:off x="9330490" y="2613787"/>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53"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1048654"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656" name="Footer Placeholder 4"/>
          <p:cNvSpPr>
            <a:spLocks noGrp="1"/>
          </p:cNvSpPr>
          <p:nvPr>
            <p:ph type="ftr" sz="quarter" idx="11"/>
          </p:nvPr>
        </p:nvSpPr>
        <p:spPr/>
        <p:txBody>
          <a:bodyPr/>
          <a:lstStyle/>
          <a:p>
            <a:endParaRPr lang="en-US" dirty="0"/>
          </a:p>
        </p:txBody>
      </p:sp>
      <p:sp>
        <p:nvSpPr>
          <p:cNvPr id="1048657"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716"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7"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8"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0"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1"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34"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22" name="Date Placeholder 3"/>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723" name="Footer Placeholder 4"/>
          <p:cNvSpPr>
            <a:spLocks noGrp="1"/>
          </p:cNvSpPr>
          <p:nvPr>
            <p:ph type="ftr" sz="quarter" idx="11"/>
          </p:nvPr>
        </p:nvSpPr>
        <p:spPr/>
        <p:txBody>
          <a:bodyPr/>
          <a:lstStyle/>
          <a:p>
            <a:endParaRPr lang="en-US" dirty="0"/>
          </a:p>
        </p:txBody>
      </p:sp>
      <p:sp>
        <p:nvSpPr>
          <p:cNvPr id="1048724"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670"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1"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3"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4"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5"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6"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7"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8"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3145732"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3"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79" name="Date Placeholder 3"/>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680" name="Footer Placeholder 4"/>
          <p:cNvSpPr>
            <a:spLocks noGrp="1"/>
          </p:cNvSpPr>
          <p:nvPr>
            <p:ph type="ftr" sz="quarter" idx="11"/>
          </p:nvPr>
        </p:nvSpPr>
        <p:spPr/>
        <p:txBody>
          <a:bodyPr/>
          <a:lstStyle/>
          <a:p>
            <a:endParaRPr lang="en-US" dirty="0"/>
          </a:p>
        </p:txBody>
      </p:sp>
      <p:sp>
        <p:nvSpPr>
          <p:cNvPr id="1048681"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1" name="Title 1"/>
          <p:cNvSpPr>
            <a:spLocks noGrp="1"/>
          </p:cNvSpPr>
          <p:nvPr>
            <p:ph type="title"/>
          </p:nvPr>
        </p:nvSpPr>
        <p:spPr/>
        <p:txBody>
          <a:bodyPr/>
          <a:lstStyle/>
          <a:p>
            <a:r>
              <a:rPr lang="en-US"/>
              <a:t>Click to edit Master title style</a:t>
            </a:r>
            <a:endParaRPr lang="en-US" dirty="0"/>
          </a:p>
        </p:txBody>
      </p:sp>
      <p:sp>
        <p:nvSpPr>
          <p:cNvPr id="1048732"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3" name="Date Placeholder 3"/>
          <p:cNvSpPr>
            <a:spLocks noGrp="1"/>
          </p:cNvSpPr>
          <p:nvPr>
            <p:ph type="dt" sz="half" idx="10"/>
          </p:nvPr>
        </p:nvSpPr>
        <p:spPr/>
        <p:txBody>
          <a:bodyPr/>
          <a:lstStyle/>
          <a:p>
            <a:fld id="{55C6B4A9-1611-4792-9094-5F34BCA07E0B}" type="datetimeFigureOut">
              <a:rPr lang="en-US" smtClean="0"/>
              <a:t>9/12/2024</a:t>
            </a:fld>
            <a:endParaRPr lang="en-US" dirty="0"/>
          </a:p>
        </p:txBody>
      </p:sp>
      <p:sp>
        <p:nvSpPr>
          <p:cNvPr id="1048734" name="Footer Placeholder 4"/>
          <p:cNvSpPr>
            <a:spLocks noGrp="1"/>
          </p:cNvSpPr>
          <p:nvPr>
            <p:ph type="ftr" sz="quarter" idx="11"/>
          </p:nvPr>
        </p:nvSpPr>
        <p:spPr/>
        <p:txBody>
          <a:bodyPr/>
          <a:lstStyle/>
          <a:p>
            <a:endParaRPr lang="en-US" dirty="0"/>
          </a:p>
        </p:txBody>
      </p:sp>
      <p:sp>
        <p:nvSpPr>
          <p:cNvPr id="1048735"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0"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1048691"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2" name="Date Placeholder 3"/>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693" name="Footer Placeholder 4"/>
          <p:cNvSpPr>
            <a:spLocks noGrp="1"/>
          </p:cNvSpPr>
          <p:nvPr>
            <p:ph type="ftr" sz="quarter" idx="11"/>
          </p:nvPr>
        </p:nvSpPr>
        <p:spPr/>
        <p:txBody>
          <a:bodyPr/>
          <a:lstStyle/>
          <a:p>
            <a:endParaRPr lang="en-US" dirty="0"/>
          </a:p>
        </p:txBody>
      </p:sp>
      <p:sp>
        <p:nvSpPr>
          <p:cNvPr id="1048694"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4"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1048645"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46" name="Date Placeholder 3"/>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647" name="Footer Placeholder 4"/>
          <p:cNvSpPr>
            <a:spLocks noGrp="1"/>
          </p:cNvSpPr>
          <p:nvPr>
            <p:ph type="ftr" sz="quarter" idx="11"/>
          </p:nvPr>
        </p:nvSpPr>
        <p:spPr/>
        <p:txBody>
          <a:bodyPr/>
          <a:lstStyle/>
          <a:p>
            <a:endParaRPr lang="en-US" dirty="0"/>
          </a:p>
        </p:txBody>
      </p:sp>
      <p:sp>
        <p:nvSpPr>
          <p:cNvPr id="1048648"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t>Click to edit Master title style</a:t>
            </a:r>
            <a:endParaRPr lang="en-US" dirty="0"/>
          </a:p>
        </p:txBody>
      </p:sp>
      <p:sp>
        <p:nvSpPr>
          <p:cNvPr id="104862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9" name="Date Placeholder 3"/>
          <p:cNvSpPr>
            <a:spLocks noGrp="1"/>
          </p:cNvSpPr>
          <p:nvPr>
            <p:ph type="dt" sz="half" idx="10"/>
          </p:nvPr>
        </p:nvSpPr>
        <p:spPr/>
        <p:txBody>
          <a:bodyPr/>
          <a:lstStyle/>
          <a:p>
            <a:fld id="{42A54C80-263E-416B-A8E0-580EDEADCBDC}" type="datetimeFigureOut">
              <a:rPr lang="en-US" smtClean="0"/>
              <a:t>9/12/2024</a:t>
            </a:fld>
            <a:endParaRPr lang="en-US" dirty="0"/>
          </a:p>
        </p:txBody>
      </p:sp>
      <p:sp>
        <p:nvSpPr>
          <p:cNvPr id="1048630" name="Footer Placeholder 4"/>
          <p:cNvSpPr>
            <a:spLocks noGrp="1"/>
          </p:cNvSpPr>
          <p:nvPr>
            <p:ph type="ftr" sz="quarter" idx="11"/>
          </p:nvPr>
        </p:nvSpPr>
        <p:spPr/>
        <p:txBody>
          <a:bodyPr/>
          <a:lstStyle/>
          <a:p>
            <a:endParaRPr lang="en-US" dirty="0"/>
          </a:p>
        </p:txBody>
      </p:sp>
      <p:sp>
        <p:nvSpPr>
          <p:cNvPr id="1048631"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104861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14" name="Date Placeholder 3"/>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615" name="Footer Placeholder 4"/>
          <p:cNvSpPr>
            <a:spLocks noGrp="1"/>
          </p:cNvSpPr>
          <p:nvPr>
            <p:ph type="ftr" sz="quarter" idx="11"/>
          </p:nvPr>
        </p:nvSpPr>
        <p:spPr/>
        <p:txBody>
          <a:bodyPr/>
          <a:lstStyle/>
          <a:p>
            <a:endParaRPr lang="en-US" dirty="0"/>
          </a:p>
        </p:txBody>
      </p:sp>
      <p:sp>
        <p:nvSpPr>
          <p:cNvPr id="104861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US"/>
              <a:t>Click to edit Master title style</a:t>
            </a:r>
            <a:endParaRPr lang="en-US" dirty="0"/>
          </a:p>
        </p:txBody>
      </p:sp>
      <p:sp>
        <p:nvSpPr>
          <p:cNvPr id="1048710"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1"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2" name="Date Placeholder 4"/>
          <p:cNvSpPr>
            <a:spLocks noGrp="1"/>
          </p:cNvSpPr>
          <p:nvPr>
            <p:ph type="dt" sz="half" idx="10"/>
          </p:nvPr>
        </p:nvSpPr>
        <p:spPr/>
        <p:txBody>
          <a:bodyPr/>
          <a:lstStyle/>
          <a:p>
            <a:fld id="{42A54C80-263E-416B-A8E0-580EDEADCBDC}" type="datetimeFigureOut">
              <a:rPr lang="en-US" smtClean="0"/>
              <a:t>9/12/2024</a:t>
            </a:fld>
            <a:endParaRPr lang="en-US" dirty="0"/>
          </a:p>
        </p:txBody>
      </p:sp>
      <p:sp>
        <p:nvSpPr>
          <p:cNvPr id="1048713" name="Footer Placeholder 5"/>
          <p:cNvSpPr>
            <a:spLocks noGrp="1"/>
          </p:cNvSpPr>
          <p:nvPr>
            <p:ph type="ftr" sz="quarter" idx="11"/>
          </p:nvPr>
        </p:nvSpPr>
        <p:spPr/>
        <p:txBody>
          <a:bodyPr/>
          <a:lstStyle/>
          <a:p>
            <a:endParaRPr lang="en-US" dirty="0"/>
          </a:p>
        </p:txBody>
      </p:sp>
      <p:sp>
        <p:nvSpPr>
          <p:cNvPr id="1048714"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US" dirty="0"/>
          </a:p>
        </p:txBody>
      </p:sp>
      <p:sp>
        <p:nvSpPr>
          <p:cNvPr id="104868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7" name="Date Placeholder 6"/>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688" name="Footer Placeholder 7"/>
          <p:cNvSpPr>
            <a:spLocks noGrp="1"/>
          </p:cNvSpPr>
          <p:nvPr>
            <p:ph type="ftr" sz="quarter" idx="11"/>
          </p:nvPr>
        </p:nvSpPr>
        <p:spPr/>
        <p:txBody>
          <a:bodyPr/>
          <a:lstStyle/>
          <a:p>
            <a:endParaRPr lang="en-US" dirty="0"/>
          </a:p>
        </p:txBody>
      </p:sp>
      <p:sp>
        <p:nvSpPr>
          <p:cNvPr id="104868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a:t>Click to edit Master title style</a:t>
            </a:r>
            <a:endParaRPr lang="en-US" dirty="0"/>
          </a:p>
        </p:txBody>
      </p:sp>
      <p:sp>
        <p:nvSpPr>
          <p:cNvPr id="1048650" name="Date Placeholder 2"/>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651" name="Footer Placeholder 3"/>
          <p:cNvSpPr>
            <a:spLocks noGrp="1"/>
          </p:cNvSpPr>
          <p:nvPr>
            <p:ph type="ftr" sz="quarter" idx="11"/>
          </p:nvPr>
        </p:nvSpPr>
        <p:spPr/>
        <p:txBody>
          <a:bodyPr/>
          <a:lstStyle/>
          <a:p>
            <a:endParaRPr lang="en-US" dirty="0"/>
          </a:p>
        </p:txBody>
      </p:sp>
      <p:sp>
        <p:nvSpPr>
          <p:cNvPr id="1048652"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2" name="Date Placeholder 1"/>
          <p:cNvSpPr>
            <a:spLocks noGrp="1"/>
          </p:cNvSpPr>
          <p:nvPr>
            <p:ph type="dt" sz="half" idx="10"/>
          </p:nvPr>
        </p:nvSpPr>
        <p:spPr/>
        <p:txBody>
          <a:bodyPr/>
          <a:lstStyle/>
          <a:p>
            <a:fld id="{B61BEF0D-F0BB-DE4B-95CE-6DB70DBA9567}" type="datetimeFigureOut">
              <a:rPr lang="en-US" smtClean="0"/>
              <a:t>9/12/2024</a:t>
            </a:fld>
            <a:endParaRPr lang="en-US" dirty="0"/>
          </a:p>
        </p:txBody>
      </p:sp>
      <p:sp>
        <p:nvSpPr>
          <p:cNvPr id="1048623" name="Footer Placeholder 2"/>
          <p:cNvSpPr>
            <a:spLocks noGrp="1"/>
          </p:cNvSpPr>
          <p:nvPr>
            <p:ph type="ftr" sz="quarter" idx="11"/>
          </p:nvPr>
        </p:nvSpPr>
        <p:spPr/>
        <p:txBody>
          <a:bodyPr/>
          <a:lstStyle/>
          <a:p>
            <a:endParaRPr lang="en-US" dirty="0"/>
          </a:p>
        </p:txBody>
      </p:sp>
      <p:sp>
        <p:nvSpPr>
          <p:cNvPr id="104862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5"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1048726"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7"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8" name="Date Placeholder 4"/>
          <p:cNvSpPr>
            <a:spLocks noGrp="1"/>
          </p:cNvSpPr>
          <p:nvPr>
            <p:ph type="dt" sz="half" idx="10"/>
          </p:nvPr>
        </p:nvSpPr>
        <p:spPr/>
        <p:txBody>
          <a:bodyPr/>
          <a:lstStyle/>
          <a:p>
            <a:fld id="{42A54C80-263E-416B-A8E0-580EDEADCBDC}" type="datetimeFigureOut">
              <a:rPr lang="en-US" smtClean="0"/>
              <a:t>9/12/2024</a:t>
            </a:fld>
            <a:endParaRPr lang="en-US" dirty="0"/>
          </a:p>
        </p:txBody>
      </p:sp>
      <p:sp>
        <p:nvSpPr>
          <p:cNvPr id="1048729" name="Footer Placeholder 5"/>
          <p:cNvSpPr>
            <a:spLocks noGrp="1"/>
          </p:cNvSpPr>
          <p:nvPr>
            <p:ph type="ftr" sz="quarter" idx="11"/>
          </p:nvPr>
        </p:nvSpPr>
        <p:spPr/>
        <p:txBody>
          <a:bodyPr/>
          <a:lstStyle/>
          <a:p>
            <a:endParaRPr lang="en-US" dirty="0"/>
          </a:p>
        </p:txBody>
      </p:sp>
      <p:sp>
        <p:nvSpPr>
          <p:cNvPr id="1048730"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 /><Relationship Id="rId7" Type="http://schemas.openxmlformats.org/officeDocument/2006/relationships/image" Target="../media/image5.png" /><Relationship Id="rId2"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 /><Relationship Id="rId13" Type="http://schemas.openxmlformats.org/officeDocument/2006/relationships/slideLayout" Target="../slideLayouts/slideLayout14.xml" /><Relationship Id="rId18" Type="http://schemas.openxmlformats.org/officeDocument/2006/relationships/theme" Target="../theme/theme2.xml" /><Relationship Id="rId3" Type="http://schemas.openxmlformats.org/officeDocument/2006/relationships/slideLayout" Target="../slideLayouts/slideLayout4.xml" /><Relationship Id="rId21" Type="http://schemas.openxmlformats.org/officeDocument/2006/relationships/image" Target="../media/image4.png" /><Relationship Id="rId7" Type="http://schemas.openxmlformats.org/officeDocument/2006/relationships/slideLayout" Target="../slideLayouts/slideLayout8.xml" /><Relationship Id="rId12" Type="http://schemas.openxmlformats.org/officeDocument/2006/relationships/slideLayout" Target="../slideLayouts/slideLayout13.xml" /><Relationship Id="rId17" Type="http://schemas.openxmlformats.org/officeDocument/2006/relationships/slideLayout" Target="../slideLayouts/slideLayout18.xml" /><Relationship Id="rId2" Type="http://schemas.openxmlformats.org/officeDocument/2006/relationships/slideLayout" Target="../slideLayouts/slideLayout3.xml" /><Relationship Id="rId16" Type="http://schemas.openxmlformats.org/officeDocument/2006/relationships/slideLayout" Target="../slideLayouts/slideLayout17.xml" /><Relationship Id="rId20" Type="http://schemas.openxmlformats.org/officeDocument/2006/relationships/image" Target="../media/image3.png" /><Relationship Id="rId1" Type="http://schemas.openxmlformats.org/officeDocument/2006/relationships/slideLayout" Target="../slideLayouts/slideLayout2.xml" /><Relationship Id="rId6" Type="http://schemas.openxmlformats.org/officeDocument/2006/relationships/slideLayout" Target="../slideLayouts/slideLayout7.xml" /><Relationship Id="rId11" Type="http://schemas.openxmlformats.org/officeDocument/2006/relationships/slideLayout" Target="../slideLayouts/slideLayout12.xml" /><Relationship Id="rId5" Type="http://schemas.openxmlformats.org/officeDocument/2006/relationships/slideLayout" Target="../slideLayouts/slideLayout6.xml" /><Relationship Id="rId15" Type="http://schemas.openxmlformats.org/officeDocument/2006/relationships/slideLayout" Target="../slideLayouts/slideLayout16.xml" /><Relationship Id="rId10" Type="http://schemas.openxmlformats.org/officeDocument/2006/relationships/slideLayout" Target="../slideLayouts/slideLayout11.xml" /><Relationship Id="rId19" Type="http://schemas.openxmlformats.org/officeDocument/2006/relationships/image" Target="../media/image2.png" /><Relationship Id="rId4" Type="http://schemas.openxmlformats.org/officeDocument/2006/relationships/slideLayout" Target="../slideLayouts/slideLayout5.xml" /><Relationship Id="rId9" Type="http://schemas.openxmlformats.org/officeDocument/2006/relationships/slideLayout" Target="../slideLayouts/slideLayout10.xml" /><Relationship Id="rId14" Type="http://schemas.openxmlformats.org/officeDocument/2006/relationships/slideLayout" Target="../slideLayouts/slideLayout15.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194320"/>
        <p:cNvGrpSpPr/>
        <p:nvPr/>
      </p:nvGrpSpPr>
      <p:grpSpPr>
        <a:xfrm>
          <a:off x="0" y="0"/>
          <a:ext cx="0" cy="0"/>
          <a:chOff x="0" y="0"/>
          <a:chExt cx="0" cy="0"/>
        </a:xfrm>
      </p:grpSpPr>
      <p:pic>
        <p:nvPicPr>
          <p:cNvPr id="2097152" name="Google Shape;4194321;p1"/>
          <p:cNvPicPr preferRelativeResize="0"/>
          <p:nvPr/>
        </p:nvPicPr>
        <p:blipFill rotWithShape="1">
          <a:blip r:embed="rId4"/>
          <a:srcRect l="3614"/>
          <a:stretch>
            <a:fillRect/>
          </a:stretch>
        </p:blipFill>
        <p:spPr>
          <a:xfrm>
            <a:off x="0" y="2669685"/>
            <a:ext cx="4037011" cy="4188314"/>
          </a:xfrm>
          <a:prstGeom prst="rect">
            <a:avLst/>
          </a:prstGeom>
          <a:noFill/>
          <a:ln>
            <a:noFill/>
          </a:ln>
        </p:spPr>
      </p:pic>
      <p:pic>
        <p:nvPicPr>
          <p:cNvPr id="2097153" name="Google Shape;4194322;p1"/>
          <p:cNvPicPr preferRelativeResize="0"/>
          <p:nvPr/>
        </p:nvPicPr>
        <p:blipFill rotWithShape="1">
          <a:blip r:embed="rId5"/>
          <a:srcRect l="35641"/>
          <a:stretch>
            <a:fillRect/>
          </a:stretch>
        </p:blipFill>
        <p:spPr>
          <a:xfrm>
            <a:off x="0" y="2892347"/>
            <a:ext cx="1522412" cy="2365453"/>
          </a:xfrm>
          <a:prstGeom prst="rect">
            <a:avLst/>
          </a:prstGeom>
          <a:noFill/>
          <a:ln>
            <a:noFill/>
          </a:ln>
        </p:spPr>
      </p:pic>
      <p:sp>
        <p:nvSpPr>
          <p:cNvPr id="1048576" name="Google Shape;4194323;p1"/>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l="50000" t="50000" r="50000" b="50000"/>
            </a:path>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54" name="Google Shape;4194324;p1"/>
          <p:cNvPicPr preferRelativeResize="0"/>
          <p:nvPr/>
        </p:nvPicPr>
        <p:blipFill rotWithShape="1">
          <a:blip r:embed="rId6"/>
          <a:srcRect t="28815"/>
          <a:stretch>
            <a:fillRect/>
          </a:stretch>
        </p:blipFill>
        <p:spPr>
          <a:xfrm>
            <a:off x="7999412" y="0"/>
            <a:ext cx="1603387" cy="1141407"/>
          </a:xfrm>
          <a:prstGeom prst="rect">
            <a:avLst/>
          </a:prstGeom>
          <a:noFill/>
          <a:ln>
            <a:noFill/>
          </a:ln>
        </p:spPr>
      </p:pic>
      <p:pic>
        <p:nvPicPr>
          <p:cNvPr id="2097155" name="Google Shape;4194325;p1"/>
          <p:cNvPicPr preferRelativeResize="0"/>
          <p:nvPr/>
        </p:nvPicPr>
        <p:blipFill rotWithShape="1">
          <a:blip r:embed="rId7"/>
          <a:srcRect b="23318"/>
          <a:stretch>
            <a:fillRect/>
          </a:stretch>
        </p:blipFill>
        <p:spPr>
          <a:xfrm>
            <a:off x="8605878" y="6096000"/>
            <a:ext cx="993734" cy="762000"/>
          </a:xfrm>
          <a:prstGeom prst="rect">
            <a:avLst/>
          </a:prstGeom>
          <a:noFill/>
          <a:ln>
            <a:noFill/>
          </a:ln>
        </p:spPr>
      </p:pic>
      <p:sp>
        <p:nvSpPr>
          <p:cNvPr id="1048577" name="Google Shape;4194326;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78" name="Google Shape;4194327;p1"/>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2"/>
              </a:buClr>
              <a:buSzPts val="4200"/>
              <a:buFont typeface="Century Gothic"/>
              <a:buNone/>
              <a:defRPr sz="4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48579" name="Google Shape;4194328;p1"/>
          <p:cNvSpPr txBox="1">
            <a:spLocks noGrp="1"/>
          </p:cNvSpPr>
          <p:nvPr>
            <p:ph type="body" idx="1"/>
          </p:nvPr>
        </p:nvSpPr>
        <p:spPr>
          <a:xfrm>
            <a:off x="1103312" y="2052918"/>
            <a:ext cx="8946600" cy="4195500"/>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F7F7F7"/>
              </a:buClr>
              <a:buSzPts val="1600"/>
              <a:buFont typeface="Noto Sans Symbols"/>
              <a:buChar char="►"/>
              <a:defRPr sz="2000" b="0" i="0" u="none" strike="noStrike" cap="none">
                <a:solidFill>
                  <a:schemeClr val="dk1"/>
                </a:solidFill>
                <a:latin typeface="Century Gothic"/>
                <a:ea typeface="Century Gothic"/>
                <a:cs typeface="Century Gothic"/>
                <a:sym typeface="Century Gothic"/>
              </a:defRPr>
            </a:lvl1pPr>
            <a:lvl2pPr marL="914400" marR="0" lvl="1" indent="-320040" algn="l" rtl="0">
              <a:spcBef>
                <a:spcPts val="1000"/>
              </a:spcBef>
              <a:spcAft>
                <a:spcPts val="0"/>
              </a:spcAft>
              <a:buClr>
                <a:srgbClr val="F7F7F7"/>
              </a:buClr>
              <a:buSzPts val="1440"/>
              <a:buFont typeface="Noto Sans Symbols"/>
              <a:buChar char="►"/>
              <a:defRPr sz="1800" b="0" i="0" u="none" strike="noStrike" cap="none">
                <a:solidFill>
                  <a:schemeClr val="dk1"/>
                </a:solidFill>
                <a:latin typeface="Century Gothic"/>
                <a:ea typeface="Century Gothic"/>
                <a:cs typeface="Century Gothic"/>
                <a:sym typeface="Century Gothic"/>
              </a:defRPr>
            </a:lvl2pPr>
            <a:lvl3pPr marL="1371600" marR="0" lvl="2" indent="-309880" algn="l" rtl="0">
              <a:spcBef>
                <a:spcPts val="1000"/>
              </a:spcBef>
              <a:spcAft>
                <a:spcPts val="0"/>
              </a:spcAft>
              <a:buClr>
                <a:srgbClr val="F7F7F7"/>
              </a:buClr>
              <a:buSzPts val="1280"/>
              <a:buFont typeface="Noto Sans Symbols"/>
              <a:buChar char="►"/>
              <a:defRPr sz="1600" b="0" i="0" u="none" strike="noStrike" cap="none">
                <a:solidFill>
                  <a:schemeClr val="dk1"/>
                </a:solidFill>
                <a:latin typeface="Century Gothic"/>
                <a:ea typeface="Century Gothic"/>
                <a:cs typeface="Century Gothic"/>
                <a:sym typeface="Century Gothic"/>
              </a:defRPr>
            </a:lvl3pPr>
            <a:lvl4pPr marL="1828800" marR="0" lvl="3"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4pPr>
            <a:lvl5pPr marL="2286000" marR="0" lvl="4"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5pPr>
            <a:lvl6pPr marL="2743200" marR="0" lvl="5"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6pPr>
            <a:lvl7pPr marL="3200400" marR="0" lvl="6"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7pPr>
            <a:lvl8pPr marL="3657600" marR="0" lvl="7"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8pPr>
            <a:lvl9pPr marL="4114800" marR="0" lvl="8"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048580" name="Google Shape;4194329;p1"/>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48581" name="Google Shape;4194330;p1"/>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48582" name="Google Shape;4194331;p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rgbClr val="888888"/>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rgbClr val="888888"/>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rgbClr val="888888"/>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rgbClr val="888888"/>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rgbClr val="888888"/>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rgbClr val="888888"/>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rgbClr val="888888"/>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rgbClr val="888888"/>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rgbClr val="888888"/>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60" name="Picture 7"/>
          <p:cNvPicPr>
            <a:picLocks noChangeAspect="1"/>
          </p:cNvPicPr>
          <p:nvPr/>
        </p:nvPicPr>
        <p:blipFill rotWithShape="1">
          <a:blip r:embed="rId19"/>
          <a:srcRect l="3613"/>
          <a:stretch>
            <a:fillRect/>
          </a:stretch>
        </p:blipFill>
        <p:spPr>
          <a:xfrm>
            <a:off x="0" y="2669685"/>
            <a:ext cx="4037012" cy="4188315"/>
          </a:xfrm>
          <a:prstGeom prst="rect">
            <a:avLst/>
          </a:prstGeom>
        </p:spPr>
      </p:pic>
      <p:pic>
        <p:nvPicPr>
          <p:cNvPr id="2097161" name="Picture 6"/>
          <p:cNvPicPr>
            <a:picLocks noChangeAspect="1"/>
          </p:cNvPicPr>
          <p:nvPr/>
        </p:nvPicPr>
        <p:blipFill rotWithShape="1">
          <a:blip r:embed="rId20"/>
          <a:srcRect l="35640"/>
          <a:stretch>
            <a:fillRect/>
          </a:stretch>
        </p:blipFill>
        <p:spPr>
          <a:xfrm>
            <a:off x="0" y="2892347"/>
            <a:ext cx="1522412" cy="2365453"/>
          </a:xfrm>
          <a:prstGeom prst="rect">
            <a:avLst/>
          </a:prstGeom>
        </p:spPr>
      </p:pic>
      <p:sp>
        <p:nvSpPr>
          <p:cNvPr id="1048605" name="Oval 15"/>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62" name="Picture 8"/>
          <p:cNvPicPr>
            <a:picLocks noChangeAspect="1"/>
          </p:cNvPicPr>
          <p:nvPr/>
        </p:nvPicPr>
        <p:blipFill rotWithShape="1">
          <a:blip r:embed="rId21"/>
          <a:srcRect t="28813"/>
          <a:stretch>
            <a:fillRect/>
          </a:stretch>
        </p:blipFill>
        <p:spPr>
          <a:xfrm>
            <a:off x="7999412" y="0"/>
            <a:ext cx="1603387" cy="1141407"/>
          </a:xfrm>
          <a:prstGeom prst="rect">
            <a:avLst/>
          </a:prstGeom>
        </p:spPr>
      </p:pic>
      <p:pic>
        <p:nvPicPr>
          <p:cNvPr id="2097163" name="Picture 9"/>
          <p:cNvPicPr>
            <a:picLocks noChangeAspect="1"/>
          </p:cNvPicPr>
          <p:nvPr/>
        </p:nvPicPr>
        <p:blipFill rotWithShape="1">
          <a:blip r:embed="rId22"/>
          <a:srcRect b="23320"/>
          <a:stretch>
            <a:fillRect/>
          </a:stretch>
        </p:blipFill>
        <p:spPr>
          <a:xfrm>
            <a:off x="8605878" y="6096000"/>
            <a:ext cx="993734" cy="762000"/>
          </a:xfrm>
          <a:prstGeom prst="rect">
            <a:avLst/>
          </a:prstGeom>
        </p:spPr>
      </p:pic>
      <p:sp>
        <p:nvSpPr>
          <p:cNvPr id="1048606"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07"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48608"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9"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t>9/12/2024</a:t>
            </a:fld>
            <a:endParaRPr lang="en-US" dirty="0"/>
          </a:p>
        </p:txBody>
      </p:sp>
      <p:sp>
        <p:nvSpPr>
          <p:cNvPr id="1048610"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1048611"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 Id="rId5" Type="http://schemas.openxmlformats.org/officeDocument/2006/relationships/image" Target="../media/image5.png"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4.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94338"/>
        <p:cNvGrpSpPr/>
        <p:nvPr/>
      </p:nvGrpSpPr>
      <p:grpSpPr>
        <a:xfrm>
          <a:off x="0" y="0"/>
          <a:ext cx="0" cy="0"/>
          <a:chOff x="0" y="0"/>
          <a:chExt cx="0" cy="0"/>
        </a:xfrm>
      </p:grpSpPr>
      <p:sp>
        <p:nvSpPr>
          <p:cNvPr id="5" name="Google Shape;4194345;p3">
            <a:extLst>
              <a:ext uri="{FF2B5EF4-FFF2-40B4-BE49-F238E27FC236}">
                <a16:creationId xmlns:a16="http://schemas.microsoft.com/office/drawing/2014/main" id="{86CBCCB6-31DE-1B9B-9D17-55ADA22D08F5}"/>
              </a:ext>
            </a:extLst>
          </p:cNvPr>
          <p:cNvSpPr/>
          <p:nvPr/>
        </p:nvSpPr>
        <p:spPr>
          <a:xfrm>
            <a:off x="0" y="0"/>
            <a:ext cx="12192000" cy="685800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097156" name="Google Shape;4194339;p3"/>
          <p:cNvPicPr preferRelativeResize="0"/>
          <p:nvPr/>
        </p:nvPicPr>
        <p:blipFill rotWithShape="1">
          <a:blip r:embed="rId2"/>
          <a:srcRect l="3614"/>
          <a:stretch>
            <a:fillRect/>
          </a:stretch>
        </p:blipFill>
        <p:spPr>
          <a:xfrm>
            <a:off x="0" y="2669685"/>
            <a:ext cx="4037011" cy="4188314"/>
          </a:xfrm>
          <a:prstGeom prst="rect">
            <a:avLst/>
          </a:prstGeom>
          <a:noFill/>
          <a:ln>
            <a:noFill/>
          </a:ln>
        </p:spPr>
      </p:pic>
      <p:pic>
        <p:nvPicPr>
          <p:cNvPr id="2097157" name="Google Shape;4194340;p3"/>
          <p:cNvPicPr preferRelativeResize="0"/>
          <p:nvPr/>
        </p:nvPicPr>
        <p:blipFill rotWithShape="1">
          <a:blip r:embed="rId3"/>
          <a:srcRect l="35641"/>
          <a:stretch>
            <a:fillRect/>
          </a:stretch>
        </p:blipFill>
        <p:spPr>
          <a:xfrm>
            <a:off x="0" y="2892347"/>
            <a:ext cx="1522412" cy="2365453"/>
          </a:xfrm>
          <a:prstGeom prst="rect">
            <a:avLst/>
          </a:prstGeom>
          <a:noFill/>
          <a:ln>
            <a:noFill/>
          </a:ln>
        </p:spPr>
      </p:pic>
      <p:sp>
        <p:nvSpPr>
          <p:cNvPr id="1048588" name="Google Shape;4194341;p3"/>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l="50000" t="50000" r="50000" b="50000"/>
            </a:path>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097158" name="Google Shape;4194342;p3"/>
          <p:cNvPicPr preferRelativeResize="0"/>
          <p:nvPr/>
        </p:nvPicPr>
        <p:blipFill rotWithShape="1">
          <a:blip r:embed="rId4"/>
          <a:srcRect t="28815"/>
          <a:stretch>
            <a:fillRect/>
          </a:stretch>
        </p:blipFill>
        <p:spPr>
          <a:xfrm>
            <a:off x="7999412" y="0"/>
            <a:ext cx="1603387" cy="1141407"/>
          </a:xfrm>
          <a:prstGeom prst="rect">
            <a:avLst/>
          </a:prstGeom>
          <a:noFill/>
          <a:ln>
            <a:noFill/>
          </a:ln>
        </p:spPr>
      </p:pic>
      <p:pic>
        <p:nvPicPr>
          <p:cNvPr id="2097159" name="Google Shape;4194343;p3"/>
          <p:cNvPicPr preferRelativeResize="0"/>
          <p:nvPr/>
        </p:nvPicPr>
        <p:blipFill rotWithShape="1">
          <a:blip r:embed="rId5"/>
          <a:srcRect b="23318"/>
          <a:stretch>
            <a:fillRect/>
          </a:stretch>
        </p:blipFill>
        <p:spPr>
          <a:xfrm>
            <a:off x="8605878" y="6096000"/>
            <a:ext cx="993734" cy="762000"/>
          </a:xfrm>
          <a:prstGeom prst="rect">
            <a:avLst/>
          </a:prstGeom>
          <a:noFill/>
          <a:ln>
            <a:noFill/>
          </a:ln>
        </p:spPr>
      </p:pic>
      <p:sp>
        <p:nvSpPr>
          <p:cNvPr id="1048589" name="Google Shape;4194344;p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591" name="Google Shape;4194346;p3"/>
          <p:cNvSpPr txBox="1">
            <a:spLocks noGrp="1"/>
          </p:cNvSpPr>
          <p:nvPr>
            <p:ph type="ctrTitle"/>
          </p:nvPr>
        </p:nvSpPr>
        <p:spPr>
          <a:xfrm>
            <a:off x="648929" y="1063417"/>
            <a:ext cx="3505500" cy="46755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2F2F2"/>
              </a:buClr>
              <a:buSzPts val="3300"/>
              <a:buFont typeface="Century Gothic"/>
              <a:buNone/>
            </a:pPr>
            <a:r>
              <a:rPr lang="en-US" sz="3300" b="1">
                <a:solidFill>
                  <a:srgbClr val="F2F2F2"/>
                </a:solidFill>
              </a:rPr>
              <a:t>EMPLOYEE PERFORMANCE ANALYSIS USING EXCEL</a:t>
            </a:r>
          </a:p>
        </p:txBody>
      </p:sp>
      <p:sp>
        <p:nvSpPr>
          <p:cNvPr id="1048592" name="Google Shape;4194347;p3"/>
          <p:cNvSpPr/>
          <p:nvPr/>
        </p:nvSpPr>
        <p:spPr>
          <a:xfrm>
            <a:off x="4639056" y="0"/>
            <a:ext cx="7552800" cy="6858000"/>
          </a:xfrm>
          <a:prstGeom prst="rect">
            <a:avLst/>
          </a:prstGeom>
          <a:ln/>
        </p:spPr>
        <p:style>
          <a:lnRef idx="1">
            <a:schemeClr val="accent6"/>
          </a:lnRef>
          <a:fillRef idx="2">
            <a:schemeClr val="accent6"/>
          </a:fillRef>
          <a:effectRef idx="1">
            <a:schemeClr val="accent6"/>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593" name="Google Shape;4194348;p3"/>
          <p:cNvSpPr/>
          <p:nvPr/>
        </p:nvSpPr>
        <p:spPr>
          <a:xfrm>
            <a:off x="5123688" y="484632"/>
            <a:ext cx="6584100" cy="5739300"/>
          </a:xfrm>
          <a:prstGeom prst="roundRect">
            <a:avLst>
              <a:gd name="adj" fmla="val 0"/>
            </a:avLst>
          </a:prstGeom>
          <a:solidFill>
            <a:schemeClr val="lt1"/>
          </a:solidFill>
          <a:ln w="12700" cap="sq" cmpd="sng">
            <a:solidFill>
              <a:srgbClr val="BFBFBF"/>
            </a:solidFill>
            <a:prstDash val="solid"/>
            <a:miter lim="800000"/>
            <a:headEnd type="none" w="sm" len="sm"/>
            <a:tailEnd type="none" w="sm" len="sm"/>
          </a:ln>
          <a:effectLst>
            <a:outerShdw blurRad="63500" dist="25400" dir="5400000" algn="tl" rotWithShape="0">
              <a:srgbClr val="000000">
                <a:alpha val="3882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594" name="Google Shape;4194349;p3"/>
          <p:cNvSpPr/>
          <p:nvPr/>
        </p:nvSpPr>
        <p:spPr>
          <a:xfrm>
            <a:off x="10442448"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17" name="Google Shape;4194350;p3"/>
          <p:cNvGrpSpPr/>
          <p:nvPr/>
        </p:nvGrpSpPr>
        <p:grpSpPr>
          <a:xfrm>
            <a:off x="5419157" y="1144270"/>
            <a:ext cx="5615100" cy="4623154"/>
            <a:chOff x="0" y="75202"/>
            <a:chExt cx="5615100" cy="4623154"/>
          </a:xfrm>
        </p:grpSpPr>
        <p:sp>
          <p:nvSpPr>
            <p:cNvPr id="1048595" name="Google Shape;4194351;p3"/>
            <p:cNvSpPr/>
            <p:nvPr/>
          </p:nvSpPr>
          <p:spPr>
            <a:xfrm>
              <a:off x="0" y="75202"/>
              <a:ext cx="5615100" cy="873900"/>
            </a:xfrm>
            <a:prstGeom prst="roundRect">
              <a:avLst>
                <a:gd name="adj" fmla="val 16667"/>
              </a:avLst>
            </a:prstGeom>
            <a:solidFill>
              <a:srgbClr val="E96210"/>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48596" name="Google Shape;4194352;p3"/>
            <p:cNvSpPr txBox="1"/>
            <p:nvPr/>
          </p:nvSpPr>
          <p:spPr>
            <a:xfrm>
              <a:off x="42663" y="117865"/>
              <a:ext cx="5529600" cy="788700"/>
            </a:xfrm>
            <a:prstGeom prst="rect">
              <a:avLst/>
            </a:prstGeom>
            <a:solidFill>
              <a:schemeClr val="accent6">
                <a:lumMod val="75000"/>
              </a:schemeClr>
            </a:solid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entury Gothic"/>
                <a:buNone/>
              </a:pPr>
              <a:r>
                <a:rPr lang="en-IN" sz="2200" b="1">
                  <a:solidFill>
                    <a:schemeClr val="lt1"/>
                  </a:solidFill>
                  <a:latin typeface="Century Gothic"/>
                  <a:ea typeface="Century Gothic"/>
                  <a:cs typeface="Century Gothic"/>
                  <a:sym typeface="Century Gothic"/>
                </a:rPr>
                <a:t>NAME : </a:t>
              </a:r>
            </a:p>
            <a:p>
              <a:pPr marL="0" marR="0" lvl="0" indent="0" algn="l" rtl="0">
                <a:lnSpc>
                  <a:spcPct val="90000"/>
                </a:lnSpc>
                <a:spcBef>
                  <a:spcPts val="0"/>
                </a:spcBef>
                <a:spcAft>
                  <a:spcPts val="0"/>
                </a:spcAft>
                <a:buClr>
                  <a:schemeClr val="lt1"/>
                </a:buClr>
                <a:buSzPts val="2200"/>
                <a:buFont typeface="Century Gothic"/>
                <a:buNone/>
              </a:pPr>
              <a:r>
                <a:rPr lang="en-IN" sz="2200" b="1">
                  <a:solidFill>
                    <a:schemeClr val="bg1"/>
                  </a:solidFill>
                  <a:latin typeface="Century Gothic"/>
                  <a:ea typeface="Century Gothic"/>
                  <a:cs typeface="Century Gothic"/>
                  <a:sym typeface="Century Gothic"/>
                </a:rPr>
                <a:t>LALITH KUMAR L</a:t>
              </a:r>
              <a:endParaRPr lang="en-US" sz="2200" b="1">
                <a:solidFill>
                  <a:schemeClr val="bg1"/>
                </a:solidFill>
                <a:latin typeface="Century Gothic"/>
                <a:ea typeface="Century Gothic"/>
                <a:cs typeface="Century Gothic"/>
                <a:sym typeface="Century Gothic"/>
              </a:endParaRPr>
            </a:p>
          </p:txBody>
        </p:sp>
        <p:sp>
          <p:nvSpPr>
            <p:cNvPr id="1048597" name="Google Shape;4194353;p3"/>
            <p:cNvSpPr/>
            <p:nvPr/>
          </p:nvSpPr>
          <p:spPr>
            <a:xfrm>
              <a:off x="0" y="1012516"/>
              <a:ext cx="5615100" cy="873900"/>
            </a:xfrm>
            <a:prstGeom prst="roundRect">
              <a:avLst>
                <a:gd name="adj" fmla="val 16667"/>
              </a:avLst>
            </a:prstGeom>
            <a:solidFill>
              <a:srgbClr val="EB791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48598" name="Google Shape;4194354;p3"/>
            <p:cNvSpPr txBox="1"/>
            <p:nvPr/>
          </p:nvSpPr>
          <p:spPr>
            <a:xfrm>
              <a:off x="42663" y="1047208"/>
              <a:ext cx="5529600" cy="788700"/>
            </a:xfrm>
            <a:prstGeom prst="rect">
              <a:avLst/>
            </a:prstGeom>
            <a:solidFill>
              <a:schemeClr val="accent6"/>
            </a:solid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entury Gothic"/>
                <a:buNone/>
              </a:pPr>
              <a:r>
                <a:rPr lang="en-IN" sz="2200" b="1">
                  <a:solidFill>
                    <a:schemeClr val="bg1"/>
                  </a:solidFill>
                  <a:latin typeface="Century Gothic"/>
                  <a:ea typeface="Century Gothic"/>
                  <a:cs typeface="Century Gothic"/>
                  <a:sym typeface="Century Gothic"/>
                </a:rPr>
                <a:t>REGISTER NO </a:t>
              </a:r>
              <a:r>
                <a:rPr lang="en-US" sz="2200" b="1">
                  <a:solidFill>
                    <a:schemeClr val="bg1"/>
                  </a:solidFill>
                  <a:latin typeface="Century Gothic"/>
                  <a:ea typeface="Century Gothic"/>
                  <a:cs typeface="Century Gothic"/>
                  <a:sym typeface="Century Gothic"/>
                </a:rPr>
                <a:t>:</a:t>
              </a:r>
              <a:endParaRPr lang="en-IN" sz="2200" b="1">
                <a:solidFill>
                  <a:schemeClr val="bg1"/>
                </a:solidFill>
                <a:latin typeface="Century Gothic"/>
                <a:ea typeface="Century Gothic"/>
                <a:cs typeface="Century Gothic"/>
                <a:sym typeface="Century Gothic"/>
              </a:endParaRPr>
            </a:p>
            <a:p>
              <a:pPr marL="0" marR="0" lvl="0" indent="0" algn="l" rtl="0">
                <a:lnSpc>
                  <a:spcPct val="90000"/>
                </a:lnSpc>
                <a:spcBef>
                  <a:spcPts val="0"/>
                </a:spcBef>
                <a:spcAft>
                  <a:spcPts val="0"/>
                </a:spcAft>
                <a:buClr>
                  <a:schemeClr val="lt1"/>
                </a:buClr>
                <a:buSzPts val="2200"/>
                <a:buFont typeface="Century Gothic"/>
                <a:buNone/>
              </a:pPr>
              <a:r>
                <a:rPr lang="en-US" sz="2200" b="1">
                  <a:solidFill>
                    <a:schemeClr val="bg1"/>
                  </a:solidFill>
                  <a:latin typeface="Segoe UI Historic" panose="020B0502040204020203" charset="0"/>
                  <a:ea typeface="Century Gothic"/>
                  <a:cs typeface="Segoe UI Historic" panose="020B0502040204020203" charset="0"/>
                  <a:sym typeface="Century Gothic"/>
                </a:rPr>
                <a:t>31221821</a:t>
              </a:r>
              <a:r>
                <a:rPr lang="en-IN" sz="2200" b="1">
                  <a:solidFill>
                    <a:schemeClr val="bg1"/>
                  </a:solidFill>
                  <a:latin typeface="Segoe UI Historic" panose="020B0502040204020203" charset="0"/>
                  <a:ea typeface="Century Gothic"/>
                  <a:cs typeface="Segoe UI Historic" panose="020B0502040204020203" charset="0"/>
                  <a:sym typeface="Century Gothic"/>
                </a:rPr>
                <a:t>1</a:t>
              </a:r>
              <a:endParaRPr lang="en-US" sz="2200" b="1">
                <a:solidFill>
                  <a:schemeClr val="bg1"/>
                </a:solidFill>
                <a:latin typeface="Segoe UI Historic" panose="020B0502040204020203" charset="0"/>
                <a:ea typeface="Century Gothic"/>
                <a:cs typeface="Segoe UI Historic" panose="020B0502040204020203" charset="0"/>
                <a:sym typeface="Century Gothic"/>
              </a:endParaRPr>
            </a:p>
          </p:txBody>
        </p:sp>
        <p:sp>
          <p:nvSpPr>
            <p:cNvPr id="1048599" name="Google Shape;4194355;p3"/>
            <p:cNvSpPr/>
            <p:nvPr/>
          </p:nvSpPr>
          <p:spPr>
            <a:xfrm>
              <a:off x="0" y="1949829"/>
              <a:ext cx="5615100" cy="873900"/>
            </a:xfrm>
            <a:prstGeom prst="roundRect">
              <a:avLst>
                <a:gd name="adj" fmla="val 16667"/>
              </a:avLst>
            </a:prstGeom>
            <a:solidFill>
              <a:srgbClr val="E98E19"/>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48600" name="Google Shape;4194356;p3"/>
            <p:cNvSpPr txBox="1"/>
            <p:nvPr/>
          </p:nvSpPr>
          <p:spPr>
            <a:xfrm>
              <a:off x="42664" y="2035029"/>
              <a:ext cx="5529599" cy="709938"/>
            </a:xfrm>
            <a:prstGeom prst="rect">
              <a:avLst/>
            </a:prstGeom>
            <a:solidFill>
              <a:schemeClr val="accent6">
                <a:lumMod val="60000"/>
                <a:lumOff val="40000"/>
              </a:schemeClr>
            </a:solid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entury Gothic"/>
                <a:buNone/>
              </a:pPr>
              <a:r>
                <a:rPr lang="en-US" sz="2200" b="1">
                  <a:solidFill>
                    <a:schemeClr val="bg1"/>
                  </a:solidFill>
                  <a:latin typeface="Century Gothic"/>
                  <a:ea typeface="Century Gothic"/>
                  <a:cs typeface="Century Gothic"/>
                  <a:sym typeface="Century Gothic"/>
                </a:rPr>
                <a:t>USERNAME </a:t>
              </a:r>
              <a:r>
                <a:rPr lang="en-IN" sz="2200" b="1">
                  <a:solidFill>
                    <a:schemeClr val="bg1"/>
                  </a:solidFill>
                  <a:latin typeface="Century Gothic"/>
                  <a:ea typeface="Century Gothic"/>
                  <a:cs typeface="Century Gothic"/>
                  <a:sym typeface="Century Gothic"/>
                </a:rPr>
                <a:t>: </a:t>
              </a:r>
              <a:r>
                <a:rPr lang="en-US" sz="2200" b="1">
                  <a:solidFill>
                    <a:schemeClr val="bg1"/>
                  </a:solidFill>
                  <a:latin typeface="Segoe UI Historic" panose="020B0502040204020203" charset="0"/>
                  <a:ea typeface="Century Gothic"/>
                  <a:cs typeface="Segoe UI Historic" panose="020B0502040204020203" charset="0"/>
                  <a:sym typeface="Century Gothic"/>
                </a:rPr>
                <a:t>B258C666CAE349EB7434577AAE5BB8C4</a:t>
              </a:r>
            </a:p>
          </p:txBody>
        </p:sp>
        <p:sp>
          <p:nvSpPr>
            <p:cNvPr id="1048601" name="Google Shape;4194357;p3"/>
            <p:cNvSpPr/>
            <p:nvPr/>
          </p:nvSpPr>
          <p:spPr>
            <a:xfrm>
              <a:off x="0" y="2887143"/>
              <a:ext cx="5615100" cy="873900"/>
            </a:xfrm>
            <a:prstGeom prst="roundRect">
              <a:avLst>
                <a:gd name="adj" fmla="val 16667"/>
              </a:avLst>
            </a:prstGeom>
            <a:solidFill>
              <a:schemeClr val="accent6">
                <a:lumMod val="40000"/>
                <a:lumOff val="60000"/>
              </a:schemeClr>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2200" b="1">
                  <a:latin typeface="Century Gothic"/>
                  <a:ea typeface="Century Gothic"/>
                  <a:cs typeface="Century Gothic"/>
                  <a:sym typeface="Century Gothic"/>
                </a:rPr>
                <a:t>DEPARTMENT </a:t>
              </a:r>
              <a:r>
                <a:rPr lang="en-US" sz="2200" b="1">
                  <a:latin typeface="Century Gothic"/>
                  <a:ea typeface="Century Gothic"/>
                  <a:cs typeface="Century Gothic"/>
                  <a:sym typeface="Century Gothic"/>
                </a:rPr>
                <a:t>:</a:t>
              </a:r>
              <a:endParaRPr lang="en-IN" sz="2200" b="1">
                <a:latin typeface="Century Gothic"/>
                <a:ea typeface="Century Gothic"/>
                <a:cs typeface="Century Gothic"/>
                <a:sym typeface="Century Gothic"/>
              </a:endParaRPr>
            </a:p>
            <a:p>
              <a:pPr marL="0" lvl="0" indent="0" algn="l" rtl="0">
                <a:spcBef>
                  <a:spcPts val="0"/>
                </a:spcBef>
                <a:spcAft>
                  <a:spcPts val="0"/>
                </a:spcAft>
                <a:buNone/>
              </a:pPr>
              <a:r>
                <a:rPr lang="en-US" sz="2200" b="1">
                  <a:solidFill>
                    <a:schemeClr val="tx1"/>
                  </a:solidFill>
                  <a:latin typeface="Segoe UI Historic" panose="020B0502040204020203" charset="0"/>
                  <a:ea typeface="Century Gothic"/>
                  <a:cs typeface="Segoe UI Historic" panose="020B0502040204020203" charset="0"/>
                  <a:sym typeface="Century Gothic"/>
                </a:rPr>
                <a:t>COMMERCE</a:t>
              </a:r>
            </a:p>
          </p:txBody>
        </p:sp>
        <p:sp>
          <p:nvSpPr>
            <p:cNvPr id="1048603" name="Google Shape;4194359;p3"/>
            <p:cNvSpPr/>
            <p:nvPr/>
          </p:nvSpPr>
          <p:spPr>
            <a:xfrm>
              <a:off x="0" y="3824456"/>
              <a:ext cx="5615100" cy="873900"/>
            </a:xfrm>
            <a:prstGeom prst="roundRect">
              <a:avLst>
                <a:gd name="adj" fmla="val 16667"/>
              </a:avLst>
            </a:prstGeom>
            <a:solidFill>
              <a:srgbClr val="E6B626"/>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48604" name="Google Shape;4194360;p3"/>
            <p:cNvSpPr txBox="1"/>
            <p:nvPr/>
          </p:nvSpPr>
          <p:spPr>
            <a:xfrm>
              <a:off x="42663" y="3867056"/>
              <a:ext cx="5529600" cy="788700"/>
            </a:xfrm>
            <a:prstGeom prst="rect">
              <a:avLst/>
            </a:prstGeom>
            <a:solidFill>
              <a:schemeClr val="accent6">
                <a:lumMod val="20000"/>
                <a:lumOff val="80000"/>
              </a:schemeClr>
            </a:solid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entury Gothic"/>
                <a:buNone/>
              </a:pPr>
              <a:r>
                <a:rPr lang="en-IN" sz="2200" b="1">
                  <a:latin typeface="Century Gothic"/>
                  <a:ea typeface="Century Gothic"/>
                  <a:cs typeface="Century Gothic"/>
                  <a:sym typeface="Century Gothic"/>
                </a:rPr>
                <a:t>COLLEGE </a:t>
              </a:r>
              <a:r>
                <a:rPr lang="en-US" sz="2200" b="1">
                  <a:latin typeface="Century Gothic"/>
                  <a:ea typeface="Century Gothic"/>
                  <a:cs typeface="Century Gothic"/>
                  <a:sym typeface="Century Gothic"/>
                </a:rPr>
                <a:t>:</a:t>
              </a:r>
              <a:r>
                <a:rPr lang="en-US" sz="2200" b="1">
                  <a:solidFill>
                    <a:schemeClr val="tx1"/>
                  </a:solidFill>
                  <a:latin typeface="Segoe UI Historic" panose="020B0502040204020203" charset="0"/>
                  <a:ea typeface="Century Gothic"/>
                  <a:cs typeface="Segoe UI Historic" panose="020B0502040204020203" charset="0"/>
                  <a:sym typeface="Century Gothic"/>
                </a:rPr>
                <a:t> Government Art's And Science College RK Nagar Chennai -81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4364"/>
        <p:cNvGrpSpPr/>
        <p:nvPr/>
      </p:nvGrpSpPr>
      <p:grpSpPr>
        <a:xfrm>
          <a:off x="0" y="0"/>
          <a:ext cx="0" cy="0"/>
          <a:chOff x="0" y="0"/>
          <a:chExt cx="0" cy="0"/>
        </a:xfrm>
      </p:grpSpPr>
      <p:sp>
        <p:nvSpPr>
          <p:cNvPr id="3" name="Google Shape;4194345;p3">
            <a:extLst>
              <a:ext uri="{FF2B5EF4-FFF2-40B4-BE49-F238E27FC236}">
                <a16:creationId xmlns:a16="http://schemas.microsoft.com/office/drawing/2014/main" id="{CB03C5C6-8D01-6074-51F4-DEBD82D76001}"/>
              </a:ext>
            </a:extLst>
          </p:cNvPr>
          <p:cNvSpPr/>
          <p:nvPr/>
        </p:nvSpPr>
        <p:spPr>
          <a:xfrm>
            <a:off x="0" y="0"/>
            <a:ext cx="12192000" cy="685800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639" name="Google Shape;4194365;p5"/>
          <p:cNvSpPr txBox="1"/>
          <p:nvPr/>
        </p:nvSpPr>
        <p:spPr>
          <a:xfrm>
            <a:off x="543338" y="320213"/>
            <a:ext cx="65202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3200"/>
              <a:buFont typeface="Times New Roman" panose="02020603050405020304"/>
              <a:buNone/>
            </a:pPr>
            <a:r>
              <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t>MODELLING</a:t>
            </a:r>
            <a:endParaRPr sz="1800">
              <a:solidFill>
                <a:schemeClr val="lt1"/>
              </a:solidFill>
              <a:latin typeface="Century Gothic"/>
              <a:ea typeface="Century Gothic"/>
              <a:cs typeface="Century Gothic"/>
              <a:sym typeface="Century Gothic"/>
            </a:endParaRPr>
          </a:p>
        </p:txBody>
      </p:sp>
      <p:sp>
        <p:nvSpPr>
          <p:cNvPr id="1048640" name="Google Shape;4194366;p5"/>
          <p:cNvSpPr txBox="1"/>
          <p:nvPr/>
        </p:nvSpPr>
        <p:spPr>
          <a:xfrm>
            <a:off x="1303262" y="1166842"/>
            <a:ext cx="7538400" cy="3634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DATA SET: Kaggle, Employee dataset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Century Gothic"/>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FEATURE SELECTION:  Conditional Formatting, Designing</a:t>
            </a:r>
            <a:endParaRPr sz="1800">
              <a:solidFill>
                <a:schemeClr val="lt1"/>
              </a:solidFill>
              <a:latin typeface="Century Gothic"/>
              <a:ea typeface="Century Gothic"/>
              <a:cs typeface="Century Gothic"/>
              <a:sym typeface="Century Gothic"/>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DATA CLEANING: Missing values, Irrelevant data, Correct Errors, Remove Unnecessary Columns and Rows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Century Gothic"/>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PIVOT TABLE: First Name, Business Unit, Gender &amp; Performance Level</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Century Gothic"/>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CHART: Report of Employee Performance based on their Current Ratings is resented as Column Chart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194345;p3">
            <a:extLst>
              <a:ext uri="{FF2B5EF4-FFF2-40B4-BE49-F238E27FC236}">
                <a16:creationId xmlns:a16="http://schemas.microsoft.com/office/drawing/2014/main" id="{AA7FEFD7-5940-3683-A6ED-96F3B819EDBE}"/>
              </a:ext>
            </a:extLst>
          </p:cNvPr>
          <p:cNvSpPr/>
          <p:nvPr/>
        </p:nvSpPr>
        <p:spPr>
          <a:xfrm>
            <a:off x="0" y="0"/>
            <a:ext cx="12192000" cy="685800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641" name="TextBox 1"/>
          <p:cNvSpPr txBox="1"/>
          <p:nvPr/>
        </p:nvSpPr>
        <p:spPr>
          <a:xfrm>
            <a:off x="2977515" y="535305"/>
            <a:ext cx="7569200" cy="58356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3" name="Chart 2"/>
          <p:cNvGraphicFramePr/>
          <p:nvPr>
            <p:extLst>
              <p:ext uri="{D42A27DB-BD31-4B8C-83A1-F6EECF244321}">
                <p14:modId xmlns:p14="http://schemas.microsoft.com/office/powerpoint/2010/main" val="2502835161"/>
              </p:ext>
            </p:extLst>
          </p:nvPr>
        </p:nvGraphicFramePr>
        <p:xfrm>
          <a:off x="2658745" y="1304925"/>
          <a:ext cx="6756400" cy="47091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194345;p3">
            <a:extLst>
              <a:ext uri="{FF2B5EF4-FFF2-40B4-BE49-F238E27FC236}">
                <a16:creationId xmlns:a16="http://schemas.microsoft.com/office/drawing/2014/main" id="{916131AE-44B8-A7C9-C7A3-1DF9FF4A7C02}"/>
              </a:ext>
            </a:extLst>
          </p:cNvPr>
          <p:cNvSpPr/>
          <p:nvPr/>
        </p:nvSpPr>
        <p:spPr>
          <a:xfrm>
            <a:off x="0" y="0"/>
            <a:ext cx="12192000" cy="685800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642" name="TextBox 1"/>
          <p:cNvSpPr txBox="1"/>
          <p:nvPr/>
        </p:nvSpPr>
        <p:spPr>
          <a:xfrm>
            <a:off x="2653665" y="504190"/>
            <a:ext cx="5497830" cy="58356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1048643" name="TextBox 3"/>
          <p:cNvSpPr txBox="1"/>
          <p:nvPr/>
        </p:nvSpPr>
        <p:spPr>
          <a:xfrm>
            <a:off x="1141095" y="1562735"/>
            <a:ext cx="8034020" cy="3550920"/>
          </a:xfrm>
          <a:prstGeom prst="rect">
            <a:avLst/>
          </a:prstGeom>
          <a:noFill/>
        </p:spPr>
        <p:txBody>
          <a:bodyPr wrap="square">
            <a:noAutofit/>
          </a:bodyPr>
          <a:lstStyle/>
          <a:p>
            <a:pPr algn="just"/>
            <a:r>
              <a:rPr lang="en-US" sz="22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a:t>
            </a:r>
            <a:r>
              <a:rPr lang="en-US" sz="2200" dirty="0">
                <a:solidFill>
                  <a:srgbClr val="FFC000"/>
                </a:solidFill>
                <a:latin typeface="Times New Roman" panose="02020603050405020304" pitchFamily="18" charset="0"/>
                <a:cs typeface="Times New Roman" panose="02020603050405020304" pitchFamily="18" charset="0"/>
              </a:rPr>
              <a:t>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4194345;p3">
            <a:extLst>
              <a:ext uri="{FF2B5EF4-FFF2-40B4-BE49-F238E27FC236}">
                <a16:creationId xmlns:a16="http://schemas.microsoft.com/office/drawing/2014/main" id="{203801F4-6733-8C90-3B37-35B0FD8D8BF5}"/>
              </a:ext>
            </a:extLst>
          </p:cNvPr>
          <p:cNvSpPr/>
          <p:nvPr/>
        </p:nvSpPr>
        <p:spPr>
          <a:xfrm>
            <a:off x="0" y="0"/>
            <a:ext cx="12192000" cy="6858000"/>
          </a:xfrm>
          <a:prstGeom prst="rect">
            <a:avLst/>
          </a:prstGeom>
          <a:ln/>
        </p:spPr>
        <p:style>
          <a:lnRef idx="1">
            <a:schemeClr val="accent6"/>
          </a:lnRef>
          <a:fillRef idx="3">
            <a:schemeClr val="accent6"/>
          </a:fillRef>
          <a:effectRef idx="2">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617" name="Title 1"/>
          <p:cNvSpPr>
            <a:spLocks noGrp="1"/>
          </p:cNvSpPr>
          <p:nvPr>
            <p:ph type="title"/>
          </p:nvPr>
        </p:nvSpPr>
        <p:spPr>
          <a:xfrm>
            <a:off x="452046" y="715618"/>
            <a:ext cx="9877740" cy="1130296"/>
          </a:xfrm>
        </p:spPr>
        <p:txBody>
          <a:bodyPr>
            <a:noAutofit/>
          </a:bodyPr>
          <a:lstStyle/>
          <a:p>
            <a:r>
              <a:rPr lang="en-US" sz="5400" b="1">
                <a:solidFill>
                  <a:schemeClr val="tx1"/>
                </a:solidFill>
                <a:latin typeface="Times New Roman" panose="02020603050405020304" pitchFamily="18" charset="0"/>
                <a:cs typeface="Times New Roman" panose="02020603050405020304" pitchFamily="18" charset="0"/>
              </a:rPr>
              <a:t>PROJECT TITLE</a:t>
            </a:r>
            <a:endParaRPr lang="en-US" sz="5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p:nvPr>
            <p:extLst>
              <p:ext uri="{D42A27DB-BD31-4B8C-83A1-F6EECF244321}">
                <p14:modId xmlns:p14="http://schemas.microsoft.com/office/powerpoint/2010/main" val="395498304"/>
              </p:ext>
            </p:extLst>
          </p:nvPr>
        </p:nvGraphicFramePr>
        <p:xfrm>
          <a:off x="452046" y="2761269"/>
          <a:ext cx="10892381" cy="2165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194345;p3">
            <a:extLst>
              <a:ext uri="{FF2B5EF4-FFF2-40B4-BE49-F238E27FC236}">
                <a16:creationId xmlns:a16="http://schemas.microsoft.com/office/drawing/2014/main" id="{F442717D-2536-C2C8-A12F-C707383007DF}"/>
              </a:ext>
            </a:extLst>
          </p:cNvPr>
          <p:cNvSpPr/>
          <p:nvPr/>
        </p:nvSpPr>
        <p:spPr>
          <a:xfrm>
            <a:off x="0" y="0"/>
            <a:ext cx="12192000" cy="685800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618" name="Title 1"/>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1048619" name="Text Placeholder 2"/>
          <p:cNvSpPr>
            <a:spLocks noGrp="1"/>
          </p:cNvSpPr>
          <p:nvPr>
            <p:ph type="body" idx="1"/>
          </p:nvPr>
        </p:nvSpPr>
        <p:spPr>
          <a:xfrm>
            <a:off x="1816100" y="1963420"/>
            <a:ext cx="4705985" cy="3787775"/>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3145728" name="Straight Connector 7"/>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29" name="Straight Connector 10"/>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0" name="Straight Connector 12"/>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1" name="Straight Connector 17"/>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4306"/>
        <p:cNvGrpSpPr/>
        <p:nvPr/>
      </p:nvGrpSpPr>
      <p:grpSpPr>
        <a:xfrm>
          <a:off x="0" y="0"/>
          <a:ext cx="0" cy="0"/>
          <a:chOff x="0" y="0"/>
          <a:chExt cx="0" cy="0"/>
        </a:xfrm>
      </p:grpSpPr>
      <p:sp>
        <p:nvSpPr>
          <p:cNvPr id="3" name="Google Shape;4194345;p3">
            <a:extLst>
              <a:ext uri="{FF2B5EF4-FFF2-40B4-BE49-F238E27FC236}">
                <a16:creationId xmlns:a16="http://schemas.microsoft.com/office/drawing/2014/main" id="{A9544127-03C8-68B2-AEF5-11593D837953}"/>
              </a:ext>
            </a:extLst>
          </p:cNvPr>
          <p:cNvSpPr/>
          <p:nvPr/>
        </p:nvSpPr>
        <p:spPr>
          <a:xfrm>
            <a:off x="0" y="0"/>
            <a:ext cx="12192000" cy="685800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620" name="Google Shape;4194307;p1"/>
          <p:cNvSpPr txBox="1">
            <a:spLocks noGrp="1"/>
          </p:cNvSpPr>
          <p:nvPr>
            <p:ph type="title"/>
          </p:nvPr>
        </p:nvSpPr>
        <p:spPr>
          <a:xfrm>
            <a:off x="438796" y="609752"/>
            <a:ext cx="8596800" cy="860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3200"/>
              <a:buFont typeface="Times New Roman" panose="02020603050405020304"/>
              <a:buNone/>
            </a:pPr>
            <a:r>
              <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t>PROBLEM STATEMENT</a:t>
            </a:r>
          </a:p>
        </p:txBody>
      </p:sp>
      <p:sp>
        <p:nvSpPr>
          <p:cNvPr id="1048621" name="Google Shape;4194308;p1"/>
          <p:cNvSpPr txBox="1">
            <a:spLocks noGrp="1"/>
          </p:cNvSpPr>
          <p:nvPr>
            <p:ph type="body" idx="1"/>
          </p:nvPr>
        </p:nvSpPr>
        <p:spPr>
          <a:xfrm>
            <a:off x="793204" y="1745028"/>
            <a:ext cx="8596800" cy="3367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600"/>
              <a:buNone/>
            </a:pPr>
            <a:r>
              <a:rPr lang="en-US" sz="2800" b="1" cap="none">
                <a:solidFill>
                  <a:schemeClr val="tx1"/>
                </a:solidFill>
                <a:latin typeface="Times New Roman" panose="02020603050405020304"/>
                <a:ea typeface="Times New Roman" panose="02020603050405020304"/>
                <a:cs typeface="Times New Roman" panose="02020603050405020304"/>
                <a:sym typeface="Times New Roman" panose="02020603050405020304"/>
              </a:rPr>
              <a:t>T</a:t>
            </a:r>
            <a:r>
              <a:rPr lang="en-US"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he Problem Is To Identify The Human Resources (HR) Department Of KIMS LIMITED Aims To Evaluate And Improve Employee Performance Across Various Departments. Currently, Performance Data Is Collected, But It Is Not Systematically Analysed To Provide Actionable Insights. The HR Team Needs A Comprehensive Analysis Of Employee Performance Metrics To Identify Out Standing Performance &amp; Trends Over Time </a:t>
            </a:r>
            <a:endParaRPr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4309"/>
        <p:cNvGrpSpPr/>
        <p:nvPr/>
      </p:nvGrpSpPr>
      <p:grpSpPr>
        <a:xfrm>
          <a:off x="0" y="0"/>
          <a:ext cx="0" cy="0"/>
          <a:chOff x="0" y="0"/>
          <a:chExt cx="0" cy="0"/>
        </a:xfrm>
      </p:grpSpPr>
      <p:sp>
        <p:nvSpPr>
          <p:cNvPr id="3" name="Google Shape;4194345;p3">
            <a:extLst>
              <a:ext uri="{FF2B5EF4-FFF2-40B4-BE49-F238E27FC236}">
                <a16:creationId xmlns:a16="http://schemas.microsoft.com/office/drawing/2014/main" id="{52BD4957-D055-3718-5F00-9DC75662BEBB}"/>
              </a:ext>
            </a:extLst>
          </p:cNvPr>
          <p:cNvSpPr/>
          <p:nvPr/>
        </p:nvSpPr>
        <p:spPr>
          <a:xfrm>
            <a:off x="0" y="0"/>
            <a:ext cx="12192000" cy="685800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625" name="Google Shape;4194310;p2"/>
          <p:cNvSpPr txBox="1"/>
          <p:nvPr/>
        </p:nvSpPr>
        <p:spPr>
          <a:xfrm>
            <a:off x="479406" y="477164"/>
            <a:ext cx="71430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t>PROJECT OVERVIEW</a:t>
            </a:r>
          </a:p>
        </p:txBody>
      </p:sp>
      <p:sp>
        <p:nvSpPr>
          <p:cNvPr id="1048626" name="Google Shape;4194311;p2"/>
          <p:cNvSpPr txBox="1"/>
          <p:nvPr/>
        </p:nvSpPr>
        <p:spPr>
          <a:xfrm>
            <a:off x="601961" y="1658126"/>
            <a:ext cx="7678200" cy="340609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Analyze employee performance metrics to identify strengths, areas for improvement, and overall trends.</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Implement PivotTables to summarize and categorize performance data.</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Compare individual employee performance against targets or benchmarks.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Analyze seasonal or project-specific performance variations.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Design dashboards for easy visualization of performance metrics.</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Share analysis results with management for decision-making.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194345;p3">
            <a:extLst>
              <a:ext uri="{FF2B5EF4-FFF2-40B4-BE49-F238E27FC236}">
                <a16:creationId xmlns:a16="http://schemas.microsoft.com/office/drawing/2014/main" id="{BFFD381A-E1A2-8CB2-8AA8-14D994292FE7}"/>
              </a:ext>
            </a:extLst>
          </p:cNvPr>
          <p:cNvSpPr/>
          <p:nvPr/>
        </p:nvSpPr>
        <p:spPr>
          <a:xfrm>
            <a:off x="0" y="0"/>
            <a:ext cx="12192000" cy="685800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632" name="TextBox 2"/>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1048633" name="TextBox 3"/>
          <p:cNvSpPr txBox="1"/>
          <p:nvPr/>
        </p:nvSpPr>
        <p:spPr>
          <a:xfrm>
            <a:off x="2174119" y="1212404"/>
            <a:ext cx="6292548" cy="5425441"/>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ORAGANIZATIONS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EMPLOYER</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EMPLOYEE</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IT SECTOR </a:t>
            </a:r>
          </a:p>
          <a:p>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1048634" name="TextBox 5"/>
          <p:cNvSpPr txBox="1"/>
          <p:nvPr/>
        </p:nvSpPr>
        <p:spPr>
          <a:xfrm>
            <a:off x="5187647" y="2514600"/>
            <a:ext cx="1828800" cy="358141"/>
          </a:xfrm>
          <a:prstGeom prst="rect">
            <a:avLst/>
          </a:prstGeom>
          <a:noFill/>
        </p:spPr>
        <p:txBody>
          <a:bodyPr wrap="square" rtlCol="0">
            <a:spAutoFit/>
          </a:bodyPr>
          <a:lstStyle/>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4361"/>
        <p:cNvGrpSpPr/>
        <p:nvPr/>
      </p:nvGrpSpPr>
      <p:grpSpPr>
        <a:xfrm>
          <a:off x="0" y="0"/>
          <a:ext cx="0" cy="0"/>
          <a:chOff x="0" y="0"/>
          <a:chExt cx="0" cy="0"/>
        </a:xfrm>
      </p:grpSpPr>
      <p:sp>
        <p:nvSpPr>
          <p:cNvPr id="3" name="Google Shape;4194345;p3">
            <a:extLst>
              <a:ext uri="{FF2B5EF4-FFF2-40B4-BE49-F238E27FC236}">
                <a16:creationId xmlns:a16="http://schemas.microsoft.com/office/drawing/2014/main" id="{7DC63C6F-9AFC-BEDE-A826-359D4FF3F6C5}"/>
              </a:ext>
            </a:extLst>
          </p:cNvPr>
          <p:cNvSpPr/>
          <p:nvPr/>
        </p:nvSpPr>
        <p:spPr>
          <a:xfrm>
            <a:off x="0" y="0"/>
            <a:ext cx="12192000" cy="685800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635" name="Google Shape;4194362;p4"/>
          <p:cNvSpPr txBox="1"/>
          <p:nvPr/>
        </p:nvSpPr>
        <p:spPr>
          <a:xfrm>
            <a:off x="225287" y="291548"/>
            <a:ext cx="90381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2800"/>
              <a:buFont typeface="Times New Roman" panose="02020603050405020304"/>
              <a:buNone/>
            </a:pPr>
            <a:r>
              <a:rPr lang="en-US" sz="2800" b="1">
                <a:solidFill>
                  <a:schemeClr val="lt1"/>
                </a:solidFill>
                <a:latin typeface="Times New Roman" panose="02020603050405020304"/>
                <a:ea typeface="Times New Roman" panose="02020603050405020304"/>
                <a:cs typeface="Times New Roman" panose="02020603050405020304"/>
                <a:sym typeface="Times New Roman" panose="02020603050405020304"/>
              </a:rPr>
              <a:t>OUR SOLUTION AND ITS VALUE PROPOSITION</a:t>
            </a:r>
            <a:endParaRPr sz="1800">
              <a:solidFill>
                <a:schemeClr val="lt1"/>
              </a:solidFill>
              <a:latin typeface="Century Gothic"/>
              <a:ea typeface="Century Gothic"/>
              <a:cs typeface="Century Gothic"/>
              <a:sym typeface="Century Gothic"/>
            </a:endParaRPr>
          </a:p>
        </p:txBody>
      </p:sp>
      <p:sp>
        <p:nvSpPr>
          <p:cNvPr id="1048636" name="Google Shape;4194363;p4"/>
          <p:cNvSpPr txBox="1"/>
          <p:nvPr/>
        </p:nvSpPr>
        <p:spPr>
          <a:xfrm>
            <a:off x="1323990" y="814743"/>
            <a:ext cx="7393200" cy="50063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Flexibility To Adapt The Analysis To Different Roles, Departments, Or Performance Criteria, Ensuring Relevance And Accuracy In Evaluations</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165100" algn="just" rtl="0">
              <a:spcBef>
                <a:spcPts val="0"/>
              </a:spcBef>
              <a:spcAft>
                <a:spcPts val="0"/>
              </a:spcAft>
              <a:buClr>
                <a:schemeClr val="lt1"/>
              </a:buClr>
              <a:buSzPts val="1900"/>
              <a:buFont typeface="Arial" panose="020B0604020202020204"/>
              <a:buNone/>
            </a:pP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We Should Set Clear Goals, Provide Adequate Training, Foster A Positive Work Environment &amp; Encourage Open Communication </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1900"/>
              <a:buFont typeface="Century Gothic"/>
              <a:buNone/>
            </a:pP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9250" algn="l" rtl="0">
              <a:spcBef>
                <a:spcPts val="0"/>
              </a:spcBef>
              <a:spcAft>
                <a:spcPts val="0"/>
              </a:spcAft>
              <a:buClr>
                <a:schemeClr val="lt1"/>
              </a:buClr>
              <a:buSzPts val="1900"/>
              <a:buFont typeface="Times New Roman" panose="020206030504050203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Solutions The Ability To Analyze Both Current And Historical Performance Data, With Periodic Updates To Keep Information.</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1900"/>
              <a:buFont typeface="Times New Roman" panose="02020603050405020304"/>
              <a:buNone/>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Value Proposition Saves Time And Reduces The Risk Of Human Error, Ensuring Consistent And Reliable Reporting Across The Organization.</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1900"/>
              <a:buFont typeface="Times New Roman" panose="02020603050405020304"/>
              <a:buNone/>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Value Proposition Ensures The Tool Evolves With The Organization's Needs, Staying Relevant And Effective In A Dynamic Work Environment.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194345;p3">
            <a:extLst>
              <a:ext uri="{FF2B5EF4-FFF2-40B4-BE49-F238E27FC236}">
                <a16:creationId xmlns:a16="http://schemas.microsoft.com/office/drawing/2014/main" id="{81B2268C-8BA8-6CF3-E716-63B7F5D2F963}"/>
              </a:ext>
            </a:extLst>
          </p:cNvPr>
          <p:cNvSpPr/>
          <p:nvPr/>
        </p:nvSpPr>
        <p:spPr>
          <a:xfrm>
            <a:off x="0" y="0"/>
            <a:ext cx="12192000" cy="685800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637" name="TextBox 2"/>
          <p:cNvSpPr txBox="1"/>
          <p:nvPr/>
        </p:nvSpPr>
        <p:spPr>
          <a:xfrm>
            <a:off x="1420008" y="1437025"/>
            <a:ext cx="7390376" cy="4124206"/>
          </a:xfrm>
          <a:prstGeom prst="rect">
            <a:avLst/>
          </a:prstGeom>
          <a:noFill/>
        </p:spPr>
        <p:txBody>
          <a:bodyPr wrap="square" rtlCol="0">
            <a:spAutoFit/>
          </a:bodyPr>
          <a:lstStyle/>
          <a:p>
            <a:pPr algn="just"/>
            <a:r>
              <a:rPr lang="en-US"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12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1200" dirty="0">
                <a:latin typeface="Times New Roman" panose="02020603050405020304" pitchFamily="18" charset="0"/>
                <a:cs typeface="Times New Roman" panose="02020603050405020304" pitchFamily="18" charset="0"/>
              </a:rPr>
              <a:t>: The first name of the employee.</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LAST NAME:  The last name of the employee.</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BUSINESS UNIT:  The specific business unit or department to which the employee belongs.</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EMPLOYEE STATUS:  The current employment status of the employee [Example : Active ,on leave and terminated].</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EMPLOYEE TYPE: The type of employment the employee has [Example: Full-time, part-time and contract].</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EMPLOYEE CLASSIFICATION TYPE: The classification type of the employee [Example: Exempt, non-exempt].</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GENDER CODE: A code representing the gender of the employee [Example: Male, female and non binary].</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PERFORMANCE SCORE: A score indicating the employee’s performance level [Example: Excellent, satisfactory and needs improvement].</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1200" dirty="0">
                <a:latin typeface="Times New Roman" panose="02020603050405020304" pitchFamily="18" charset="0"/>
                <a:cs typeface="Times New Roman" panose="02020603050405020304" pitchFamily="18" charset="0"/>
              </a:rPr>
              <a:t>: The current rating or evaluation of the employee's overall performance.</a:t>
            </a:r>
          </a:p>
          <a:p>
            <a:pPr algn="just"/>
            <a:endParaRPr lang="en-US" sz="1000" dirty="0">
              <a:latin typeface="Times New Roman" panose="02020603050405020304" pitchFamily="18" charset="0"/>
              <a:cs typeface="Times New Roman" panose="02020603050405020304" pitchFamily="18" charset="0"/>
            </a:endParaRPr>
          </a:p>
        </p:txBody>
      </p:sp>
      <p:sp>
        <p:nvSpPr>
          <p:cNvPr id="1048638" name="TextBox 3"/>
          <p:cNvSpPr txBox="1"/>
          <p:nvPr/>
        </p:nvSpPr>
        <p:spPr>
          <a:xfrm>
            <a:off x="2489562" y="701784"/>
            <a:ext cx="5251268" cy="523220"/>
          </a:xfrm>
          <a:prstGeom prst="rect">
            <a:avLst/>
          </a:prstGeom>
          <a:noFill/>
        </p:spPr>
        <p:txBody>
          <a:bodyPr wrap="square" rtlCol="0">
            <a:spAutoFit/>
          </a:bodyPr>
          <a:lstStyle/>
          <a:p>
            <a:r>
              <a:rPr lang="en-GB" sz="2800" b="1" dirty="0"/>
              <a:t>DATASET DESCRIPTION</a:t>
            </a:r>
            <a:endParaRPr lang="en-IN"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194345;p3">
            <a:extLst>
              <a:ext uri="{FF2B5EF4-FFF2-40B4-BE49-F238E27FC236}">
                <a16:creationId xmlns:a16="http://schemas.microsoft.com/office/drawing/2014/main" id="{95DC03BD-997B-11E3-EB0F-04AE05F60390}"/>
              </a:ext>
            </a:extLst>
          </p:cNvPr>
          <p:cNvSpPr/>
          <p:nvPr/>
        </p:nvSpPr>
        <p:spPr>
          <a:xfrm>
            <a:off x="0" y="0"/>
            <a:ext cx="12192000" cy="6858000"/>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742" name="Title 1048741"/>
          <p:cNvSpPr>
            <a:spLocks noGrp="1"/>
          </p:cNvSpPr>
          <p:nvPr>
            <p:ph type="title"/>
          </p:nvPr>
        </p:nvSpPr>
        <p:spPr/>
        <p:txBody>
          <a:bodyPr/>
          <a:lstStyle/>
          <a:p>
            <a:r>
              <a:rPr lang="en-US"/>
              <a:t>THE WOW IN OUR SOLUTION</a:t>
            </a:r>
            <a:endParaRPr lang="en-IN"/>
          </a:p>
        </p:txBody>
      </p:sp>
      <p:sp>
        <p:nvSpPr>
          <p:cNvPr id="1048743" name="Text Box 1048742"/>
          <p:cNvSpPr txBox="1"/>
          <p:nvPr/>
        </p:nvSpPr>
        <p:spPr>
          <a:xfrm>
            <a:off x="1512971" y="2545080"/>
            <a:ext cx="8537863" cy="1767840"/>
          </a:xfrm>
          <a:prstGeom prst="rect">
            <a:avLst/>
          </a:prstGeom>
        </p:spPr>
        <p:txBody>
          <a:bodyPr wrap="square" rtlCol="0">
            <a:spAutoFit/>
          </a:bodyPr>
          <a:lstStyle/>
          <a:p>
            <a:r>
              <a:rPr lang="en-IN" sz="2800">
                <a:solidFill>
                  <a:srgbClr val="FFFFFF"/>
                </a:solidFill>
              </a:rPr>
              <a:t>=IFS(Z8&gt;=5,"OUTSTANDING",Z8&gt;=4,"EXCEEDS EXPECTATIONS",Z8&gt;=3,"MEETS EXPECTATIONS",Z8&gt;=2,"NEEDS IMPROVEMENT",TRUE,"UNACCEPTABLE")</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6.jpeg" /></Relationships>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4080</Words>
  <Application>Microsoft Office PowerPoint</Application>
  <PresentationFormat>Widescreen</PresentationFormat>
  <Paragraphs>115</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Ion</vt:lpstr>
      <vt:lpstr>Ion</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THE WOW IN OUR 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Redmi 8A Dual</dc:creator>
  <cp:lastModifiedBy>Lalith kumar</cp:lastModifiedBy>
  <cp:revision>3</cp:revision>
  <dcterms:created xsi:type="dcterms:W3CDTF">2024-09-02T13:31:31Z</dcterms:created>
  <dcterms:modified xsi:type="dcterms:W3CDTF">2024-09-12T06:14:56Z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A91D7EB48C024DC2A81150F998651720_13</vt:lpwstr>
  </property>
  <property fmtid="{D5CDD505-2E9C-101B-9397-08002B2CF9AE}" pid="3" name="KSOProductBuildVer">
    <vt:lpwstr>1033-12.2.0.17562</vt:lpwstr>
  </property>
</Properties>
</file>