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8" r:id="rId9"/>
    <p:sldId id="269" r:id="rId10"/>
    <p:sldId id="261" r:id="rId11"/>
    <p:sldId id="262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06F9F-72FA-4E31-ADEF-939EA82B962F}" v="188" dt="2024-09-24T19:34: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e gupta" userId="630a923a63ae8396" providerId="LiveId" clId="{EB306F9F-72FA-4E31-ADEF-939EA82B962F}"/>
    <pc:docChg chg="undo custSel addSld delSld modSld sldOrd">
      <pc:chgData name="divye gupta" userId="630a923a63ae8396" providerId="LiveId" clId="{EB306F9F-72FA-4E31-ADEF-939EA82B962F}" dt="2024-09-24T19:34:51.999" v="746"/>
      <pc:docMkLst>
        <pc:docMk/>
      </pc:docMkLst>
      <pc:sldChg chg="modSp mod modTransition modAnim">
        <pc:chgData name="divye gupta" userId="630a923a63ae8396" providerId="LiveId" clId="{EB306F9F-72FA-4E31-ADEF-939EA82B962F}" dt="2024-09-24T19:09:49.489" v="471"/>
        <pc:sldMkLst>
          <pc:docMk/>
          <pc:sldMk cId="3428068617" sldId="256"/>
        </pc:sldMkLst>
        <pc:picChg chg="mod">
          <ac:chgData name="divye gupta" userId="630a923a63ae8396" providerId="LiveId" clId="{EB306F9F-72FA-4E31-ADEF-939EA82B962F}" dt="2024-09-23T07:19:52.655" v="117" actId="1076"/>
          <ac:picMkLst>
            <pc:docMk/>
            <pc:sldMk cId="3428068617" sldId="256"/>
            <ac:picMk id="5" creationId="{D0EA77A4-6BB8-B88C-ED78-668043271A36}"/>
          </ac:picMkLst>
        </pc:picChg>
      </pc:sldChg>
      <pc:sldChg chg="addSp delSp modSp mod modTransition">
        <pc:chgData name="divye gupta" userId="630a923a63ae8396" providerId="LiveId" clId="{EB306F9F-72FA-4E31-ADEF-939EA82B962F}" dt="2024-09-24T19:29:56.647" v="665"/>
        <pc:sldMkLst>
          <pc:docMk/>
          <pc:sldMk cId="3333096358" sldId="257"/>
        </pc:sldMkLst>
        <pc:spChg chg="add mod">
          <ac:chgData name="divye gupta" userId="630a923a63ae8396" providerId="LiveId" clId="{EB306F9F-72FA-4E31-ADEF-939EA82B962F}" dt="2024-09-24T18:31:27.022" v="176" actId="1076"/>
          <ac:spMkLst>
            <pc:docMk/>
            <pc:sldMk cId="3333096358" sldId="257"/>
            <ac:spMk id="2" creationId="{94F07469-1678-1910-E085-B687283F97F0}"/>
          </ac:spMkLst>
        </pc:spChg>
        <pc:spChg chg="add del mod">
          <ac:chgData name="divye gupta" userId="630a923a63ae8396" providerId="LiveId" clId="{EB306F9F-72FA-4E31-ADEF-939EA82B962F}" dt="2024-09-23T07:08:19.127" v="41"/>
          <ac:spMkLst>
            <pc:docMk/>
            <pc:sldMk cId="3333096358" sldId="257"/>
            <ac:spMk id="3" creationId="{A4D831FE-CFDB-35B3-3A3D-1AFE65B40A19}"/>
          </ac:spMkLst>
        </pc:spChg>
        <pc:spChg chg="add mod">
          <ac:chgData name="divye gupta" userId="630a923a63ae8396" providerId="LiveId" clId="{EB306F9F-72FA-4E31-ADEF-939EA82B962F}" dt="2024-09-24T18:35:54.119" v="204" actId="1076"/>
          <ac:spMkLst>
            <pc:docMk/>
            <pc:sldMk cId="3333096358" sldId="257"/>
            <ac:spMk id="4" creationId="{AA3FC512-AA3C-A54E-EAEF-FC2C38D3FA40}"/>
          </ac:spMkLst>
        </pc:spChg>
        <pc:spChg chg="add del mod">
          <ac:chgData name="divye gupta" userId="630a923a63ae8396" providerId="LiveId" clId="{EB306F9F-72FA-4E31-ADEF-939EA82B962F}" dt="2024-09-23T07:24:45.631" v="155"/>
          <ac:spMkLst>
            <pc:docMk/>
            <pc:sldMk cId="3333096358" sldId="257"/>
            <ac:spMk id="5" creationId="{90CA079E-D4B5-4A93-B548-8330B225FB6B}"/>
          </ac:spMkLst>
        </pc:spChg>
        <pc:spChg chg="add del mod">
          <ac:chgData name="divye gupta" userId="630a923a63ae8396" providerId="LiveId" clId="{EB306F9F-72FA-4E31-ADEF-939EA82B962F}" dt="2024-09-24T19:17:33.949" v="489" actId="21"/>
          <ac:spMkLst>
            <pc:docMk/>
            <pc:sldMk cId="3333096358" sldId="257"/>
            <ac:spMk id="6" creationId="{B2FD5018-9262-BA08-1930-E7E708A4A692}"/>
          </ac:spMkLst>
        </pc:spChg>
      </pc:sldChg>
      <pc:sldChg chg="new del">
        <pc:chgData name="divye gupta" userId="630a923a63ae8396" providerId="LiveId" clId="{EB306F9F-72FA-4E31-ADEF-939EA82B962F}" dt="2024-09-23T07:21:50.841" v="135" actId="680"/>
        <pc:sldMkLst>
          <pc:docMk/>
          <pc:sldMk cId="726616241" sldId="258"/>
        </pc:sldMkLst>
      </pc:sldChg>
      <pc:sldChg chg="addSp delSp modSp add mod modTransition">
        <pc:chgData name="divye gupta" userId="630a923a63ae8396" providerId="LiveId" clId="{EB306F9F-72FA-4E31-ADEF-939EA82B962F}" dt="2024-09-24T19:30:43.767" v="675"/>
        <pc:sldMkLst>
          <pc:docMk/>
          <pc:sldMk cId="2192047458" sldId="258"/>
        </pc:sldMkLst>
        <pc:spChg chg="mod">
          <ac:chgData name="divye gupta" userId="630a923a63ae8396" providerId="LiveId" clId="{EB306F9F-72FA-4E31-ADEF-939EA82B962F}" dt="2024-09-24T18:34:29.338" v="198" actId="1076"/>
          <ac:spMkLst>
            <pc:docMk/>
            <pc:sldMk cId="2192047458" sldId="258"/>
            <ac:spMk id="2" creationId="{94F07469-1678-1910-E085-B687283F97F0}"/>
          </ac:spMkLst>
        </pc:spChg>
        <pc:spChg chg="mod">
          <ac:chgData name="divye gupta" userId="630a923a63ae8396" providerId="LiveId" clId="{EB306F9F-72FA-4E31-ADEF-939EA82B962F}" dt="2024-09-24T18:36:53.504" v="209" actId="1076"/>
          <ac:spMkLst>
            <pc:docMk/>
            <pc:sldMk cId="2192047458" sldId="258"/>
            <ac:spMk id="4" creationId="{AA3FC512-AA3C-A54E-EAEF-FC2C38D3FA40}"/>
          </ac:spMkLst>
        </pc:spChg>
        <pc:spChg chg="del">
          <ac:chgData name="divye gupta" userId="630a923a63ae8396" providerId="LiveId" clId="{EB306F9F-72FA-4E31-ADEF-939EA82B962F}" dt="2024-09-24T19:17:40.356" v="490" actId="21"/>
          <ac:spMkLst>
            <pc:docMk/>
            <pc:sldMk cId="2192047458" sldId="258"/>
            <ac:spMk id="6" creationId="{B2FD5018-9262-BA08-1930-E7E708A4A692}"/>
          </ac:spMkLst>
        </pc:spChg>
        <pc:picChg chg="add mod">
          <ac:chgData name="divye gupta" userId="630a923a63ae8396" providerId="LiveId" clId="{EB306F9F-72FA-4E31-ADEF-939EA82B962F}" dt="2024-09-24T18:36:45.012" v="208" actId="1076"/>
          <ac:picMkLst>
            <pc:docMk/>
            <pc:sldMk cId="2192047458" sldId="258"/>
            <ac:picMk id="5" creationId="{AF2751A5-F834-5C8E-A14D-6D8CFDC3F91E}"/>
          </ac:picMkLst>
        </pc:picChg>
      </pc:sldChg>
      <pc:sldChg chg="modSp add del mod">
        <pc:chgData name="divye gupta" userId="630a923a63ae8396" providerId="LiveId" clId="{EB306F9F-72FA-4E31-ADEF-939EA82B962F}" dt="2024-09-23T07:24:18.775" v="144" actId="2890"/>
        <pc:sldMkLst>
          <pc:docMk/>
          <pc:sldMk cId="3171565284" sldId="258"/>
        </pc:sldMkLst>
        <pc:spChg chg="mod">
          <ac:chgData name="divye gupta" userId="630a923a63ae8396" providerId="LiveId" clId="{EB306F9F-72FA-4E31-ADEF-939EA82B962F}" dt="2024-09-23T07:24:18.345" v="143" actId="1076"/>
          <ac:spMkLst>
            <pc:docMk/>
            <pc:sldMk cId="3171565284" sldId="258"/>
            <ac:spMk id="2" creationId="{94F07469-1678-1910-E085-B687283F97F0}"/>
          </ac:spMkLst>
        </pc:spChg>
        <pc:spChg chg="mod">
          <ac:chgData name="divye gupta" userId="630a923a63ae8396" providerId="LiveId" clId="{EB306F9F-72FA-4E31-ADEF-939EA82B962F}" dt="2024-09-23T07:24:17.868" v="142" actId="1076"/>
          <ac:spMkLst>
            <pc:docMk/>
            <pc:sldMk cId="3171565284" sldId="258"/>
            <ac:spMk id="4" creationId="{AA3FC512-AA3C-A54E-EAEF-FC2C38D3FA40}"/>
          </ac:spMkLst>
        </pc:spChg>
      </pc:sldChg>
      <pc:sldChg chg="modSp add del mod modAnim">
        <pc:chgData name="divye gupta" userId="630a923a63ae8396" providerId="LiveId" clId="{EB306F9F-72FA-4E31-ADEF-939EA82B962F}" dt="2024-09-23T07:16:31.103" v="76" actId="2890"/>
        <pc:sldMkLst>
          <pc:docMk/>
          <pc:sldMk cId="3352040973" sldId="258"/>
        </pc:sldMkLst>
        <pc:picChg chg="mod">
          <ac:chgData name="divye gupta" userId="630a923a63ae8396" providerId="LiveId" clId="{EB306F9F-72FA-4E31-ADEF-939EA82B962F}" dt="2024-09-23T07:16:30.869" v="75" actId="1076"/>
          <ac:picMkLst>
            <pc:docMk/>
            <pc:sldMk cId="3352040973" sldId="258"/>
            <ac:picMk id="5" creationId="{D0EA77A4-6BB8-B88C-ED78-668043271A36}"/>
          </ac:picMkLst>
        </pc:picChg>
      </pc:sldChg>
      <pc:sldChg chg="addSp delSp add del mod">
        <pc:chgData name="divye gupta" userId="630a923a63ae8396" providerId="LiveId" clId="{EB306F9F-72FA-4E31-ADEF-939EA82B962F}" dt="2024-09-23T07:19:33.580" v="114" actId="2890"/>
        <pc:sldMkLst>
          <pc:docMk/>
          <pc:sldMk cId="3467589446" sldId="258"/>
        </pc:sldMkLst>
        <pc:picChg chg="add del">
          <ac:chgData name="divye gupta" userId="630a923a63ae8396" providerId="LiveId" clId="{EB306F9F-72FA-4E31-ADEF-939EA82B962F}" dt="2024-09-23T07:19:33.058" v="113" actId="478"/>
          <ac:picMkLst>
            <pc:docMk/>
            <pc:sldMk cId="3467589446" sldId="258"/>
            <ac:picMk id="5" creationId="{D0EA77A4-6BB8-B88C-ED78-668043271A36}"/>
          </ac:picMkLst>
        </pc:picChg>
      </pc:sldChg>
      <pc:sldChg chg="add del">
        <pc:chgData name="divye gupta" userId="630a923a63ae8396" providerId="LiveId" clId="{EB306F9F-72FA-4E31-ADEF-939EA82B962F}" dt="2024-09-23T07:22:01.505" v="137" actId="47"/>
        <pc:sldMkLst>
          <pc:docMk/>
          <pc:sldMk cId="3997894108" sldId="258"/>
        </pc:sldMkLst>
      </pc:sldChg>
      <pc:sldChg chg="delSp new del mod">
        <pc:chgData name="divye gupta" userId="630a923a63ae8396" providerId="LiveId" clId="{EB306F9F-72FA-4E31-ADEF-939EA82B962F}" dt="2024-09-24T18:32:56.418" v="180" actId="47"/>
        <pc:sldMkLst>
          <pc:docMk/>
          <pc:sldMk cId="4114371698" sldId="258"/>
        </pc:sldMkLst>
        <pc:spChg chg="del">
          <ac:chgData name="divye gupta" userId="630a923a63ae8396" providerId="LiveId" clId="{EB306F9F-72FA-4E31-ADEF-939EA82B962F}" dt="2024-09-24T18:31:37.316" v="178" actId="21"/>
          <ac:spMkLst>
            <pc:docMk/>
            <pc:sldMk cId="4114371698" sldId="258"/>
            <ac:spMk id="2" creationId="{EE296E7C-FDF7-DAA5-9844-603BB6EA4DF9}"/>
          </ac:spMkLst>
        </pc:spChg>
        <pc:spChg chg="del">
          <ac:chgData name="divye gupta" userId="630a923a63ae8396" providerId="LiveId" clId="{EB306F9F-72FA-4E31-ADEF-939EA82B962F}" dt="2024-09-24T18:31:43.812" v="179" actId="21"/>
          <ac:spMkLst>
            <pc:docMk/>
            <pc:sldMk cId="4114371698" sldId="258"/>
            <ac:spMk id="3" creationId="{F3D49984-B93A-AB36-E73E-1B717A18376F}"/>
          </ac:spMkLst>
        </pc:spChg>
      </pc:sldChg>
      <pc:sldChg chg="modSp add mod ord modTransition">
        <pc:chgData name="divye gupta" userId="630a923a63ae8396" providerId="LiveId" clId="{EB306F9F-72FA-4E31-ADEF-939EA82B962F}" dt="2024-09-24T19:32:29.307" v="717"/>
        <pc:sldMkLst>
          <pc:docMk/>
          <pc:sldMk cId="2879748902" sldId="259"/>
        </pc:sldMkLst>
        <pc:spChg chg="mod">
          <ac:chgData name="divye gupta" userId="630a923a63ae8396" providerId="LiveId" clId="{EB306F9F-72FA-4E31-ADEF-939EA82B962F}" dt="2024-09-24T19:10:25.385" v="479" actId="1076"/>
          <ac:spMkLst>
            <pc:docMk/>
            <pc:sldMk cId="2879748902" sldId="259"/>
            <ac:spMk id="2" creationId="{94F07469-1678-1910-E085-B687283F97F0}"/>
          </ac:spMkLst>
        </pc:spChg>
        <pc:spChg chg="mod">
          <ac:chgData name="divye gupta" userId="630a923a63ae8396" providerId="LiveId" clId="{EB306F9F-72FA-4E31-ADEF-939EA82B962F}" dt="2024-09-24T18:42:29.887" v="256" actId="1076"/>
          <ac:spMkLst>
            <pc:docMk/>
            <pc:sldMk cId="2879748902" sldId="259"/>
            <ac:spMk id="4" creationId="{AA3FC512-AA3C-A54E-EAEF-FC2C38D3FA40}"/>
          </ac:spMkLst>
        </pc:spChg>
      </pc:sldChg>
      <pc:sldChg chg="modSp add mod modTransition">
        <pc:chgData name="divye gupta" userId="630a923a63ae8396" providerId="LiveId" clId="{EB306F9F-72FA-4E31-ADEF-939EA82B962F}" dt="2024-09-24T19:33:22.376" v="728"/>
        <pc:sldMkLst>
          <pc:docMk/>
          <pc:sldMk cId="3410013259" sldId="260"/>
        </pc:sldMkLst>
        <pc:spChg chg="mod">
          <ac:chgData name="divye gupta" userId="630a923a63ae8396" providerId="LiveId" clId="{EB306F9F-72FA-4E31-ADEF-939EA82B962F}" dt="2024-09-24T19:10:32.883" v="480" actId="1076"/>
          <ac:spMkLst>
            <pc:docMk/>
            <pc:sldMk cId="3410013259" sldId="260"/>
            <ac:spMk id="2" creationId="{94F07469-1678-1910-E085-B687283F97F0}"/>
          </ac:spMkLst>
        </pc:spChg>
        <pc:spChg chg="mod">
          <ac:chgData name="divye gupta" userId="630a923a63ae8396" providerId="LiveId" clId="{EB306F9F-72FA-4E31-ADEF-939EA82B962F}" dt="2024-09-24T18:44:37.909" v="276" actId="1076"/>
          <ac:spMkLst>
            <pc:docMk/>
            <pc:sldMk cId="3410013259" sldId="260"/>
            <ac:spMk id="4" creationId="{AA3FC512-AA3C-A54E-EAEF-FC2C38D3FA40}"/>
          </ac:spMkLst>
        </pc:spChg>
      </pc:sldChg>
      <pc:sldChg chg="addSp delSp modSp add mod modTransition">
        <pc:chgData name="divye gupta" userId="630a923a63ae8396" providerId="LiveId" clId="{EB306F9F-72FA-4E31-ADEF-939EA82B962F}" dt="2024-09-24T19:33:31.604" v="729"/>
        <pc:sldMkLst>
          <pc:docMk/>
          <pc:sldMk cId="2664721805" sldId="261"/>
        </pc:sldMkLst>
        <pc:spChg chg="mod">
          <ac:chgData name="divye gupta" userId="630a923a63ae8396" providerId="LiveId" clId="{EB306F9F-72FA-4E31-ADEF-939EA82B962F}" dt="2024-09-24T18:48:12.882" v="281" actId="113"/>
          <ac:spMkLst>
            <pc:docMk/>
            <pc:sldMk cId="2664721805" sldId="261"/>
            <ac:spMk id="2" creationId="{94F07469-1678-1910-E085-B687283F97F0}"/>
          </ac:spMkLst>
        </pc:spChg>
        <pc:spChg chg="del mod">
          <ac:chgData name="divye gupta" userId="630a923a63ae8396" providerId="LiveId" clId="{EB306F9F-72FA-4E31-ADEF-939EA82B962F}" dt="2024-09-24T18:48:33.998" v="283" actId="21"/>
          <ac:spMkLst>
            <pc:docMk/>
            <pc:sldMk cId="2664721805" sldId="261"/>
            <ac:spMk id="4" creationId="{AA3FC512-AA3C-A54E-EAEF-FC2C38D3FA40}"/>
          </ac:spMkLst>
        </pc:spChg>
        <pc:picChg chg="add mod">
          <ac:chgData name="divye gupta" userId="630a923a63ae8396" providerId="LiveId" clId="{EB306F9F-72FA-4E31-ADEF-939EA82B962F}" dt="2024-09-24T18:51:22.508" v="290" actId="14861"/>
          <ac:picMkLst>
            <pc:docMk/>
            <pc:sldMk cId="2664721805" sldId="261"/>
            <ac:picMk id="5" creationId="{A4AF5365-535F-E846-E529-0CFC3C635C75}"/>
          </ac:picMkLst>
        </pc:picChg>
      </pc:sldChg>
      <pc:sldChg chg="addSp delSp modSp new mod modTransition">
        <pc:chgData name="divye gupta" userId="630a923a63ae8396" providerId="LiveId" clId="{EB306F9F-72FA-4E31-ADEF-939EA82B962F}" dt="2024-09-24T19:34:01.030" v="735"/>
        <pc:sldMkLst>
          <pc:docMk/>
          <pc:sldMk cId="604897077" sldId="262"/>
        </pc:sldMkLst>
        <pc:spChg chg="mod">
          <ac:chgData name="divye gupta" userId="630a923a63ae8396" providerId="LiveId" clId="{EB306F9F-72FA-4E31-ADEF-939EA82B962F}" dt="2024-09-24T18:55:16.105" v="353" actId="1076"/>
          <ac:spMkLst>
            <pc:docMk/>
            <pc:sldMk cId="604897077" sldId="262"/>
            <ac:spMk id="2" creationId="{253EF376-372A-8986-A5BC-0641C1BC023E}"/>
          </ac:spMkLst>
        </pc:spChg>
        <pc:spChg chg="del">
          <ac:chgData name="divye gupta" userId="630a923a63ae8396" providerId="LiveId" clId="{EB306F9F-72FA-4E31-ADEF-939EA82B962F}" dt="2024-09-24T18:55:24.268" v="354" actId="931"/>
          <ac:spMkLst>
            <pc:docMk/>
            <pc:sldMk cId="604897077" sldId="262"/>
            <ac:spMk id="3" creationId="{3AEE86B5-6FA7-4797-40F0-0D3AB71D81AB}"/>
          </ac:spMkLst>
        </pc:spChg>
        <pc:spChg chg="add del">
          <ac:chgData name="divye gupta" userId="630a923a63ae8396" providerId="LiveId" clId="{EB306F9F-72FA-4E31-ADEF-939EA82B962F}" dt="2024-09-24T18:57:05.584" v="363" actId="21"/>
          <ac:spMkLst>
            <pc:docMk/>
            <pc:sldMk cId="604897077" sldId="262"/>
            <ac:spMk id="4" creationId="{D04FA8F2-932F-C066-C13D-08EBCE381E3E}"/>
          </ac:spMkLst>
        </pc:spChg>
        <pc:picChg chg="add mod">
          <ac:chgData name="divye gupta" userId="630a923a63ae8396" providerId="LiveId" clId="{EB306F9F-72FA-4E31-ADEF-939EA82B962F}" dt="2024-09-24T18:59:34.189" v="372" actId="14861"/>
          <ac:picMkLst>
            <pc:docMk/>
            <pc:sldMk cId="604897077" sldId="262"/>
            <ac:picMk id="6" creationId="{BF599D86-16B6-3957-F1CC-B54E461BE78E}"/>
          </ac:picMkLst>
        </pc:picChg>
        <pc:picChg chg="add mod">
          <ac:chgData name="divye gupta" userId="630a923a63ae8396" providerId="LiveId" clId="{EB306F9F-72FA-4E31-ADEF-939EA82B962F}" dt="2024-09-24T18:59:38.225" v="373" actId="14861"/>
          <ac:picMkLst>
            <pc:docMk/>
            <pc:sldMk cId="604897077" sldId="262"/>
            <ac:picMk id="7" creationId="{BDB8EB12-D8F3-2929-333E-73B3079D4446}"/>
          </ac:picMkLst>
        </pc:picChg>
      </pc:sldChg>
      <pc:sldChg chg="addSp delSp modSp add del mod">
        <pc:chgData name="divye gupta" userId="630a923a63ae8396" providerId="LiveId" clId="{EB306F9F-72FA-4E31-ADEF-939EA82B962F}" dt="2024-09-24T18:53:12.542" v="308" actId="47"/>
        <pc:sldMkLst>
          <pc:docMk/>
          <pc:sldMk cId="2445177169" sldId="262"/>
        </pc:sldMkLst>
        <pc:spChg chg="mod">
          <ac:chgData name="divye gupta" userId="630a923a63ae8396" providerId="LiveId" clId="{EB306F9F-72FA-4E31-ADEF-939EA82B962F}" dt="2024-09-24T18:52:25.855" v="297" actId="2711"/>
          <ac:spMkLst>
            <pc:docMk/>
            <pc:sldMk cId="2445177169" sldId="262"/>
            <ac:spMk id="2" creationId="{94F07469-1678-1910-E085-B687283F97F0}"/>
          </ac:spMkLst>
        </pc:spChg>
        <pc:picChg chg="add mod">
          <ac:chgData name="divye gupta" userId="630a923a63ae8396" providerId="LiveId" clId="{EB306F9F-72FA-4E31-ADEF-939EA82B962F}" dt="2024-09-24T18:53:07.728" v="307" actId="1076"/>
          <ac:picMkLst>
            <pc:docMk/>
            <pc:sldMk cId="2445177169" sldId="262"/>
            <ac:picMk id="4" creationId="{431878F4-DD57-E041-7161-E030FA255D71}"/>
          </ac:picMkLst>
        </pc:picChg>
        <pc:picChg chg="add del">
          <ac:chgData name="divye gupta" userId="630a923a63ae8396" providerId="LiveId" clId="{EB306F9F-72FA-4E31-ADEF-939EA82B962F}" dt="2024-09-24T18:52:38.409" v="300" actId="478"/>
          <ac:picMkLst>
            <pc:docMk/>
            <pc:sldMk cId="2445177169" sldId="262"/>
            <ac:picMk id="5" creationId="{A4AF5365-535F-E846-E529-0CFC3C635C75}"/>
          </ac:picMkLst>
        </pc:picChg>
      </pc:sldChg>
      <pc:sldChg chg="modSp add mod modTransition">
        <pc:chgData name="divye gupta" userId="630a923a63ae8396" providerId="LiveId" clId="{EB306F9F-72FA-4E31-ADEF-939EA82B962F}" dt="2024-09-24T19:34:11.569" v="737"/>
        <pc:sldMkLst>
          <pc:docMk/>
          <pc:sldMk cId="2584447394" sldId="263"/>
        </pc:sldMkLst>
        <pc:picChg chg="mod">
          <ac:chgData name="divye gupta" userId="630a923a63ae8396" providerId="LiveId" clId="{EB306F9F-72FA-4E31-ADEF-939EA82B962F}" dt="2024-09-24T18:59:46.092" v="374" actId="14861"/>
          <ac:picMkLst>
            <pc:docMk/>
            <pc:sldMk cId="2584447394" sldId="263"/>
            <ac:picMk id="6" creationId="{BF599D86-16B6-3957-F1CC-B54E461BE78E}"/>
          </ac:picMkLst>
        </pc:picChg>
        <pc:picChg chg="mod">
          <ac:chgData name="divye gupta" userId="630a923a63ae8396" providerId="LiveId" clId="{EB306F9F-72FA-4E31-ADEF-939EA82B962F}" dt="2024-09-24T18:59:50.061" v="375" actId="14861"/>
          <ac:picMkLst>
            <pc:docMk/>
            <pc:sldMk cId="2584447394" sldId="263"/>
            <ac:picMk id="7" creationId="{BDB8EB12-D8F3-2929-333E-73B3079D4446}"/>
          </ac:picMkLst>
        </pc:picChg>
      </pc:sldChg>
      <pc:sldChg chg="addSp delSp modSp add mod ord modTransition delAnim">
        <pc:chgData name="divye gupta" userId="630a923a63ae8396" providerId="LiveId" clId="{EB306F9F-72FA-4E31-ADEF-939EA82B962F}" dt="2024-09-24T19:34:51.999" v="746"/>
        <pc:sldMkLst>
          <pc:docMk/>
          <pc:sldMk cId="4149543696" sldId="264"/>
        </pc:sldMkLst>
        <pc:spChg chg="add mod">
          <ac:chgData name="divye gupta" userId="630a923a63ae8396" providerId="LiveId" clId="{EB306F9F-72FA-4E31-ADEF-939EA82B962F}" dt="2024-09-24T19:03:57.261" v="419" actId="1076"/>
          <ac:spMkLst>
            <pc:docMk/>
            <pc:sldMk cId="4149543696" sldId="264"/>
            <ac:spMk id="3" creationId="{07CE552D-4895-4C92-7B25-89F060E8F855}"/>
          </ac:spMkLst>
        </pc:spChg>
        <pc:picChg chg="del">
          <ac:chgData name="divye gupta" userId="630a923a63ae8396" providerId="LiveId" clId="{EB306F9F-72FA-4E31-ADEF-939EA82B962F}" dt="2024-09-24T19:00:30.453" v="379" actId="478"/>
          <ac:picMkLst>
            <pc:docMk/>
            <pc:sldMk cId="4149543696" sldId="264"/>
            <ac:picMk id="5" creationId="{D0EA77A4-6BB8-B88C-ED78-668043271A36}"/>
          </ac:picMkLst>
        </pc:picChg>
      </pc:sldChg>
      <pc:sldChg chg="modSp add mod ord modTransition">
        <pc:chgData name="divye gupta" userId="630a923a63ae8396" providerId="LiveId" clId="{EB306F9F-72FA-4E31-ADEF-939EA82B962F}" dt="2024-09-24T19:34:23.603" v="738"/>
        <pc:sldMkLst>
          <pc:docMk/>
          <pc:sldMk cId="2118077589" sldId="265"/>
        </pc:sldMkLst>
        <pc:spChg chg="mod">
          <ac:chgData name="divye gupta" userId="630a923a63ae8396" providerId="LiveId" clId="{EB306F9F-72FA-4E31-ADEF-939EA82B962F}" dt="2024-09-24T19:06:44.424" v="448" actId="1076"/>
          <ac:spMkLst>
            <pc:docMk/>
            <pc:sldMk cId="2118077589" sldId="265"/>
            <ac:spMk id="2" creationId="{94F07469-1678-1910-E085-B687283F97F0}"/>
          </ac:spMkLst>
        </pc:spChg>
        <pc:spChg chg="mod">
          <ac:chgData name="divye gupta" userId="630a923a63ae8396" providerId="LiveId" clId="{EB306F9F-72FA-4E31-ADEF-939EA82B962F}" dt="2024-09-24T19:09:00.875" v="470" actId="207"/>
          <ac:spMkLst>
            <pc:docMk/>
            <pc:sldMk cId="2118077589" sldId="265"/>
            <ac:spMk id="4" creationId="{AA3FC512-AA3C-A54E-EAEF-FC2C38D3FA40}"/>
          </ac:spMkLst>
        </pc:spChg>
      </pc:sldChg>
      <pc:sldChg chg="addSp delSp modSp add mod modTransition">
        <pc:chgData name="divye gupta" userId="630a923a63ae8396" providerId="LiveId" clId="{EB306F9F-72FA-4E31-ADEF-939EA82B962F}" dt="2024-09-24T19:30:48.420" v="677"/>
        <pc:sldMkLst>
          <pc:docMk/>
          <pc:sldMk cId="3916167857" sldId="266"/>
        </pc:sldMkLst>
        <pc:spChg chg="mod">
          <ac:chgData name="divye gupta" userId="630a923a63ae8396" providerId="LiveId" clId="{EB306F9F-72FA-4E31-ADEF-939EA82B962F}" dt="2024-09-24T19:13:37.561" v="486" actId="113"/>
          <ac:spMkLst>
            <pc:docMk/>
            <pc:sldMk cId="3916167857" sldId="266"/>
            <ac:spMk id="2" creationId="{94F07469-1678-1910-E085-B687283F97F0}"/>
          </ac:spMkLst>
        </pc:spChg>
        <pc:spChg chg="add">
          <ac:chgData name="divye gupta" userId="630a923a63ae8396" providerId="LiveId" clId="{EB306F9F-72FA-4E31-ADEF-939EA82B962F}" dt="2024-09-24T19:17:11.512" v="487"/>
          <ac:spMkLst>
            <pc:docMk/>
            <pc:sldMk cId="3916167857" sldId="266"/>
            <ac:spMk id="3" creationId="{9135A681-7803-D080-9C9E-2269BBB5BEEE}"/>
          </ac:spMkLst>
        </pc:spChg>
        <pc:spChg chg="mod">
          <ac:chgData name="divye gupta" userId="630a923a63ae8396" providerId="LiveId" clId="{EB306F9F-72FA-4E31-ADEF-939EA82B962F}" dt="2024-09-24T19:27:49.314" v="640" actId="1076"/>
          <ac:spMkLst>
            <pc:docMk/>
            <pc:sldMk cId="3916167857" sldId="266"/>
            <ac:spMk id="4" creationId="{AA3FC512-AA3C-A54E-EAEF-FC2C38D3FA40}"/>
          </ac:spMkLst>
        </pc:spChg>
        <pc:spChg chg="del">
          <ac:chgData name="divye gupta" userId="630a923a63ae8396" providerId="LiveId" clId="{EB306F9F-72FA-4E31-ADEF-939EA82B962F}" dt="2024-09-24T19:17:45.041" v="491" actId="21"/>
          <ac:spMkLst>
            <pc:docMk/>
            <pc:sldMk cId="3916167857" sldId="266"/>
            <ac:spMk id="6" creationId="{B2FD5018-9262-BA08-1930-E7E708A4A692}"/>
          </ac:spMkLst>
        </pc:spChg>
        <pc:spChg chg="add del mod">
          <ac:chgData name="divye gupta" userId="630a923a63ae8396" providerId="LiveId" clId="{EB306F9F-72FA-4E31-ADEF-939EA82B962F}" dt="2024-09-24T19:17:57.166" v="493" actId="21"/>
          <ac:spMkLst>
            <pc:docMk/>
            <pc:sldMk cId="3916167857" sldId="266"/>
            <ac:spMk id="7" creationId="{B2FD5018-9262-BA08-1930-E7E708A4A692}"/>
          </ac:spMkLst>
        </pc:spChg>
        <pc:picChg chg="del">
          <ac:chgData name="divye gupta" userId="630a923a63ae8396" providerId="LiveId" clId="{EB306F9F-72FA-4E31-ADEF-939EA82B962F}" dt="2024-09-24T19:13:21.777" v="482" actId="478"/>
          <ac:picMkLst>
            <pc:docMk/>
            <pc:sldMk cId="3916167857" sldId="266"/>
            <ac:picMk id="5" creationId="{AF2751A5-F834-5C8E-A14D-6D8CFDC3F91E}"/>
          </ac:picMkLst>
        </pc:picChg>
      </pc:sldChg>
      <pc:sldChg chg="modSp add mod modTransition">
        <pc:chgData name="divye gupta" userId="630a923a63ae8396" providerId="LiveId" clId="{EB306F9F-72FA-4E31-ADEF-939EA82B962F}" dt="2024-09-24T19:30:59.193" v="678"/>
        <pc:sldMkLst>
          <pc:docMk/>
          <pc:sldMk cId="3869028366" sldId="267"/>
        </pc:sldMkLst>
        <pc:spChg chg="mod">
          <ac:chgData name="divye gupta" userId="630a923a63ae8396" providerId="LiveId" clId="{EB306F9F-72FA-4E31-ADEF-939EA82B962F}" dt="2024-09-24T19:25:16.839" v="623" actId="1076"/>
          <ac:spMkLst>
            <pc:docMk/>
            <pc:sldMk cId="3869028366" sldId="267"/>
            <ac:spMk id="4" creationId="{AA3FC512-AA3C-A54E-EAEF-FC2C38D3FA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1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3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6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2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98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1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5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3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6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B6947C5-043C-451A-835E-BF555764ACE8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9F8D1EE-DE5B-429E-8BA3-14388556B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58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ijhcs.2021.03.00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EA77A4-6BB8-B88C-ED78-668043271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80" y="-1194620"/>
            <a:ext cx="9247239" cy="92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6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07469-1678-1910-E085-B687283F97F0}"/>
              </a:ext>
            </a:extLst>
          </p:cNvPr>
          <p:cNvSpPr txBox="1"/>
          <p:nvPr/>
        </p:nvSpPr>
        <p:spPr>
          <a:xfrm>
            <a:off x="1352673" y="639147"/>
            <a:ext cx="948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kern="100" dirty="0">
                <a:solidFill>
                  <a:srgbClr val="099BDD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Gantt Chart</a:t>
            </a:r>
            <a:endParaRPr lang="en-IN" sz="48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D5018-9262-BA08-1930-E7E708A4A692}"/>
              </a:ext>
            </a:extLst>
          </p:cNvPr>
          <p:cNvSpPr txBox="1"/>
          <p:nvPr/>
        </p:nvSpPr>
        <p:spPr>
          <a:xfrm>
            <a:off x="2930013" y="-1477360"/>
            <a:ext cx="6331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99BDD"/>
                </a:solidFill>
                <a:latin typeface="Arial Rounded MT Bold" panose="020F0704030504030204" pitchFamily="34" charset="0"/>
              </a:rPr>
              <a:t>PRESENTED BY :-</a:t>
            </a:r>
            <a:endParaRPr lang="en-IN" sz="40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F5365-535F-E846-E529-0CFC3C635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2817210"/>
            <a:ext cx="11534775" cy="274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99BDD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64721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F376-372A-8986-A5BC-0641C1BC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443" y="1090423"/>
            <a:ext cx="5895114" cy="531901"/>
          </a:xfrm>
        </p:spPr>
        <p:txBody>
          <a:bodyPr>
            <a:noAutofit/>
          </a:bodyPr>
          <a:lstStyle/>
          <a:p>
            <a:r>
              <a:rPr lang="en-IN" sz="4800" i="0" cap="none" dirty="0">
                <a:solidFill>
                  <a:srgbClr val="099BDD"/>
                </a:solidFill>
                <a:effectLst/>
                <a:latin typeface="Arial Rounded MT Bold" panose="020F0704030504030204" pitchFamily="34" charset="0"/>
              </a:rPr>
              <a:t>Expected Outcome</a:t>
            </a:r>
            <a:br>
              <a:rPr lang="en-IN" sz="4800" cap="none" dirty="0">
                <a:solidFill>
                  <a:srgbClr val="099BDD"/>
                </a:solidFill>
                <a:latin typeface="Arial Rounded MT Bold" panose="020F0704030504030204" pitchFamily="34" charset="0"/>
              </a:rPr>
            </a:br>
            <a:endParaRPr lang="en-IN" sz="4800" cap="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599D86-16B6-3957-F1CC-B54E461BE7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67" y="2372006"/>
            <a:ext cx="5273352" cy="37377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DB8EB12-D8F3-2929-333E-73B3079D4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6884" y="2372005"/>
            <a:ext cx="5273350" cy="37377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8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F376-372A-8986-A5BC-0641C1BC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443" y="1090423"/>
            <a:ext cx="5895114" cy="531901"/>
          </a:xfrm>
        </p:spPr>
        <p:txBody>
          <a:bodyPr>
            <a:noAutofit/>
          </a:bodyPr>
          <a:lstStyle/>
          <a:p>
            <a:r>
              <a:rPr lang="en-IN" sz="4800" i="0" cap="none" dirty="0">
                <a:solidFill>
                  <a:srgbClr val="099BDD"/>
                </a:solidFill>
                <a:effectLst/>
                <a:latin typeface="Arial Rounded MT Bold" panose="020F0704030504030204" pitchFamily="34" charset="0"/>
              </a:rPr>
              <a:t>Expected Outcome</a:t>
            </a:r>
            <a:br>
              <a:rPr lang="en-IN" sz="4800" cap="none" dirty="0">
                <a:solidFill>
                  <a:srgbClr val="099BDD"/>
                </a:solidFill>
                <a:latin typeface="Arial Rounded MT Bold" panose="020F0704030504030204" pitchFamily="34" charset="0"/>
              </a:rPr>
            </a:br>
            <a:endParaRPr lang="en-IN" sz="4800" cap="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599D86-16B6-3957-F1CC-B54E461BE7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767" y="2372006"/>
            <a:ext cx="5273352" cy="37377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DB8EB12-D8F3-2929-333E-73B3079D4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6884" y="2372006"/>
            <a:ext cx="5273350" cy="37377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444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07469-1678-1910-E085-B687283F97F0}"/>
              </a:ext>
            </a:extLst>
          </p:cNvPr>
          <p:cNvSpPr txBox="1"/>
          <p:nvPr/>
        </p:nvSpPr>
        <p:spPr>
          <a:xfrm>
            <a:off x="1352673" y="599818"/>
            <a:ext cx="948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099BDD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Bibliography</a:t>
            </a:r>
            <a:endParaRPr lang="en-IN" sz="115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FC512-AA3C-A54E-EAEF-FC2C38D3FA40}"/>
              </a:ext>
            </a:extLst>
          </p:cNvPr>
          <p:cNvSpPr txBox="1"/>
          <p:nvPr/>
        </p:nvSpPr>
        <p:spPr>
          <a:xfrm>
            <a:off x="651387" y="1921615"/>
            <a:ext cx="10889226" cy="578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IN" sz="2000" b="1" dirty="0"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Management: A Systems Approach to Planning, Scheduling, and Controlling by Harold Kerzner (2022). Wiley.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arenR" startAt="2"/>
            </a:pP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Experience Design: A Practical Playbook to Fuel Business Growth by David W. </a:t>
            </a:r>
            <a:r>
              <a:rPr lang="en-IN" sz="2000" b="1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Kadavy</a:t>
            </a: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(2023). O'Reilly Media.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arenR" startAt="2"/>
            </a:pPr>
            <a:r>
              <a:rPr lang="en-IN" sz="2000" b="1" dirty="0"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Smith, J., &amp; Jones, A. (2022). "Impact of Project Management Software on Team Productivity." Journal of Project Management, 36(4), 45-58. https://doi.org/10.1016/j.jom.2022.03.002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Green, L., &amp; Black, M. (2021). "Collaboration Tools in Remote Teams: A Systematic Review." International Journal of Human-Computer Studies, 89, 134-150. </a:t>
            </a: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https://doi.org/10.1016/j.ijhcs.2021.03.005</a:t>
            </a:r>
            <a:endParaRPr lang="en-IN" sz="2000" b="1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Gartner. (2023). Magic Quadrant for Project Management Software. Retrieved from Gartner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000" b="1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000" b="1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D5018-9262-BA08-1930-E7E708A4A692}"/>
              </a:ext>
            </a:extLst>
          </p:cNvPr>
          <p:cNvSpPr txBox="1"/>
          <p:nvPr/>
        </p:nvSpPr>
        <p:spPr>
          <a:xfrm>
            <a:off x="2930013" y="-1477360"/>
            <a:ext cx="6331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99BDD"/>
                </a:solidFill>
                <a:latin typeface="Arial Rounded MT Bold" panose="020F0704030504030204" pitchFamily="34" charset="0"/>
              </a:rPr>
              <a:t>PRESENTED BY :-</a:t>
            </a:r>
            <a:endParaRPr lang="en-IN" sz="40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E552D-4895-4C92-7B25-89F060E8F855}"/>
              </a:ext>
            </a:extLst>
          </p:cNvPr>
          <p:cNvSpPr txBox="1"/>
          <p:nvPr/>
        </p:nvSpPr>
        <p:spPr>
          <a:xfrm>
            <a:off x="2455830" y="2337955"/>
            <a:ext cx="72803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  <a:cs typeface="Adobe Devanagari" panose="02040503050201020203" pitchFamily="18" charset="0"/>
              </a:rPr>
              <a:t>THANK YOU</a:t>
            </a:r>
            <a:endParaRPr lang="en-IN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43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07469-1678-1910-E085-B687283F97F0}"/>
              </a:ext>
            </a:extLst>
          </p:cNvPr>
          <p:cNvSpPr txBox="1"/>
          <p:nvPr/>
        </p:nvSpPr>
        <p:spPr>
          <a:xfrm>
            <a:off x="2930013" y="532580"/>
            <a:ext cx="6331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99BDD"/>
                </a:solidFill>
                <a:latin typeface="Arial Rounded MT Bold" panose="020F0704030504030204" pitchFamily="34" charset="0"/>
              </a:rPr>
              <a:t>INTRODUCTION</a:t>
            </a:r>
            <a:endParaRPr lang="en-IN" sz="40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FC512-AA3C-A54E-EAEF-FC2C38D3FA40}"/>
              </a:ext>
            </a:extLst>
          </p:cNvPr>
          <p:cNvSpPr txBox="1"/>
          <p:nvPr/>
        </p:nvSpPr>
        <p:spPr>
          <a:xfrm>
            <a:off x="1043694" y="2319709"/>
            <a:ext cx="9966960" cy="389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Century Schoolbook" panose="02040604050505020304" pitchFamily="18" charset="0"/>
              </a:rPr>
              <a:t>This web application helps students and professionals find accommodation near the KIET Group of Institutions, offering real-time listings of rooms and PG. Users can search, filter, and browse based on location, price, and amenities, with added features like user reviews, ratings, and map integration for a seamless, efficient housing search experience.</a:t>
            </a:r>
            <a:endParaRPr lang="en-IN" sz="24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96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07469-1678-1910-E085-B687283F97F0}"/>
              </a:ext>
            </a:extLst>
          </p:cNvPr>
          <p:cNvSpPr txBox="1"/>
          <p:nvPr/>
        </p:nvSpPr>
        <p:spPr>
          <a:xfrm>
            <a:off x="2021266" y="554650"/>
            <a:ext cx="814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i="0" dirty="0">
                <a:solidFill>
                  <a:srgbClr val="099BDD"/>
                </a:solidFill>
                <a:effectLst/>
                <a:latin typeface="Arial Rounded MT Bold" panose="020F0704030504030204" pitchFamily="34" charset="0"/>
              </a:rPr>
              <a:t>Our Team and Mentorship</a:t>
            </a:r>
            <a:endParaRPr lang="en-IN" sz="48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FC512-AA3C-A54E-EAEF-FC2C38D3FA40}"/>
              </a:ext>
            </a:extLst>
          </p:cNvPr>
          <p:cNvSpPr txBox="1"/>
          <p:nvPr/>
        </p:nvSpPr>
        <p:spPr>
          <a:xfrm>
            <a:off x="1368157" y="2209922"/>
            <a:ext cx="9966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Schoolbook" panose="02040604050505020304" pitchFamily="18" charset="0"/>
              </a:rPr>
              <a:t>Team Members:- </a:t>
            </a:r>
          </a:p>
          <a:p>
            <a:endParaRPr lang="en-IN" sz="2000" b="1" dirty="0">
              <a:latin typeface="Century Schoolbook" panose="0204060405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latin typeface="Century Schoolbook" panose="02040604050505020304" pitchFamily="18" charset="0"/>
              </a:rPr>
              <a:t>Nitish Kumar Jha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latin typeface="Century Schoolbook" panose="02040604050505020304" pitchFamily="18" charset="0"/>
              </a:rPr>
              <a:t>Divye Gupta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latin typeface="Century Schoolbook" panose="02040604050505020304" pitchFamily="18" charset="0"/>
              </a:rPr>
              <a:t>Dolly Sharma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latin typeface="Century Schoolbook" panose="02040604050505020304" pitchFamily="18" charset="0"/>
              </a:rPr>
              <a:t>Jigyasa Tripathi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latin typeface="Century Schoolbook" panose="02040604050505020304" pitchFamily="18" charset="0"/>
            </a:endParaRPr>
          </a:p>
          <a:p>
            <a:r>
              <a:rPr lang="en-IN" sz="2800" b="1" dirty="0">
                <a:latin typeface="Century Schoolbook" panose="02040604050505020304" pitchFamily="18" charset="0"/>
              </a:rPr>
              <a:t>Mentor :-</a:t>
            </a:r>
          </a:p>
          <a:p>
            <a:endParaRPr lang="en-IN" sz="2000" b="1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entury Schoolbook" panose="02040604050505020304" pitchFamily="18" charset="0"/>
              </a:rPr>
              <a:t>Ms. Neelam Rawat</a:t>
            </a:r>
          </a:p>
          <a:p>
            <a:r>
              <a:rPr lang="en-US" sz="2400" b="1" dirty="0">
                <a:latin typeface="Century Schoolbook" panose="02040604050505020304" pitchFamily="18" charset="0"/>
              </a:rPr>
              <a:t>(Associate Professor)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751A5-F834-5C8E-A14D-6D8CFDC3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68" y="372895"/>
            <a:ext cx="8266470" cy="82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7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07469-1678-1910-E085-B687283F97F0}"/>
              </a:ext>
            </a:extLst>
          </p:cNvPr>
          <p:cNvSpPr txBox="1"/>
          <p:nvPr/>
        </p:nvSpPr>
        <p:spPr>
          <a:xfrm>
            <a:off x="2021266" y="554650"/>
            <a:ext cx="814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kern="100" dirty="0">
                <a:solidFill>
                  <a:srgbClr val="099BDD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sz="48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FC512-AA3C-A54E-EAEF-FC2C38D3FA40}"/>
              </a:ext>
            </a:extLst>
          </p:cNvPr>
          <p:cNvSpPr txBox="1"/>
          <p:nvPr/>
        </p:nvSpPr>
        <p:spPr>
          <a:xfrm>
            <a:off x="789938" y="1955326"/>
            <a:ext cx="1061212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effectLst/>
                <a:latin typeface="Adobe Garamond Pro Bold" panose="020207020605060204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primary objective of this project is to develop a robust and user-friendly web application using the MERN stack (MongoDB, Express.js, React, Node.js) to simplify the process of finding rooms and PG accommodations near KIET Group of Institutions.</a:t>
            </a:r>
          </a:p>
          <a:p>
            <a:endParaRPr lang="en-US" sz="2400" b="1" u="sng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Century Schoolbook" panose="02040604050505020304" pitchFamily="18" charset="0"/>
              </a:rPr>
              <a:t>Centralized Platform</a:t>
            </a:r>
            <a:r>
              <a:rPr lang="en-US" sz="2200" b="1" dirty="0">
                <a:latin typeface="Century Schoolbook" panose="02040604050505020304" pitchFamily="18" charset="0"/>
              </a:rPr>
              <a:t>: </a:t>
            </a:r>
            <a:r>
              <a:rPr lang="en-US" sz="2200" dirty="0">
                <a:latin typeface="Century Schoolbook" panose="02040604050505020304" pitchFamily="18" charset="0"/>
              </a:rPr>
              <a:t>Create a hub for browsing accommodation options with search and filter features.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Century Schoolbook" panose="02040604050505020304" pitchFamily="18" charset="0"/>
              </a:rPr>
              <a:t>User Experience</a:t>
            </a:r>
            <a:r>
              <a:rPr lang="en-US" sz="2200" b="1" dirty="0">
                <a:latin typeface="Century Schoolbook" panose="02040604050505020304" pitchFamily="18" charset="0"/>
              </a:rPr>
              <a:t>: </a:t>
            </a:r>
            <a:r>
              <a:rPr lang="en-US" sz="2200" dirty="0">
                <a:latin typeface="Century Schoolbook" panose="02040604050505020304" pitchFamily="18" charset="0"/>
              </a:rPr>
              <a:t>Use React for a responsive, intuitive interface across devices.</a:t>
            </a:r>
          </a:p>
          <a:p>
            <a:endParaRPr lang="en-US" sz="2200" b="1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Century Schoolbook" panose="02040604050505020304" pitchFamily="18" charset="0"/>
              </a:rPr>
              <a:t>Real-Time Updates</a:t>
            </a:r>
            <a:r>
              <a:rPr lang="en-US" sz="2200" b="1" dirty="0">
                <a:latin typeface="Century Schoolbook" panose="02040604050505020304" pitchFamily="18" charset="0"/>
              </a:rPr>
              <a:t>: </a:t>
            </a:r>
            <a:r>
              <a:rPr lang="en-US" sz="2200" dirty="0">
                <a:latin typeface="Century Schoolbook" panose="02040604050505020304" pitchFamily="18" charset="0"/>
              </a:rPr>
              <a:t>Implement Node.js and Express.js for live data management on listings and pricing.</a:t>
            </a:r>
          </a:p>
        </p:txBody>
      </p:sp>
    </p:spTree>
    <p:extLst>
      <p:ext uri="{BB962C8B-B14F-4D97-AF65-F5344CB8AC3E}">
        <p14:creationId xmlns:p14="http://schemas.microsoft.com/office/powerpoint/2010/main" val="3916167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07469-1678-1910-E085-B687283F97F0}"/>
              </a:ext>
            </a:extLst>
          </p:cNvPr>
          <p:cNvSpPr txBox="1"/>
          <p:nvPr/>
        </p:nvSpPr>
        <p:spPr>
          <a:xfrm>
            <a:off x="2021266" y="554650"/>
            <a:ext cx="814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kern="100" dirty="0">
                <a:solidFill>
                  <a:srgbClr val="099BDD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sz="48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FC512-AA3C-A54E-EAEF-FC2C38D3FA40}"/>
              </a:ext>
            </a:extLst>
          </p:cNvPr>
          <p:cNvSpPr txBox="1"/>
          <p:nvPr/>
        </p:nvSpPr>
        <p:spPr>
          <a:xfrm>
            <a:off x="789938" y="2148366"/>
            <a:ext cx="106121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Data Handling</a:t>
            </a:r>
            <a:r>
              <a:rPr lang="en-US" sz="2400" b="1" dirty="0">
                <a:latin typeface="Century Schoolbook" panose="02040604050505020304" pitchFamily="18" charset="0"/>
              </a:rPr>
              <a:t>: </a:t>
            </a:r>
            <a:r>
              <a:rPr lang="en-US" sz="2400" dirty="0">
                <a:latin typeface="Century Schoolbook" panose="02040604050505020304" pitchFamily="18" charset="0"/>
              </a:rPr>
              <a:t>Utilize MongoDB to efficiently store and retrieve accommodation details.</a:t>
            </a:r>
            <a:endParaRPr lang="en-US" sz="2400" b="1" u="sng" dirty="0">
              <a:latin typeface="Century Schoolbook" panose="02040604050505020304" pitchFamily="18" charset="0"/>
            </a:endParaRPr>
          </a:p>
          <a:p>
            <a:endParaRPr lang="en-US" sz="2400" b="1" u="sng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Advanced Features</a:t>
            </a:r>
            <a:r>
              <a:rPr lang="en-US" sz="2400" b="1" dirty="0">
                <a:latin typeface="Century Schoolbook" panose="02040604050505020304" pitchFamily="18" charset="0"/>
              </a:rPr>
              <a:t>: </a:t>
            </a:r>
            <a:r>
              <a:rPr lang="en-US" sz="2400" dirty="0">
                <a:latin typeface="Century Schoolbook" panose="02040604050505020304" pitchFamily="18" charset="0"/>
              </a:rPr>
              <a:t>Integrate user reviews, ratings, and map functionalities for informed decision-making.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Communication Tools</a:t>
            </a:r>
            <a:r>
              <a:rPr lang="en-US" sz="2400" b="1" dirty="0">
                <a:latin typeface="Century Schoolbook" panose="02040604050505020304" pitchFamily="18" charset="0"/>
              </a:rPr>
              <a:t>: </a:t>
            </a:r>
            <a:r>
              <a:rPr lang="en-US" sz="2400" dirty="0">
                <a:latin typeface="Century Schoolbook" panose="02040604050505020304" pitchFamily="18" charset="0"/>
              </a:rPr>
              <a:t>Provide contact forms for seamless interaction between tenants and landlords.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Scalability and Performance</a:t>
            </a:r>
            <a:r>
              <a:rPr lang="en-US" sz="2400" b="1" dirty="0">
                <a:latin typeface="Century Schoolbook" panose="02040604050505020304" pitchFamily="18" charset="0"/>
              </a:rPr>
              <a:t>: </a:t>
            </a:r>
            <a:r>
              <a:rPr lang="en-US" sz="2400" dirty="0">
                <a:latin typeface="Century Schoolbook" panose="02040604050505020304" pitchFamily="18" charset="0"/>
              </a:rPr>
              <a:t>Build a robust system to handle growth and maintain reliability.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28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07469-1678-1910-E085-B687283F97F0}"/>
              </a:ext>
            </a:extLst>
          </p:cNvPr>
          <p:cNvSpPr txBox="1"/>
          <p:nvPr/>
        </p:nvSpPr>
        <p:spPr>
          <a:xfrm>
            <a:off x="1352673" y="530992"/>
            <a:ext cx="948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099BDD"/>
                </a:solidFill>
                <a:latin typeface="Arial Rounded MT Bold" panose="020F0704030504030204" pitchFamily="34" charset="0"/>
              </a:rPr>
              <a:t>Resource Requirement of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FC512-AA3C-A54E-EAEF-FC2C38D3FA40}"/>
              </a:ext>
            </a:extLst>
          </p:cNvPr>
          <p:cNvSpPr txBox="1"/>
          <p:nvPr/>
        </p:nvSpPr>
        <p:spPr>
          <a:xfrm>
            <a:off x="651387" y="2057986"/>
            <a:ext cx="10889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b="1" u="sng" dirty="0">
                <a:latin typeface="Century Schoolbook" panose="02040604050505020304" pitchFamily="18" charset="0"/>
              </a:rPr>
              <a:t>Basic Hardware:-</a:t>
            </a:r>
          </a:p>
          <a:p>
            <a:pPr algn="just"/>
            <a:endParaRPr lang="en-US" sz="2100" b="1" dirty="0">
              <a:latin typeface="Century Schoolbook" panose="020406040505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100" b="1" dirty="0">
                <a:latin typeface="Century Schoolbook" panose="02040604050505020304" pitchFamily="18" charset="0"/>
              </a:rPr>
              <a:t>•Device: A computer, mobile phone, or tablet with sufficient processing power and memory.</a:t>
            </a:r>
          </a:p>
          <a:p>
            <a:pPr algn="just">
              <a:spcAft>
                <a:spcPts val="600"/>
              </a:spcAft>
            </a:pPr>
            <a:r>
              <a:rPr lang="en-US" sz="2100" b="1" dirty="0">
                <a:latin typeface="Century Schoolbook" panose="02040604050505020304" pitchFamily="18" charset="0"/>
              </a:rPr>
              <a:t>•Operating System: A compatible operating system, such as Windows, macOS, Android, or iOS.</a:t>
            </a:r>
          </a:p>
          <a:p>
            <a:pPr algn="just">
              <a:spcAft>
                <a:spcPts val="600"/>
              </a:spcAft>
            </a:pPr>
            <a:r>
              <a:rPr lang="en-US" sz="2100" b="1" dirty="0">
                <a:latin typeface="Century Schoolbook" panose="02040604050505020304" pitchFamily="18" charset="0"/>
              </a:rPr>
              <a:t>•Internet Connection: Access to a stable internet connection with adequate bandwidth.</a:t>
            </a:r>
          </a:p>
          <a:p>
            <a:pPr algn="just"/>
            <a:endParaRPr lang="en-US" sz="2100" b="1" dirty="0">
              <a:latin typeface="Century Schoolbook" panose="02040604050505020304" pitchFamily="18" charset="0"/>
            </a:endParaRPr>
          </a:p>
          <a:p>
            <a:pPr algn="just"/>
            <a:r>
              <a:rPr lang="en-US" sz="2100" b="1" u="sng" dirty="0">
                <a:latin typeface="Century Schoolbook" panose="02040604050505020304" pitchFamily="18" charset="0"/>
              </a:rPr>
              <a:t>Software:-</a:t>
            </a:r>
          </a:p>
          <a:p>
            <a:pPr algn="just"/>
            <a:endParaRPr lang="en-US" sz="2100" b="1" dirty="0">
              <a:latin typeface="Century Schoolbook" panose="02040604050505020304" pitchFamily="18" charset="0"/>
            </a:endParaRPr>
          </a:p>
          <a:p>
            <a:pPr algn="just"/>
            <a:r>
              <a:rPr lang="en-US" sz="2100" b="1" dirty="0">
                <a:latin typeface="Century Schoolbook" panose="02040604050505020304" pitchFamily="18" charset="0"/>
              </a:rPr>
              <a:t>•Web Browser: An up-to-date web browser, such as Chrome, Firefox, Safari, or Edge.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D5018-9262-BA08-1930-E7E708A4A692}"/>
              </a:ext>
            </a:extLst>
          </p:cNvPr>
          <p:cNvSpPr txBox="1"/>
          <p:nvPr/>
        </p:nvSpPr>
        <p:spPr>
          <a:xfrm>
            <a:off x="2930013" y="-1477360"/>
            <a:ext cx="6331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99BDD"/>
                </a:solidFill>
                <a:latin typeface="Arial Rounded MT Bold" panose="020F0704030504030204" pitchFamily="34" charset="0"/>
              </a:rPr>
              <a:t>PRESENTED BY :-</a:t>
            </a:r>
            <a:endParaRPr lang="en-IN" sz="40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07469-1678-1910-E085-B687283F97F0}"/>
              </a:ext>
            </a:extLst>
          </p:cNvPr>
          <p:cNvSpPr txBox="1"/>
          <p:nvPr/>
        </p:nvSpPr>
        <p:spPr>
          <a:xfrm>
            <a:off x="1352673" y="560489"/>
            <a:ext cx="948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099BDD"/>
                </a:solidFill>
                <a:latin typeface="Arial Rounded MT Bold" panose="020F0704030504030204" pitchFamily="34" charset="0"/>
              </a:rPr>
              <a:t>Resource Requirement of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FC512-AA3C-A54E-EAEF-FC2C38D3FA40}"/>
              </a:ext>
            </a:extLst>
          </p:cNvPr>
          <p:cNvSpPr txBox="1"/>
          <p:nvPr/>
        </p:nvSpPr>
        <p:spPr>
          <a:xfrm>
            <a:off x="651387" y="1931447"/>
            <a:ext cx="108892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latin typeface="Century Schoolbook" panose="02040604050505020304" pitchFamily="18" charset="0"/>
              </a:rPr>
              <a:t>Accessibility:-</a:t>
            </a:r>
          </a:p>
          <a:p>
            <a:pPr algn="just"/>
            <a:endParaRPr lang="en-US" sz="2200" b="1" u="sng" dirty="0">
              <a:latin typeface="Century Schoolbook" panose="020406040505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200" b="1" dirty="0">
                <a:latin typeface="Century Schoolbook" panose="02040604050505020304" pitchFamily="18" charset="0"/>
              </a:rPr>
              <a:t>•Screen resolution: A minimum screen resolution is often not specified, but users with smaller screens might encounter layout issues.</a:t>
            </a:r>
          </a:p>
          <a:p>
            <a:pPr algn="just">
              <a:spcAft>
                <a:spcPts val="600"/>
              </a:spcAft>
            </a:pPr>
            <a:r>
              <a:rPr lang="en-US" sz="2200" b="1" dirty="0">
                <a:latin typeface="Century Schoolbook" panose="02040604050505020304" pitchFamily="18" charset="0"/>
              </a:rPr>
              <a:t>•Visual acuity: Adequate vision to perceive elements on the screen.</a:t>
            </a:r>
          </a:p>
          <a:p>
            <a:pPr algn="just">
              <a:spcAft>
                <a:spcPts val="600"/>
              </a:spcAft>
            </a:pPr>
            <a:r>
              <a:rPr lang="en-US" sz="2200" b="1" dirty="0">
                <a:latin typeface="Century Schoolbook" panose="02040604050505020304" pitchFamily="18" charset="0"/>
              </a:rPr>
              <a:t>•Input devices: Ability to use a mouse, keyboard, or touch screen to interact with the web app.</a:t>
            </a:r>
          </a:p>
          <a:p>
            <a:pPr algn="just"/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r>
              <a:rPr lang="en-US" sz="2200" b="1" u="sng" dirty="0">
                <a:latin typeface="Century Schoolbook" panose="02040604050505020304" pitchFamily="18" charset="0"/>
              </a:rPr>
              <a:t>Additional Considerations:-</a:t>
            </a:r>
          </a:p>
          <a:p>
            <a:pPr algn="just"/>
            <a:endParaRPr lang="en-US" sz="2200" b="1" u="sng" dirty="0">
              <a:latin typeface="Century Schoolbook" panose="020406040505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200" b="1" dirty="0">
                <a:latin typeface="Century Schoolbook" panose="02040604050505020304" pitchFamily="18" charset="0"/>
              </a:rPr>
              <a:t>•JavaScript: Some web apps heavily rely on JavaScript, so JavaScript should be enabled in the browser.</a:t>
            </a:r>
          </a:p>
          <a:p>
            <a:pPr algn="just">
              <a:spcAft>
                <a:spcPts val="600"/>
              </a:spcAft>
            </a:pPr>
            <a:r>
              <a:rPr lang="en-US" sz="2200" b="1" dirty="0">
                <a:latin typeface="Century Schoolbook" panose="02040604050505020304" pitchFamily="18" charset="0"/>
              </a:rPr>
              <a:t>•Cookies: cookies should be enabled in the browser.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D5018-9262-BA08-1930-E7E708A4A692}"/>
              </a:ext>
            </a:extLst>
          </p:cNvPr>
          <p:cNvSpPr txBox="1"/>
          <p:nvPr/>
        </p:nvSpPr>
        <p:spPr>
          <a:xfrm>
            <a:off x="2930013" y="-1477360"/>
            <a:ext cx="6331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99BDD"/>
                </a:solidFill>
                <a:latin typeface="Arial Rounded MT Bold" panose="020F0704030504030204" pitchFamily="34" charset="0"/>
              </a:rPr>
              <a:t>PRESENTED BY :-</a:t>
            </a:r>
            <a:endParaRPr lang="en-IN" sz="40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13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07469-1678-1910-E085-B687283F97F0}"/>
              </a:ext>
            </a:extLst>
          </p:cNvPr>
          <p:cNvSpPr txBox="1"/>
          <p:nvPr/>
        </p:nvSpPr>
        <p:spPr>
          <a:xfrm>
            <a:off x="1352673" y="560489"/>
            <a:ext cx="948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099BDD"/>
                </a:solidFill>
                <a:latin typeface="Arial Rounded MT Bold" panose="020F0704030504030204" pitchFamily="34" charset="0"/>
              </a:rPr>
              <a:t>Software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FC512-AA3C-A54E-EAEF-FC2C38D3FA40}"/>
              </a:ext>
            </a:extLst>
          </p:cNvPr>
          <p:cNvSpPr txBox="1"/>
          <p:nvPr/>
        </p:nvSpPr>
        <p:spPr>
          <a:xfrm>
            <a:off x="651387" y="2314905"/>
            <a:ext cx="108892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Frontend: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dirty="0">
                <a:latin typeface="Century Schoolbook" panose="02040604050505020304" pitchFamily="18" charset="0"/>
              </a:rPr>
              <a:t>React (JavaScript)</a:t>
            </a:r>
          </a:p>
          <a:p>
            <a:pPr algn="just"/>
            <a:endParaRPr lang="en-US" sz="2400" b="1" u="sng" dirty="0">
              <a:latin typeface="Century Schoolbook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Backend: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dirty="0">
                <a:latin typeface="Century Schoolbook" panose="02040604050505020304" pitchFamily="18" charset="0"/>
              </a:rPr>
              <a:t>Node.js, Express.js</a:t>
            </a:r>
          </a:p>
          <a:p>
            <a:pPr algn="just"/>
            <a:endParaRPr lang="en-US" sz="2400" dirty="0">
              <a:latin typeface="Century Schoolbook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Database</a:t>
            </a:r>
            <a:r>
              <a:rPr lang="en-US" sz="2400" b="1" dirty="0">
                <a:latin typeface="Century Schoolbook" panose="02040604050505020304" pitchFamily="18" charset="0"/>
              </a:rPr>
              <a:t>:</a:t>
            </a:r>
            <a:r>
              <a:rPr lang="en-US" sz="2400" dirty="0">
                <a:latin typeface="Century Schoolbook" panose="02040604050505020304" pitchFamily="18" charset="0"/>
              </a:rPr>
              <a:t> MongoDB</a:t>
            </a:r>
          </a:p>
          <a:p>
            <a:pPr algn="just"/>
            <a:endParaRPr lang="en-US" sz="2400" b="1" u="sng" dirty="0">
              <a:latin typeface="Century Schoolbook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Frontend Styling: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dirty="0">
                <a:latin typeface="Century Schoolbook" panose="02040604050505020304" pitchFamily="18" charset="0"/>
              </a:rPr>
              <a:t>Material-UI or Bootstrap</a:t>
            </a:r>
          </a:p>
          <a:p>
            <a:pPr algn="just"/>
            <a:endParaRPr lang="en-US" sz="2400" u="sng" dirty="0">
              <a:latin typeface="Century Schoolbook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APIs: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dirty="0">
                <a:latin typeface="Century Schoolbook" panose="02040604050505020304" pitchFamily="18" charset="0"/>
              </a:rPr>
              <a:t>Google Maps API (for map integration), custom REST APIs (for search, filter, listings)</a:t>
            </a:r>
          </a:p>
          <a:p>
            <a:pPr algn="just"/>
            <a:endParaRPr lang="en-US" sz="2400" b="1" u="sng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D5018-9262-BA08-1930-E7E708A4A692}"/>
              </a:ext>
            </a:extLst>
          </p:cNvPr>
          <p:cNvSpPr txBox="1"/>
          <p:nvPr/>
        </p:nvSpPr>
        <p:spPr>
          <a:xfrm>
            <a:off x="2930013" y="-1477360"/>
            <a:ext cx="6331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99BDD"/>
                </a:solidFill>
                <a:latin typeface="Arial Rounded MT Bold" panose="020F0704030504030204" pitchFamily="34" charset="0"/>
              </a:rPr>
              <a:t>PRESENTED BY :-</a:t>
            </a:r>
            <a:endParaRPr lang="en-IN" sz="40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0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07469-1678-1910-E085-B687283F97F0}"/>
              </a:ext>
            </a:extLst>
          </p:cNvPr>
          <p:cNvSpPr txBox="1"/>
          <p:nvPr/>
        </p:nvSpPr>
        <p:spPr>
          <a:xfrm>
            <a:off x="1352673" y="560489"/>
            <a:ext cx="948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099BDD"/>
                </a:solidFill>
                <a:latin typeface="Arial Rounded MT Bold" panose="020F0704030504030204" pitchFamily="34" charset="0"/>
              </a:rPr>
              <a:t>Software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FC512-AA3C-A54E-EAEF-FC2C38D3FA40}"/>
              </a:ext>
            </a:extLst>
          </p:cNvPr>
          <p:cNvSpPr txBox="1"/>
          <p:nvPr/>
        </p:nvSpPr>
        <p:spPr>
          <a:xfrm>
            <a:off x="651387" y="1960944"/>
            <a:ext cx="10889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Real-time Updates: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WebSockets</a:t>
            </a:r>
            <a:r>
              <a:rPr lang="en-US" sz="2400" dirty="0">
                <a:latin typeface="Century Schoolbook" panose="02040604050505020304" pitchFamily="18" charset="0"/>
              </a:rPr>
              <a:t> or similar protocols</a:t>
            </a:r>
          </a:p>
          <a:p>
            <a:pPr algn="just"/>
            <a:endParaRPr lang="en-US" sz="2400" b="1" u="sng" dirty="0">
              <a:latin typeface="Century Schoolbook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u="sng" dirty="0">
                <a:latin typeface="Century Schoolbook" panose="02040604050505020304" pitchFamily="18" charset="0"/>
              </a:rPr>
              <a:t>Deployment Platforms</a:t>
            </a:r>
            <a:r>
              <a:rPr lang="en-IN" sz="2400" dirty="0"/>
              <a:t>: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Vercel</a:t>
            </a:r>
            <a:r>
              <a:rPr lang="en-US" sz="2400" dirty="0">
                <a:latin typeface="Century Schoolbook" panose="02040604050505020304" pitchFamily="18" charset="0"/>
              </a:rPr>
              <a:t>/Netlify (Frontend), Heroku/Render (Backend)</a:t>
            </a:r>
          </a:p>
          <a:p>
            <a:pPr algn="just"/>
            <a:endParaRPr lang="en-US" sz="2400" b="1" u="sng" dirty="0">
              <a:latin typeface="Century Schoolbook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Database Hosting:</a:t>
            </a:r>
            <a:r>
              <a:rPr lang="en-US" sz="2400" dirty="0">
                <a:latin typeface="Century Schoolbook" panose="02040604050505020304" pitchFamily="18" charset="0"/>
              </a:rPr>
              <a:t> MongoDB Atlas (Cloud)</a:t>
            </a:r>
          </a:p>
          <a:p>
            <a:pPr algn="just"/>
            <a:endParaRPr lang="en-US" sz="2400" b="1" u="sng" dirty="0">
              <a:latin typeface="Century Schoolbook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Testing:</a:t>
            </a:r>
            <a:r>
              <a:rPr lang="en-US" sz="2400" dirty="0">
                <a:latin typeface="Century Schoolbook" panose="02040604050505020304" pitchFamily="18" charset="0"/>
              </a:rPr>
              <a:t> Jest (for unit testing), Postman (for API testing)</a:t>
            </a:r>
          </a:p>
          <a:p>
            <a:pPr algn="just"/>
            <a:endParaRPr lang="en-US" sz="2400" b="1" u="sng" dirty="0">
              <a:latin typeface="Century Schoolbook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Communication Protocols:</a:t>
            </a:r>
            <a:r>
              <a:rPr lang="en-US" sz="2400" dirty="0">
                <a:latin typeface="Century Schoolbook" panose="02040604050505020304" pitchFamily="18" charset="0"/>
              </a:rPr>
              <a:t> HTTPS for secure data transmission</a:t>
            </a:r>
          </a:p>
          <a:p>
            <a:pPr algn="just"/>
            <a:endParaRPr lang="en-US" sz="2400" b="1" u="sng" dirty="0">
              <a:latin typeface="Century Schoolbook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entury Schoolbook" panose="02040604050505020304" pitchFamily="18" charset="0"/>
              </a:rPr>
              <a:t>Version Control:</a:t>
            </a:r>
            <a:r>
              <a:rPr lang="en-US" sz="2400" dirty="0">
                <a:latin typeface="Century Schoolbook" panose="02040604050505020304" pitchFamily="18" charset="0"/>
              </a:rPr>
              <a:t> Git/GitHub for code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D5018-9262-BA08-1930-E7E708A4A692}"/>
              </a:ext>
            </a:extLst>
          </p:cNvPr>
          <p:cNvSpPr txBox="1"/>
          <p:nvPr/>
        </p:nvSpPr>
        <p:spPr>
          <a:xfrm>
            <a:off x="2930013" y="-1477360"/>
            <a:ext cx="6331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099BDD"/>
                </a:solidFill>
                <a:latin typeface="Arial Rounded MT Bold" panose="020F0704030504030204" pitchFamily="34" charset="0"/>
              </a:rPr>
              <a:t>PRESENTED BY :-</a:t>
            </a:r>
            <a:endParaRPr lang="en-IN" sz="4000" dirty="0">
              <a:solidFill>
                <a:srgbClr val="099BD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32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 invX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139</TotalTime>
  <Words>726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Adobe Garamond Pro Bold</vt:lpstr>
      <vt:lpstr>Arial</vt:lpstr>
      <vt:lpstr>Arial Black</vt:lpstr>
      <vt:lpstr>Arial Rounded MT Bold</vt:lpstr>
      <vt:lpstr>Century Schoolbook</vt:lpstr>
      <vt:lpstr>Corbel</vt:lpstr>
      <vt:lpstr>Times New Roman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Outcome </vt:lpstr>
      <vt:lpstr>Expected Outcome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divye gupta</dc:creator>
  <cp:lastModifiedBy>divye gupta</cp:lastModifiedBy>
  <cp:revision>2</cp:revision>
  <dcterms:created xsi:type="dcterms:W3CDTF">2024-09-23T06:56:16Z</dcterms:created>
  <dcterms:modified xsi:type="dcterms:W3CDTF">2024-09-25T08:41:27Z</dcterms:modified>
</cp:coreProperties>
</file>