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140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380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12138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8807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5216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0621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1932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3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566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899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75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27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696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727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901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880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343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3938" y="762615"/>
            <a:ext cx="36480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Aura Mind</a:t>
            </a:r>
            <a:endParaRPr lang="en-US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6492" y="1957754"/>
            <a:ext cx="69752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</a:t>
            </a:r>
          </a:p>
          <a:p>
            <a:pPr algn="ctr"/>
            <a:r>
              <a:rPr lang="en-US" dirty="0" smtClean="0"/>
              <a:t>APOORVA </a:t>
            </a:r>
            <a:r>
              <a:rPr lang="en-US" dirty="0" smtClean="0"/>
              <a:t>CHAUDHARY (2300290140033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/>
              <a:t>ARCHIT NIRWAL (2300290140037) </a:t>
            </a:r>
            <a:endParaRPr lang="en-US" dirty="0" smtClean="0"/>
          </a:p>
          <a:p>
            <a:pPr algn="ctr"/>
            <a:r>
              <a:rPr lang="en-US" dirty="0" smtClean="0"/>
              <a:t>DHEERAJ </a:t>
            </a:r>
            <a:r>
              <a:rPr lang="en-US" dirty="0" smtClean="0"/>
              <a:t>JADAUN (2300290140052) </a:t>
            </a:r>
            <a:endParaRPr lang="en-US" dirty="0" smtClean="0"/>
          </a:p>
          <a:p>
            <a:pPr algn="ctr"/>
            <a:r>
              <a:rPr lang="en-US" dirty="0" smtClean="0"/>
              <a:t>AKSHIT </a:t>
            </a:r>
            <a:r>
              <a:rPr lang="en-US" dirty="0" smtClean="0"/>
              <a:t>BANSAL (2300290140018</a:t>
            </a:r>
            <a:r>
              <a:rPr lang="en-US" dirty="0" smtClean="0"/>
              <a:t>)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Under the Supervision </a:t>
            </a:r>
            <a:endParaRPr lang="en-US" dirty="0" smtClean="0"/>
          </a:p>
          <a:p>
            <a:pPr algn="ctr"/>
            <a:r>
              <a:rPr lang="en-US" dirty="0" smtClean="0"/>
              <a:t>Of</a:t>
            </a:r>
          </a:p>
          <a:p>
            <a:pPr algn="ctr"/>
            <a:r>
              <a:rPr lang="en-US" dirty="0" smtClean="0"/>
              <a:t> </a:t>
            </a:r>
            <a:r>
              <a:rPr lang="en-US" dirty="0" smtClean="0"/>
              <a:t>Mr. Shish Pal </a:t>
            </a:r>
            <a:r>
              <a:rPr lang="en-US" dirty="0" err="1" smtClean="0"/>
              <a:t>Jatav</a:t>
            </a:r>
            <a:r>
              <a:rPr lang="en-US" dirty="0" smtClean="0"/>
              <a:t> (Assistant Professor)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501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Modules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000000"/>
                </a:solidFill>
              </a:defRPr>
            </a:pPr>
            <a:r>
              <a:t>3. Sentiment Analysis &amp; Emotion Detection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   - Detects user mood using Hugging Face models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4. Recommendation Engine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   - Suggests coping strategies, relaxation exercises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Modules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000000"/>
                </a:solidFill>
              </a:defRPr>
            </a:pPr>
            <a:r>
              <a:t>5. Crisis Detection &amp; Escalation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   - Detects high-risk situations, provides helpline info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6. Admin Dashboard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   - View anonymized stats &amp; performance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000000"/>
                </a:solidFill>
              </a:defRPr>
            </a:pPr>
            <a:r>
              <a:t>1. User logs in (anonymous/account)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2. Sends message to chatbot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3. LangChain processes input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4. Hugging Face analyzes sentiment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5. Tailored response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6. Data stored securely (if consent given)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User Interaction Summary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Mood Trends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Resource Usage Report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Critical Alerts Report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000000"/>
                </a:solidFill>
              </a:defRPr>
            </a:pPr>
            <a:r>
              <a:t>1. Fitzpatrick et al., JMIR Mental Health (2017)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2. LangChain Documentation – docs.langchain.com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3. Hugging Face Transformers – huggingface.co/docs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4. WHO Mental Health Resources – who.org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000000"/>
                </a:solidFill>
              </a:defRPr>
            </a:pPr>
            <a:r>
              <a:t>Auramind – AI-Powered Mental Health Chatbot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AI-driven chatbot for mental health support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Empathetic, confidential, and accessible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Uses NLP for emotion detection &amp; coping strategies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Literature Review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Existing chatbots: Woebot, Wysa, Replika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Focus on CBT but mostly rule-based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Limited personalization and context awareness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Literature Review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Research gap: Limited LLM-based emotional understanding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Few integrate LangChain &amp; Hugging Face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Our contribution: Context-aware, adaptive chatbot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000000"/>
                </a:solidFill>
              </a:defRPr>
            </a:pPr>
            <a:r>
              <a:t>1. Provide 24/7 AI mental health support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2. Detect emotional tone and sentiment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3. Offer coping strategies &amp; motivational responses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4. Ensure privacy &amp; anonymity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LangChain – Conversation orchestration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Hugging Face Transformers – NLP models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Python – Backend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Flask / FastAPI – API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React.js – Frontend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MongoDB – Database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OpenAI / Falcon LLM – Conversational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000000"/>
                </a:solidFill>
              </a:defRPr>
            </a:pPr>
            <a:r>
              <a:t>Development: Intel i5/Ryzen 5, 8GB+ RAM, 256GB SSD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Server: 4-core CPU, 16GB RAM, NVIDIA GPU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Client: Any modern browser, 4GB RAM, internet access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Python, JavaScript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Flask / FastAPI, LangChain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React.js, Material UI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Hugging Face Transformers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VS Code, Jupyter Notebook, Postman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MongoDB Atlas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• Docker, AWS/Azure/Render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Modules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>
                <a:solidFill>
                  <a:srgbClr val="000000"/>
                </a:solidFill>
              </a:defRPr>
            </a:pPr>
            <a:r>
              <a:t>1. User Authentication &amp; Profile Management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   - Anonymous login or account creation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2. Conversational Interface</a:t>
            </a:r>
          </a:p>
          <a:p>
            <a:pPr>
              <a:defRPr sz="2200">
                <a:solidFill>
                  <a:srgbClr val="000000"/>
                </a:solidFill>
              </a:defRPr>
            </a:pPr>
            <a:r>
              <a:t>   - Real-time AI chat with memory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447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Slide 1</vt:lpstr>
      <vt:lpstr>Introduction</vt:lpstr>
      <vt:lpstr>Literature Review (1/2)</vt:lpstr>
      <vt:lpstr>Literature Review (2/2)</vt:lpstr>
      <vt:lpstr>Objective of the Project</vt:lpstr>
      <vt:lpstr>Technology</vt:lpstr>
      <vt:lpstr>Hardware Requirements</vt:lpstr>
      <vt:lpstr>Software Requirements</vt:lpstr>
      <vt:lpstr>Modules (1/3)</vt:lpstr>
      <vt:lpstr>Modules (2/3)</vt:lpstr>
      <vt:lpstr>Modules (3/3)</vt:lpstr>
      <vt:lpstr>Workflow</vt:lpstr>
      <vt:lpstr>Reports</vt:lpstr>
      <vt:lpstr>References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DELL</cp:lastModifiedBy>
  <cp:revision>3</cp:revision>
  <dcterms:created xsi:type="dcterms:W3CDTF">2013-01-27T09:14:16Z</dcterms:created>
  <dcterms:modified xsi:type="dcterms:W3CDTF">2025-08-12T16:29:54Z</dcterms:modified>
  <cp:category/>
</cp:coreProperties>
</file>